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tags/tag19.xml" ContentType="application/vnd.openxmlformats-officedocument.presentationml.tags+xml"/>
  <Override PartName="/ppt/notesSlides/notesSlide2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4"/>
    <p:sldMasterId id="2147483675" r:id="rId5"/>
  </p:sldMasterIdLst>
  <p:notesMasterIdLst>
    <p:notesMasterId r:id="rId34"/>
  </p:notesMasterIdLst>
  <p:handoutMasterIdLst>
    <p:handoutMasterId r:id="rId35"/>
  </p:handoutMasterIdLst>
  <p:sldIdLst>
    <p:sldId id="256" r:id="rId6"/>
    <p:sldId id="257" r:id="rId7"/>
    <p:sldId id="325" r:id="rId8"/>
    <p:sldId id="326" r:id="rId9"/>
    <p:sldId id="328" r:id="rId10"/>
    <p:sldId id="329" r:id="rId11"/>
    <p:sldId id="265" r:id="rId12"/>
    <p:sldId id="266" r:id="rId13"/>
    <p:sldId id="267" r:id="rId14"/>
    <p:sldId id="269" r:id="rId15"/>
    <p:sldId id="270" r:id="rId16"/>
    <p:sldId id="271" r:id="rId17"/>
    <p:sldId id="331" r:id="rId18"/>
    <p:sldId id="275" r:id="rId19"/>
    <p:sldId id="322" r:id="rId20"/>
    <p:sldId id="332" r:id="rId21"/>
    <p:sldId id="277" r:id="rId22"/>
    <p:sldId id="278" r:id="rId23"/>
    <p:sldId id="280" r:id="rId24"/>
    <p:sldId id="333" r:id="rId25"/>
    <p:sldId id="334" r:id="rId26"/>
    <p:sldId id="282" r:id="rId27"/>
    <p:sldId id="283" r:id="rId28"/>
    <p:sldId id="284" r:id="rId29"/>
    <p:sldId id="335" r:id="rId30"/>
    <p:sldId id="302" r:id="rId31"/>
    <p:sldId id="336" r:id="rId32"/>
    <p:sldId id="337" r:id="rId33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Fira Sans Condensed" panose="020F0502020204030204" pitchFamily="34" charset="0"/>
      <p:regular r:id="rId46"/>
      <p:bold r:id="rId47"/>
      <p:italic r:id="rId48"/>
      <p:boldItalic r:id="rId49"/>
    </p:embeddedFont>
    <p:embeddedFont>
      <p:font typeface="Fira Sans Extra Condensed" panose="020F0502020204030204" pitchFamily="34" charset="0"/>
      <p:regular r:id="rId50"/>
      <p:bold r:id="rId51"/>
      <p:italic r:id="rId52"/>
      <p:boldItalic r:id="rId53"/>
    </p:embeddedFont>
    <p:embeddedFont>
      <p:font typeface="Fira Sans Extra Condensed SemiBold" panose="020B0603050000020004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Tey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84C6"/>
    <a:srgbClr val="F2F2F2"/>
    <a:srgbClr val="D5D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BFE992-59A7-48C2-A1F3-A7935E7B3D4B}" v="4" dt="2022-04-23T17:05:47.308"/>
    <p1510:client id="{87B3DCBC-6644-B547-9C0C-3D51290730BE}" v="8740" dt="2022-04-29T08:14:00.787"/>
    <p1510:client id="{B2255692-0FDD-482C-A114-1BFD1C694803}" v="2934" dt="2022-04-24T07:24:03.004"/>
  </p1510:revLst>
</p1510:revInfo>
</file>

<file path=ppt/tableStyles.xml><?xml version="1.0" encoding="utf-8"?>
<a:tblStyleLst xmlns:a="http://schemas.openxmlformats.org/drawingml/2006/main" def="{D147D4EA-CC6C-41CA-93C0-32F5D58F6B16}">
  <a:tblStyle styleId="{D147D4EA-CC6C-41CA-93C0-32F5D58F6B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1"/>
  </p:normalViewPr>
  <p:slideViewPr>
    <p:cSldViewPr snapToGrid="0" snapToObjects="1">
      <p:cViewPr varScale="1">
        <p:scale>
          <a:sx n="153" d="100"/>
          <a:sy n="153" d="100"/>
        </p:scale>
        <p:origin x="680" y="17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2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4-22T19:23:55.668" idx="2">
    <p:pos x="6000" y="0"/>
    <p:text>maybe add 1 more slide b4 this listing the different industry classifications?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ED0348-1BB4-44F3-BA37-5954B37E5E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6B6E6-FF5C-45AE-AA0B-797B893292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5EA5E-1B3A-41C5-8628-CF7320F4B42D}" type="datetimeFigureOut">
              <a:rPr lang="en-SG" smtClean="0"/>
              <a:t>29/4/22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6B46E-B622-4CF5-9EDE-C07AD493F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99B2F-0656-4B75-84CB-2A79C21165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FDF8A-83A8-4049-9E3C-4C5EDE07AD9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2512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24f9af338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24f9af338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5985192f2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5985192f2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4f9af338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4f9af338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4f9af3382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4f9af3382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01266b9b2f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01266b9b2f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022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4f9af3382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4f9af3382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4f9af3382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4f9af3382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771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4f9af3382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4f9af3382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647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4f9af3382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24f9af3382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formatting of graphs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5814e5bb9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5814e5bb9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5985192f2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5985192f2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1266b9b2f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1266b9b2f_0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25814e5bb9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25814e5bb9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linear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explore the importance of each variable, then do stepwise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212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01266b9b2f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101266b9b2f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505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25985192f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25985192f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25985192f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25985192f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25985192f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25985192f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01266b9b2f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01266b9b2f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752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01266b9b2f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101266b9b2f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860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5985192f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5985192f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many rows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many columns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Dataset info (US companies)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Across many industries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Ratings based on Reviews from glassdoor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5201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e52f6b307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e52f6b307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88550721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88550721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673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4f9af338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4f9af338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4f9af338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4f9af338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5985192f2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5985192f2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7F21-5B52-4D45-8532-3C7B3B6AF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08CF8-84D1-4A1D-B240-B3677C89A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BA278-205E-4129-A470-A91AEA6A5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59443-62AC-4234-92FD-97ED1B46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D3C63-97E5-4CAE-8CCF-96F23C94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3688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218DA-3429-4083-AC1A-69A690D8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33516-94F0-46EA-97E8-E652080C7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ED107-6B6C-4CDA-9955-DD3F7205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D6654-1BFE-4206-829A-2A77ADEA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AA17F-5732-402B-AD2A-E0C634C2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695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0F7E8A-B90F-485E-BA8C-B9F368AE5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5BD7E-7789-4731-BC58-84A4EFBCE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C267E-5CD0-4D18-ACBA-F56A8FC26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BBD97-CE6C-404A-BD29-E3B931595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8715-B824-41FF-A40E-8E45C242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2751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920F79-AB27-DE49-82E9-8B635F8BD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22032"/>
              </p:ext>
            </p:extLst>
          </p:nvPr>
        </p:nvGraphicFramePr>
        <p:xfrm>
          <a:off x="0" y="4767262"/>
          <a:ext cx="9144000" cy="37623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644383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458891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205318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05532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829876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Motivation</a:t>
                      </a:r>
                      <a:endParaRPr lang="en-TW" sz="12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Exploratory Data Analysis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Machine Learning 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Conclusion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2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F9F39BC-A5E8-9D4E-9592-D8D7CF2A7912}"/>
              </a:ext>
            </a:extLst>
          </p:cNvPr>
          <p:cNvSpPr/>
          <p:nvPr/>
        </p:nvSpPr>
        <p:spPr>
          <a:xfrm>
            <a:off x="244769" y="181129"/>
            <a:ext cx="46499" cy="507378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147F01-BBD3-9F40-809F-6D89BB05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209" y="4818761"/>
            <a:ext cx="813116" cy="291600"/>
          </a:xfrm>
          <a:prstGeom prst="rect">
            <a:avLst/>
          </a:prstGeom>
        </p:spPr>
      </p:pic>
      <p:sp>
        <p:nvSpPr>
          <p:cNvPr id="17" name="Freeform 127">
            <a:extLst>
              <a:ext uri="{FF2B5EF4-FFF2-40B4-BE49-F238E27FC236}">
                <a16:creationId xmlns:a16="http://schemas.microsoft.com/office/drawing/2014/main" id="{1608D738-6433-1249-89A2-E411CD47831B}"/>
              </a:ext>
            </a:extLst>
          </p:cNvPr>
          <p:cNvSpPr>
            <a:spLocks noEditPoints="1"/>
          </p:cNvSpPr>
          <p:nvPr/>
        </p:nvSpPr>
        <p:spPr bwMode="auto">
          <a:xfrm>
            <a:off x="1842465" y="2397373"/>
            <a:ext cx="398102" cy="51838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78555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8B614B-6F4D-5C43-B913-B929EBA91E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80499180"/>
              </p:ext>
            </p:extLst>
          </p:nvPr>
        </p:nvGraphicFramePr>
        <p:xfrm>
          <a:off x="0" y="4767262"/>
          <a:ext cx="9144000" cy="376238"/>
        </p:xfrm>
        <a:graphic>
          <a:graphicData uri="http://schemas.openxmlformats.org/drawingml/2006/table">
            <a:tbl>
              <a:tblPr firstRow="1" bandRow="1">
                <a:solidFill>
                  <a:srgbClr val="D5D3D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644383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458891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205318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05532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829876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Motivation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Exploratory Data Analysis</a:t>
                      </a:r>
                      <a:endParaRPr lang="en-TW" sz="12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3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Machine Learning 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Conclusion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2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0936170-A465-E844-A6BA-83C1BED91B7E}"/>
              </a:ext>
            </a:extLst>
          </p:cNvPr>
          <p:cNvSpPr/>
          <p:nvPr/>
        </p:nvSpPr>
        <p:spPr>
          <a:xfrm>
            <a:off x="244769" y="181129"/>
            <a:ext cx="46499" cy="507378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0C6D62-9FF3-F946-A500-C6E457DF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209" y="4818761"/>
            <a:ext cx="818679" cy="2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367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944794-DE69-B243-AF7A-F9C088D82C8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2468769"/>
              </p:ext>
            </p:extLst>
          </p:nvPr>
        </p:nvGraphicFramePr>
        <p:xfrm>
          <a:off x="0" y="4767262"/>
          <a:ext cx="9144000" cy="37623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644383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458891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205318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005532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829876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Motivation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Exploratory Data Analysis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Machine Learning </a:t>
                      </a:r>
                      <a:endParaRPr lang="en-TW" sz="12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3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Conclusion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2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B9D28D6-3C9C-8345-B6DE-DA31490600A6}"/>
              </a:ext>
            </a:extLst>
          </p:cNvPr>
          <p:cNvSpPr/>
          <p:nvPr/>
        </p:nvSpPr>
        <p:spPr>
          <a:xfrm>
            <a:off x="244769" y="181129"/>
            <a:ext cx="46499" cy="507378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A6C4A3-267A-AB4C-A363-A77D217F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209" y="4818761"/>
            <a:ext cx="818679" cy="2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3226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3BC59C-127B-A049-A100-C59F7B0C55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73860442"/>
              </p:ext>
            </p:extLst>
          </p:nvPr>
        </p:nvGraphicFramePr>
        <p:xfrm>
          <a:off x="0" y="4767262"/>
          <a:ext cx="9144000" cy="37623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644383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458891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205318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1575226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1260182">
                  <a:extLst>
                    <a:ext uri="{9D8B030D-6E8A-4147-A177-3AD203B41FA5}">
                      <a16:colId xmlns:a16="http://schemas.microsoft.com/office/drawing/2014/main" val="307058635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Motivation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Exploratory Data Analysis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Machine Learning 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Conclusion</a:t>
                      </a:r>
                      <a:endParaRPr lang="en-TW" sz="12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3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12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1E74B60-91C5-F74D-AB1B-6E4DE1ADCD8F}"/>
              </a:ext>
            </a:extLst>
          </p:cNvPr>
          <p:cNvSpPr/>
          <p:nvPr/>
        </p:nvSpPr>
        <p:spPr>
          <a:xfrm>
            <a:off x="244769" y="181129"/>
            <a:ext cx="46499" cy="507378"/>
          </a:xfrm>
          <a:prstGeom prst="rect">
            <a:avLst/>
          </a:prstGeom>
          <a:solidFill>
            <a:srgbClr val="84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B00193-D034-7F42-BFB1-31477704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61" y="4808583"/>
            <a:ext cx="818679" cy="2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183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3BC8-756D-7042-A043-FF5DCCA9F29A}" type="datetime1">
              <a:rPr lang="en-SG" smtClean="0"/>
              <a:t>29/4/22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06382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9135-42A3-6F4A-BD20-C68A1FC2FCFC}" type="datetime1">
              <a:rPr lang="en-SG" smtClean="0"/>
              <a:t>29/4/22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50608" y="4913484"/>
            <a:ext cx="2057400" cy="273844"/>
          </a:xfrm>
          <a:prstGeom prst="rect">
            <a:avLst/>
          </a:prstGeom>
        </p:spPr>
        <p:txBody>
          <a:bodyPr/>
          <a:lstStyle/>
          <a:p>
            <a:fld id="{2A829AD0-A06D-A049-999F-E7579D9C9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6505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28FA-AA9C-FA43-9A12-C60DE3CEA934}" type="datetime1">
              <a:rPr lang="en-SG" smtClean="0"/>
              <a:t>29/4/22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50608" y="4913484"/>
            <a:ext cx="2057400" cy="273844"/>
          </a:xfrm>
          <a:prstGeom prst="rect">
            <a:avLst/>
          </a:prstGeom>
        </p:spPr>
        <p:txBody>
          <a:bodyPr/>
          <a:lstStyle/>
          <a:p>
            <a:fld id="{2A829AD0-A06D-A049-999F-E7579D9C9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421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197-391C-0243-95A3-275DD1802AD1}" type="datetime1">
              <a:rPr lang="en-SG" smtClean="0"/>
              <a:t>29/4/22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50608" y="4913484"/>
            <a:ext cx="2057400" cy="273844"/>
          </a:xfrm>
          <a:prstGeom prst="rect">
            <a:avLst/>
          </a:prstGeom>
        </p:spPr>
        <p:txBody>
          <a:bodyPr/>
          <a:lstStyle/>
          <a:p>
            <a:fld id="{2A829AD0-A06D-A049-999F-E7579D9C9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740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930D-AD27-4E05-94B9-85211BDA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99A0-4A9B-4D62-8FEB-E1771EBF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5D59E-8C33-4644-A623-C4ACED163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89D79-4821-45E3-9609-184BB7A3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F2E5B-D329-466C-A841-80C38EE1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8415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F1CC-2A9E-CA4F-AF49-E5AF0072B4CD}" type="datetime1">
              <a:rPr lang="en-SG" smtClean="0"/>
              <a:t>29/4/22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50608" y="4913484"/>
            <a:ext cx="2057400" cy="273844"/>
          </a:xfrm>
          <a:prstGeom prst="rect">
            <a:avLst/>
          </a:prstGeom>
        </p:spPr>
        <p:txBody>
          <a:bodyPr/>
          <a:lstStyle/>
          <a:p>
            <a:fld id="{2A829AD0-A06D-A049-999F-E7579D9C9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3443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46F2C-029B-5348-9ED0-7D5F35F33272}" type="datetime1">
              <a:rPr lang="en-SG" smtClean="0"/>
              <a:t>29/4/22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50608" y="4913484"/>
            <a:ext cx="2057400" cy="273844"/>
          </a:xfrm>
          <a:prstGeom prst="rect">
            <a:avLst/>
          </a:prstGeom>
        </p:spPr>
        <p:txBody>
          <a:bodyPr/>
          <a:lstStyle/>
          <a:p>
            <a:fld id="{2A829AD0-A06D-A049-999F-E7579D9C9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1228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F02B-DA8A-F74B-9774-26DCE2F9ED97}" type="datetime1">
              <a:rPr lang="en-SG" smtClean="0"/>
              <a:t>29/4/22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50608" y="4913484"/>
            <a:ext cx="2057400" cy="273844"/>
          </a:xfrm>
          <a:prstGeom prst="rect">
            <a:avLst/>
          </a:prstGeom>
        </p:spPr>
        <p:txBody>
          <a:bodyPr/>
          <a:lstStyle/>
          <a:p>
            <a:fld id="{2A829AD0-A06D-A049-999F-E7579D9C9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74317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7B6689-E961-0D47-9C5D-36E9D3989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8A7487-68E2-9442-AD49-89AF74C64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368533"/>
              </p:ext>
            </p:extLst>
          </p:nvPr>
        </p:nvGraphicFramePr>
        <p:xfrm>
          <a:off x="418454" y="4808497"/>
          <a:ext cx="9144000" cy="3350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</a:tblGrid>
              <a:tr h="335003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</a:rPr>
                        <a:t>Problem</a:t>
                      </a:r>
                      <a:endParaRPr lang="en-TW" sz="1200" b="1">
                        <a:solidFill>
                          <a:schemeClr val="tx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Product</a:t>
                      </a:r>
                      <a:endParaRPr lang="en-TW" sz="11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Marketing Strat</a:t>
                      </a:r>
                      <a:endParaRPr lang="en-TW" sz="11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Financials</a:t>
                      </a:r>
                      <a:endParaRPr lang="en-TW" sz="11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D9163E-BF40-6043-98E1-89B2D6C15098}"/>
              </a:ext>
            </a:extLst>
          </p:cNvPr>
          <p:cNvCxnSpPr>
            <a:cxnSpLocks/>
          </p:cNvCxnSpPr>
          <p:nvPr/>
        </p:nvCxnSpPr>
        <p:spPr>
          <a:xfrm>
            <a:off x="1110011" y="4858718"/>
            <a:ext cx="84288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41FE68-AA32-0841-9DDA-3E0D1BC4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F062-7BD8-F34D-AEA7-1132990C2147}" type="datetime1">
              <a:rPr lang="en-SG" smtClean="0"/>
              <a:t>29/4/22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749363-9085-4143-889F-2F147DCA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C0F1DE5-D523-AE40-924F-E5363BF2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0608" y="491348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1B3D2D9-84FA-4844-9471-C2E2A186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770266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2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0DE5A1-6AAF-2F40-8730-DCAB4789C7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8852505"/>
              </p:ext>
            </p:extLst>
          </p:nvPr>
        </p:nvGraphicFramePr>
        <p:xfrm>
          <a:off x="0" y="4752038"/>
          <a:ext cx="9144000" cy="3914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2526589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352220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999522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0602543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552257211"/>
                    </a:ext>
                  </a:extLst>
                </a:gridCol>
              </a:tblGrid>
              <a:tr h="391461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Problem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Product</a:t>
                      </a:r>
                      <a:endParaRPr lang="en-TW" sz="1200" b="1" kern="1200">
                        <a:solidFill>
                          <a:schemeClr val="tx1"/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  Marketing 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Financials</a:t>
                      </a:r>
                      <a:endParaRPr lang="en-TW" sz="1200" b="0" kern="120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Operations</a:t>
                      </a:r>
                      <a:endParaRPr lang="en-TW" sz="1200" b="0">
                        <a:solidFill>
                          <a:schemeClr val="bg1">
                            <a:lumMod val="85000"/>
                          </a:schemeClr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6815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9005B92-1513-B049-986E-262389554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612" y="4710515"/>
            <a:ext cx="1091572" cy="3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9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DF95F-B395-4DEC-8012-5339E7EF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E9D1D-4117-44F5-AD97-3E40CCA0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82838-36BA-4AC4-9E98-547038030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E9C61-F9A9-4826-92F2-C41EF8B2D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FED75-F84E-4215-B1ED-2F45532A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314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AA6A-98EF-4892-A6E2-E323BF45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E3929-FE22-4599-9D4C-B71D8368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59DA6-2033-4685-8CD4-8FA1C3052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D420B-270C-446A-B3F5-8BE0DFEB9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22F34-4A22-4EC3-9566-3BE3FA45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C3EF9-2B79-4D9F-9B88-CA4315A9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59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B132-EB1F-45E1-A569-E12CA9E7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94EF7-A407-4E59-B445-D58AFCD1F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F3E07-B7C3-414A-B4A2-D6935BC77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8D2BDA-56F6-4D92-B175-2D8A95CFB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002FA-FA86-4B91-8887-F6538BE81B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5AAF00-945A-4A62-934F-3236CFE49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82FE7-7DC2-4944-8681-F793371C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2AC64-F79E-43E0-B381-96DF6E07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1650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517D-FF88-42E5-9667-F77D810B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15FE8-4FF6-4825-BC07-73BA75EB7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43D79-1FDD-4F77-919E-54EFD2B42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31805-E037-4743-9D44-77D9AC42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067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46D1E-6E0C-42A7-B97E-B2D8D0F4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D7504-56CF-45C6-B337-C6A9FE8F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83719-5FB8-44B8-A2E4-F45D1EE86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271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F559-0313-4DED-83B7-4D445CAC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7F8C2-E8A9-4550-97F6-E34C29821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DF936-90A9-4141-82CF-5B26E3CA1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C86E6-F00C-4EA5-92E3-C07B2CBE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B2CE9-079A-4AD7-8252-A484FD54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5EC69-26D3-4BBD-A6C6-18BB9C3C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953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49FC-B79E-42C4-ABE3-766465C7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1DA4A8-9E14-4BDD-AA83-82590A728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C0863-AE99-4222-9E67-823961049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7F5C0-A9F0-4828-A200-0AED71B7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971A0-2CEA-4A4F-A676-969A48AC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0D879-5D29-4DF1-A020-687EB513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4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F871CE-D1CD-456D-B868-6CA25E29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AD943-2409-47BC-890B-AB687F6E2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86D73-3516-460F-AB3A-CEB855A25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17C37-9212-4E8C-9823-12331E3F3678}" type="datetimeFigureOut">
              <a:rPr lang="en-SG" smtClean="0"/>
              <a:t>29/4/22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DC60C-BC67-451E-ADD6-2E1B57C28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E7B0-8CBB-400D-B7B5-BBFDD93F2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B59A-7D2C-43BA-A997-EC7CB197B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699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07BDB-281A-6947-B4DC-7EF50068E31A}" type="datetime1">
              <a:rPr lang="en-SG" smtClean="0"/>
              <a:t>29/4/22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62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4.m4a"/><Relationship Id="rId7" Type="http://schemas.openxmlformats.org/officeDocument/2006/relationships/image" Target="../media/image15.png"/><Relationship Id="rId2" Type="http://schemas.microsoft.com/office/2007/relationships/media" Target="../media/media14.m4a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Relationship Id="rId9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5.m4a"/><Relationship Id="rId7" Type="http://schemas.microsoft.com/office/2007/relationships/hdphoto" Target="../media/hdphoto1.wdp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2.png"/><Relationship Id="rId2" Type="http://schemas.microsoft.com/office/2007/relationships/media" Target="../media/media16.m4a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17.m4a"/><Relationship Id="rId7" Type="http://schemas.openxmlformats.org/officeDocument/2006/relationships/image" Target="../media/image19.png"/><Relationship Id="rId2" Type="http://schemas.microsoft.com/office/2007/relationships/media" Target="../media/media17.m4a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9.m4a"/><Relationship Id="rId7" Type="http://schemas.openxmlformats.org/officeDocument/2006/relationships/image" Target="../media/image23.png"/><Relationship Id="rId2" Type="http://schemas.microsoft.com/office/2007/relationships/media" Target="../media/media19.m4a"/><Relationship Id="rId1" Type="http://schemas.openxmlformats.org/officeDocument/2006/relationships/tags" Target="../tags/tag12.xml"/><Relationship Id="rId6" Type="http://schemas.openxmlformats.org/officeDocument/2006/relationships/image" Target="../media/image22.jpe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2.png"/><Relationship Id="rId2" Type="http://schemas.microsoft.com/office/2007/relationships/media" Target="../media/media20.m4a"/><Relationship Id="rId1" Type="http://schemas.openxmlformats.org/officeDocument/2006/relationships/tags" Target="../tags/tag1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21.m4a"/><Relationship Id="rId7" Type="http://schemas.openxmlformats.org/officeDocument/2006/relationships/image" Target="../media/image26.png"/><Relationship Id="rId2" Type="http://schemas.microsoft.com/office/2007/relationships/media" Target="../media/media21.m4a"/><Relationship Id="rId1" Type="http://schemas.openxmlformats.org/officeDocument/2006/relationships/tags" Target="../tags/tag14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22.m4a"/><Relationship Id="rId7" Type="http://schemas.openxmlformats.org/officeDocument/2006/relationships/image" Target="../media/image29.png"/><Relationship Id="rId2" Type="http://schemas.microsoft.com/office/2007/relationships/media" Target="../media/media22.m4a"/><Relationship Id="rId1" Type="http://schemas.openxmlformats.org/officeDocument/2006/relationships/tags" Target="../tags/tag15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2.png"/><Relationship Id="rId2" Type="http://schemas.microsoft.com/office/2007/relationships/media" Target="../media/media23.m4a"/><Relationship Id="rId1" Type="http://schemas.openxmlformats.org/officeDocument/2006/relationships/tags" Target="../tags/tag16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audio" Target="../media/media24.m4a"/><Relationship Id="rId7" Type="http://schemas.openxmlformats.org/officeDocument/2006/relationships/image" Target="../media/image33.png"/><Relationship Id="rId2" Type="http://schemas.microsoft.com/office/2007/relationships/media" Target="../media/media24.m4a"/><Relationship Id="rId1" Type="http://schemas.openxmlformats.org/officeDocument/2006/relationships/tags" Target="../tags/tag17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5.m4a"/><Relationship Id="rId7" Type="http://schemas.openxmlformats.org/officeDocument/2006/relationships/image" Target="../media/image36.emf"/><Relationship Id="rId2" Type="http://schemas.microsoft.com/office/2007/relationships/media" Target="../media/media25.m4a"/><Relationship Id="rId1" Type="http://schemas.openxmlformats.org/officeDocument/2006/relationships/tags" Target="../tags/tag18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6.m4a"/><Relationship Id="rId7" Type="http://schemas.openxmlformats.org/officeDocument/2006/relationships/image" Target="../media/image38.png"/><Relationship Id="rId2" Type="http://schemas.microsoft.com/office/2007/relationships/media" Target="../media/media26.m4a"/><Relationship Id="rId1" Type="http://schemas.openxmlformats.org/officeDocument/2006/relationships/tags" Target="../tags/tag19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7" Type="http://schemas.openxmlformats.org/officeDocument/2006/relationships/image" Target="../media/image2.png"/><Relationship Id="rId2" Type="http://schemas.microsoft.com/office/2007/relationships/media" Target="../media/media28.m4a"/><Relationship Id="rId1" Type="http://schemas.openxmlformats.org/officeDocument/2006/relationships/tags" Target="../tags/tag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8.m4a"/><Relationship Id="rId7" Type="http://schemas.openxmlformats.org/officeDocument/2006/relationships/image" Target="../media/image8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ctrTitle" idx="4294967295"/>
          </p:nvPr>
        </p:nvSpPr>
        <p:spPr>
          <a:xfrm>
            <a:off x="4300364" y="1318127"/>
            <a:ext cx="5218112" cy="2381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SC1015 Mini Project </a:t>
            </a:r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ubTitle" idx="4294967295"/>
          </p:nvPr>
        </p:nvSpPr>
        <p:spPr>
          <a:xfrm>
            <a:off x="5846589" y="2802439"/>
            <a:ext cx="3671887" cy="350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16"/>
          <p:cNvGrpSpPr/>
          <p:nvPr/>
        </p:nvGrpSpPr>
        <p:grpSpPr>
          <a:xfrm>
            <a:off x="879657" y="1261926"/>
            <a:ext cx="3056539" cy="2789520"/>
            <a:chOff x="780575" y="1324941"/>
            <a:chExt cx="2732225" cy="2493534"/>
          </a:xfrm>
        </p:grpSpPr>
        <p:sp>
          <p:nvSpPr>
            <p:cNvPr id="51" name="Google Shape;51;p16"/>
            <p:cNvSpPr/>
            <p:nvPr/>
          </p:nvSpPr>
          <p:spPr>
            <a:xfrm>
              <a:off x="780575" y="3707775"/>
              <a:ext cx="975900" cy="1107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6"/>
            <p:cNvSpPr/>
            <p:nvPr/>
          </p:nvSpPr>
          <p:spPr>
            <a:xfrm>
              <a:off x="2536900" y="3672925"/>
              <a:ext cx="975900" cy="1107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53;p16"/>
            <p:cNvGrpSpPr/>
            <p:nvPr/>
          </p:nvGrpSpPr>
          <p:grpSpPr>
            <a:xfrm>
              <a:off x="805622" y="1324941"/>
              <a:ext cx="2392952" cy="2423970"/>
              <a:chOff x="1224125" y="238125"/>
              <a:chExt cx="5171725" cy="5238750"/>
            </a:xfrm>
          </p:grpSpPr>
          <p:sp>
            <p:nvSpPr>
              <p:cNvPr id="54" name="Google Shape;54;p16"/>
              <p:cNvSpPr/>
              <p:nvPr/>
            </p:nvSpPr>
            <p:spPr>
              <a:xfrm>
                <a:off x="2554425" y="3174350"/>
                <a:ext cx="296175" cy="192042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76817" extrusionOk="0">
                    <a:moveTo>
                      <a:pt x="0" y="0"/>
                    </a:moveTo>
                    <a:lnTo>
                      <a:pt x="0" y="76816"/>
                    </a:lnTo>
                    <a:lnTo>
                      <a:pt x="11846" y="76816"/>
                    </a:lnTo>
                    <a:lnTo>
                      <a:pt x="11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6"/>
              <p:cNvSpPr/>
              <p:nvPr/>
            </p:nvSpPr>
            <p:spPr>
              <a:xfrm>
                <a:off x="3027575" y="2776100"/>
                <a:ext cx="296175" cy="231867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92747" extrusionOk="0">
                    <a:moveTo>
                      <a:pt x="0" y="1"/>
                    </a:moveTo>
                    <a:lnTo>
                      <a:pt x="0" y="92746"/>
                    </a:lnTo>
                    <a:lnTo>
                      <a:pt x="11846" y="92746"/>
                    </a:lnTo>
                    <a:lnTo>
                      <a:pt x="118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6"/>
              <p:cNvSpPr/>
              <p:nvPr/>
            </p:nvSpPr>
            <p:spPr>
              <a:xfrm>
                <a:off x="3539575" y="2298850"/>
                <a:ext cx="295875" cy="2795925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111837" extrusionOk="0">
                    <a:moveTo>
                      <a:pt x="1" y="0"/>
                    </a:moveTo>
                    <a:lnTo>
                      <a:pt x="1" y="111836"/>
                    </a:lnTo>
                    <a:lnTo>
                      <a:pt x="11834" y="111836"/>
                    </a:lnTo>
                    <a:lnTo>
                      <a:pt x="118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6"/>
              <p:cNvSpPr/>
              <p:nvPr/>
            </p:nvSpPr>
            <p:spPr>
              <a:xfrm>
                <a:off x="4012725" y="1815900"/>
                <a:ext cx="295875" cy="3278875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131155" extrusionOk="0">
                    <a:moveTo>
                      <a:pt x="1" y="1"/>
                    </a:moveTo>
                    <a:lnTo>
                      <a:pt x="1" y="131154"/>
                    </a:lnTo>
                    <a:lnTo>
                      <a:pt x="11834" y="131154"/>
                    </a:lnTo>
                    <a:lnTo>
                      <a:pt x="118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6"/>
              <p:cNvSpPr/>
              <p:nvPr/>
            </p:nvSpPr>
            <p:spPr>
              <a:xfrm>
                <a:off x="4559200" y="1484675"/>
                <a:ext cx="296175" cy="36101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44404" extrusionOk="0">
                    <a:moveTo>
                      <a:pt x="1" y="0"/>
                    </a:moveTo>
                    <a:lnTo>
                      <a:pt x="1" y="144403"/>
                    </a:lnTo>
                    <a:lnTo>
                      <a:pt x="11847" y="144403"/>
                    </a:lnTo>
                    <a:lnTo>
                      <a:pt x="11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6"/>
              <p:cNvSpPr/>
              <p:nvPr/>
            </p:nvSpPr>
            <p:spPr>
              <a:xfrm>
                <a:off x="5139800" y="908175"/>
                <a:ext cx="296175" cy="41866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67464" extrusionOk="0">
                    <a:moveTo>
                      <a:pt x="1" y="0"/>
                    </a:moveTo>
                    <a:lnTo>
                      <a:pt x="1" y="167463"/>
                    </a:lnTo>
                    <a:lnTo>
                      <a:pt x="11847" y="167463"/>
                    </a:lnTo>
                    <a:lnTo>
                      <a:pt x="118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6"/>
              <p:cNvSpPr/>
              <p:nvPr/>
            </p:nvSpPr>
            <p:spPr>
              <a:xfrm>
                <a:off x="2495000" y="253600"/>
                <a:ext cx="3044025" cy="2495650"/>
              </a:xfrm>
              <a:custGeom>
                <a:avLst/>
                <a:gdLst/>
                <a:ahLst/>
                <a:cxnLst/>
                <a:rect l="l" t="t" r="r" b="b"/>
                <a:pathLst>
                  <a:path w="121761" h="99826" extrusionOk="0">
                    <a:moveTo>
                      <a:pt x="120863" y="0"/>
                    </a:moveTo>
                    <a:lnTo>
                      <a:pt x="74427" y="51000"/>
                    </a:lnTo>
                    <a:lnTo>
                      <a:pt x="58687" y="51000"/>
                    </a:lnTo>
                    <a:lnTo>
                      <a:pt x="24881" y="88599"/>
                    </a:lnTo>
                    <a:lnTo>
                      <a:pt x="7750" y="88599"/>
                    </a:lnTo>
                    <a:lnTo>
                      <a:pt x="0" y="99105"/>
                    </a:lnTo>
                    <a:lnTo>
                      <a:pt x="974" y="99826"/>
                    </a:lnTo>
                    <a:lnTo>
                      <a:pt x="8370" y="89813"/>
                    </a:lnTo>
                    <a:lnTo>
                      <a:pt x="25424" y="89813"/>
                    </a:lnTo>
                    <a:lnTo>
                      <a:pt x="59230" y="52214"/>
                    </a:lnTo>
                    <a:lnTo>
                      <a:pt x="74970" y="52214"/>
                    </a:lnTo>
                    <a:lnTo>
                      <a:pt x="121760" y="810"/>
                    </a:lnTo>
                    <a:lnTo>
                      <a:pt x="1208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6"/>
              <p:cNvSpPr/>
              <p:nvPr/>
            </p:nvSpPr>
            <p:spPr>
              <a:xfrm>
                <a:off x="5449225" y="238125"/>
                <a:ext cx="105275" cy="104950"/>
              </a:xfrm>
              <a:custGeom>
                <a:avLst/>
                <a:gdLst/>
                <a:ahLst/>
                <a:cxnLst/>
                <a:rect l="l" t="t" r="r" b="b"/>
                <a:pathLst>
                  <a:path w="4211" h="4198" extrusionOk="0">
                    <a:moveTo>
                      <a:pt x="4084" y="0"/>
                    </a:moveTo>
                    <a:lnTo>
                      <a:pt x="1177" y="139"/>
                    </a:lnTo>
                    <a:lnTo>
                      <a:pt x="1" y="1429"/>
                    </a:lnTo>
                    <a:lnTo>
                      <a:pt x="2909" y="1290"/>
                    </a:lnTo>
                    <a:lnTo>
                      <a:pt x="3035" y="4197"/>
                    </a:lnTo>
                    <a:lnTo>
                      <a:pt x="4211" y="2908"/>
                    </a:lnTo>
                    <a:lnTo>
                      <a:pt x="4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6"/>
              <p:cNvSpPr/>
              <p:nvPr/>
            </p:nvSpPr>
            <p:spPr>
              <a:xfrm>
                <a:off x="2444425" y="2712250"/>
                <a:ext cx="91675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161" extrusionOk="0">
                    <a:moveTo>
                      <a:pt x="1834" y="1"/>
                    </a:moveTo>
                    <a:lnTo>
                      <a:pt x="1644" y="13"/>
                    </a:lnTo>
                    <a:lnTo>
                      <a:pt x="1467" y="39"/>
                    </a:lnTo>
                    <a:lnTo>
                      <a:pt x="1290" y="89"/>
                    </a:lnTo>
                    <a:lnTo>
                      <a:pt x="1126" y="165"/>
                    </a:lnTo>
                    <a:lnTo>
                      <a:pt x="961" y="254"/>
                    </a:lnTo>
                    <a:lnTo>
                      <a:pt x="810" y="355"/>
                    </a:lnTo>
                    <a:lnTo>
                      <a:pt x="671" y="469"/>
                    </a:lnTo>
                    <a:lnTo>
                      <a:pt x="544" y="608"/>
                    </a:lnTo>
                    <a:lnTo>
                      <a:pt x="418" y="759"/>
                    </a:lnTo>
                    <a:lnTo>
                      <a:pt x="317" y="911"/>
                    </a:lnTo>
                    <a:lnTo>
                      <a:pt x="228" y="1088"/>
                    </a:lnTo>
                    <a:lnTo>
                      <a:pt x="152" y="1265"/>
                    </a:lnTo>
                    <a:lnTo>
                      <a:pt x="89" y="1455"/>
                    </a:lnTo>
                    <a:lnTo>
                      <a:pt x="39" y="1657"/>
                    </a:lnTo>
                    <a:lnTo>
                      <a:pt x="13" y="1859"/>
                    </a:lnTo>
                    <a:lnTo>
                      <a:pt x="1" y="2074"/>
                    </a:lnTo>
                    <a:lnTo>
                      <a:pt x="13" y="2289"/>
                    </a:lnTo>
                    <a:lnTo>
                      <a:pt x="39" y="2491"/>
                    </a:lnTo>
                    <a:lnTo>
                      <a:pt x="89" y="2694"/>
                    </a:lnTo>
                    <a:lnTo>
                      <a:pt x="152" y="2883"/>
                    </a:lnTo>
                    <a:lnTo>
                      <a:pt x="228" y="3073"/>
                    </a:lnTo>
                    <a:lnTo>
                      <a:pt x="317" y="3237"/>
                    </a:lnTo>
                    <a:lnTo>
                      <a:pt x="418" y="3402"/>
                    </a:lnTo>
                    <a:lnTo>
                      <a:pt x="544" y="3553"/>
                    </a:lnTo>
                    <a:lnTo>
                      <a:pt x="671" y="3680"/>
                    </a:lnTo>
                    <a:lnTo>
                      <a:pt x="810" y="3806"/>
                    </a:lnTo>
                    <a:lnTo>
                      <a:pt x="961" y="3907"/>
                    </a:lnTo>
                    <a:lnTo>
                      <a:pt x="1126" y="3996"/>
                    </a:lnTo>
                    <a:lnTo>
                      <a:pt x="1290" y="4059"/>
                    </a:lnTo>
                    <a:lnTo>
                      <a:pt x="1467" y="4110"/>
                    </a:lnTo>
                    <a:lnTo>
                      <a:pt x="1644" y="4148"/>
                    </a:lnTo>
                    <a:lnTo>
                      <a:pt x="1834" y="4160"/>
                    </a:lnTo>
                    <a:lnTo>
                      <a:pt x="2023" y="4148"/>
                    </a:lnTo>
                    <a:lnTo>
                      <a:pt x="2200" y="4110"/>
                    </a:lnTo>
                    <a:lnTo>
                      <a:pt x="2377" y="4059"/>
                    </a:lnTo>
                    <a:lnTo>
                      <a:pt x="2542" y="3996"/>
                    </a:lnTo>
                    <a:lnTo>
                      <a:pt x="2706" y="3907"/>
                    </a:lnTo>
                    <a:lnTo>
                      <a:pt x="2858" y="3806"/>
                    </a:lnTo>
                    <a:lnTo>
                      <a:pt x="2997" y="3680"/>
                    </a:lnTo>
                    <a:lnTo>
                      <a:pt x="3123" y="3553"/>
                    </a:lnTo>
                    <a:lnTo>
                      <a:pt x="3250" y="3402"/>
                    </a:lnTo>
                    <a:lnTo>
                      <a:pt x="3351" y="3237"/>
                    </a:lnTo>
                    <a:lnTo>
                      <a:pt x="3439" y="3073"/>
                    </a:lnTo>
                    <a:lnTo>
                      <a:pt x="3515" y="2883"/>
                    </a:lnTo>
                    <a:lnTo>
                      <a:pt x="3578" y="2694"/>
                    </a:lnTo>
                    <a:lnTo>
                      <a:pt x="3629" y="2491"/>
                    </a:lnTo>
                    <a:lnTo>
                      <a:pt x="3654" y="2289"/>
                    </a:lnTo>
                    <a:lnTo>
                      <a:pt x="3667" y="2074"/>
                    </a:lnTo>
                    <a:lnTo>
                      <a:pt x="3654" y="1859"/>
                    </a:lnTo>
                    <a:lnTo>
                      <a:pt x="3629" y="1657"/>
                    </a:lnTo>
                    <a:lnTo>
                      <a:pt x="3578" y="1455"/>
                    </a:lnTo>
                    <a:lnTo>
                      <a:pt x="3515" y="1265"/>
                    </a:lnTo>
                    <a:lnTo>
                      <a:pt x="3439" y="1088"/>
                    </a:lnTo>
                    <a:lnTo>
                      <a:pt x="3351" y="911"/>
                    </a:lnTo>
                    <a:lnTo>
                      <a:pt x="3250" y="759"/>
                    </a:lnTo>
                    <a:lnTo>
                      <a:pt x="3123" y="608"/>
                    </a:lnTo>
                    <a:lnTo>
                      <a:pt x="2997" y="469"/>
                    </a:lnTo>
                    <a:lnTo>
                      <a:pt x="2858" y="355"/>
                    </a:lnTo>
                    <a:lnTo>
                      <a:pt x="2706" y="254"/>
                    </a:lnTo>
                    <a:lnTo>
                      <a:pt x="2542" y="165"/>
                    </a:lnTo>
                    <a:lnTo>
                      <a:pt x="2377" y="89"/>
                    </a:lnTo>
                    <a:lnTo>
                      <a:pt x="2200" y="39"/>
                    </a:lnTo>
                    <a:lnTo>
                      <a:pt x="2023" y="13"/>
                    </a:lnTo>
                    <a:lnTo>
                      <a:pt x="18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6"/>
              <p:cNvSpPr/>
              <p:nvPr/>
            </p:nvSpPr>
            <p:spPr>
              <a:xfrm>
                <a:off x="2652725" y="2440750"/>
                <a:ext cx="91675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148" extrusionOk="0">
                    <a:moveTo>
                      <a:pt x="1644" y="1"/>
                    </a:moveTo>
                    <a:lnTo>
                      <a:pt x="1467" y="39"/>
                    </a:lnTo>
                    <a:lnTo>
                      <a:pt x="1290" y="89"/>
                    </a:lnTo>
                    <a:lnTo>
                      <a:pt x="1125" y="153"/>
                    </a:lnTo>
                    <a:lnTo>
                      <a:pt x="961" y="241"/>
                    </a:lnTo>
                    <a:lnTo>
                      <a:pt x="809" y="355"/>
                    </a:lnTo>
                    <a:lnTo>
                      <a:pt x="670" y="469"/>
                    </a:lnTo>
                    <a:lnTo>
                      <a:pt x="544" y="608"/>
                    </a:lnTo>
                    <a:lnTo>
                      <a:pt x="417" y="747"/>
                    </a:lnTo>
                    <a:lnTo>
                      <a:pt x="316" y="911"/>
                    </a:lnTo>
                    <a:lnTo>
                      <a:pt x="228" y="1088"/>
                    </a:lnTo>
                    <a:lnTo>
                      <a:pt x="152" y="1265"/>
                    </a:lnTo>
                    <a:lnTo>
                      <a:pt x="89" y="1455"/>
                    </a:lnTo>
                    <a:lnTo>
                      <a:pt x="38" y="1657"/>
                    </a:lnTo>
                    <a:lnTo>
                      <a:pt x="13" y="1859"/>
                    </a:lnTo>
                    <a:lnTo>
                      <a:pt x="0" y="2074"/>
                    </a:lnTo>
                    <a:lnTo>
                      <a:pt x="13" y="2289"/>
                    </a:lnTo>
                    <a:lnTo>
                      <a:pt x="38" y="2491"/>
                    </a:lnTo>
                    <a:lnTo>
                      <a:pt x="89" y="2694"/>
                    </a:lnTo>
                    <a:lnTo>
                      <a:pt x="152" y="2883"/>
                    </a:lnTo>
                    <a:lnTo>
                      <a:pt x="228" y="3060"/>
                    </a:lnTo>
                    <a:lnTo>
                      <a:pt x="316" y="3237"/>
                    </a:lnTo>
                    <a:lnTo>
                      <a:pt x="417" y="3389"/>
                    </a:lnTo>
                    <a:lnTo>
                      <a:pt x="544" y="3541"/>
                    </a:lnTo>
                    <a:lnTo>
                      <a:pt x="670" y="3680"/>
                    </a:lnTo>
                    <a:lnTo>
                      <a:pt x="809" y="3794"/>
                    </a:lnTo>
                    <a:lnTo>
                      <a:pt x="961" y="3895"/>
                    </a:lnTo>
                    <a:lnTo>
                      <a:pt x="1125" y="3983"/>
                    </a:lnTo>
                    <a:lnTo>
                      <a:pt x="1290" y="4059"/>
                    </a:lnTo>
                    <a:lnTo>
                      <a:pt x="1467" y="4110"/>
                    </a:lnTo>
                    <a:lnTo>
                      <a:pt x="1644" y="4135"/>
                    </a:lnTo>
                    <a:lnTo>
                      <a:pt x="1833" y="4148"/>
                    </a:lnTo>
                    <a:lnTo>
                      <a:pt x="2023" y="4135"/>
                    </a:lnTo>
                    <a:lnTo>
                      <a:pt x="2200" y="4110"/>
                    </a:lnTo>
                    <a:lnTo>
                      <a:pt x="2377" y="4059"/>
                    </a:lnTo>
                    <a:lnTo>
                      <a:pt x="2541" y="3983"/>
                    </a:lnTo>
                    <a:lnTo>
                      <a:pt x="2706" y="3895"/>
                    </a:lnTo>
                    <a:lnTo>
                      <a:pt x="2857" y="3794"/>
                    </a:lnTo>
                    <a:lnTo>
                      <a:pt x="2996" y="3680"/>
                    </a:lnTo>
                    <a:lnTo>
                      <a:pt x="3123" y="3541"/>
                    </a:lnTo>
                    <a:lnTo>
                      <a:pt x="3249" y="3389"/>
                    </a:lnTo>
                    <a:lnTo>
                      <a:pt x="3350" y="3237"/>
                    </a:lnTo>
                    <a:lnTo>
                      <a:pt x="3439" y="3060"/>
                    </a:lnTo>
                    <a:lnTo>
                      <a:pt x="3515" y="2883"/>
                    </a:lnTo>
                    <a:lnTo>
                      <a:pt x="3578" y="2694"/>
                    </a:lnTo>
                    <a:lnTo>
                      <a:pt x="3628" y="2491"/>
                    </a:lnTo>
                    <a:lnTo>
                      <a:pt x="3654" y="2289"/>
                    </a:lnTo>
                    <a:lnTo>
                      <a:pt x="3666" y="2074"/>
                    </a:lnTo>
                    <a:lnTo>
                      <a:pt x="3654" y="1859"/>
                    </a:lnTo>
                    <a:lnTo>
                      <a:pt x="3628" y="1657"/>
                    </a:lnTo>
                    <a:lnTo>
                      <a:pt x="3578" y="1455"/>
                    </a:lnTo>
                    <a:lnTo>
                      <a:pt x="3515" y="1265"/>
                    </a:lnTo>
                    <a:lnTo>
                      <a:pt x="3439" y="1088"/>
                    </a:lnTo>
                    <a:lnTo>
                      <a:pt x="3350" y="911"/>
                    </a:lnTo>
                    <a:lnTo>
                      <a:pt x="3249" y="747"/>
                    </a:lnTo>
                    <a:lnTo>
                      <a:pt x="3123" y="608"/>
                    </a:lnTo>
                    <a:lnTo>
                      <a:pt x="2996" y="469"/>
                    </a:lnTo>
                    <a:lnTo>
                      <a:pt x="2857" y="355"/>
                    </a:lnTo>
                    <a:lnTo>
                      <a:pt x="2706" y="241"/>
                    </a:lnTo>
                    <a:lnTo>
                      <a:pt x="2541" y="153"/>
                    </a:lnTo>
                    <a:lnTo>
                      <a:pt x="2377" y="89"/>
                    </a:lnTo>
                    <a:lnTo>
                      <a:pt x="2200" y="39"/>
                    </a:lnTo>
                    <a:lnTo>
                      <a:pt x="20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6"/>
              <p:cNvSpPr/>
              <p:nvPr/>
            </p:nvSpPr>
            <p:spPr>
              <a:xfrm>
                <a:off x="3078125" y="2421150"/>
                <a:ext cx="91700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4161" extrusionOk="0">
                    <a:moveTo>
                      <a:pt x="1834" y="1"/>
                    </a:moveTo>
                    <a:lnTo>
                      <a:pt x="1644" y="14"/>
                    </a:lnTo>
                    <a:lnTo>
                      <a:pt x="1467" y="52"/>
                    </a:lnTo>
                    <a:lnTo>
                      <a:pt x="1290" y="102"/>
                    </a:lnTo>
                    <a:lnTo>
                      <a:pt x="1113" y="165"/>
                    </a:lnTo>
                    <a:lnTo>
                      <a:pt x="962" y="254"/>
                    </a:lnTo>
                    <a:lnTo>
                      <a:pt x="810" y="368"/>
                    </a:lnTo>
                    <a:lnTo>
                      <a:pt x="671" y="481"/>
                    </a:lnTo>
                    <a:lnTo>
                      <a:pt x="532" y="620"/>
                    </a:lnTo>
                    <a:lnTo>
                      <a:pt x="418" y="760"/>
                    </a:lnTo>
                    <a:lnTo>
                      <a:pt x="317" y="924"/>
                    </a:lnTo>
                    <a:lnTo>
                      <a:pt x="228" y="1088"/>
                    </a:lnTo>
                    <a:lnTo>
                      <a:pt x="140" y="1278"/>
                    </a:lnTo>
                    <a:lnTo>
                      <a:pt x="89" y="1468"/>
                    </a:lnTo>
                    <a:lnTo>
                      <a:pt x="39" y="1670"/>
                    </a:lnTo>
                    <a:lnTo>
                      <a:pt x="13" y="1872"/>
                    </a:lnTo>
                    <a:lnTo>
                      <a:pt x="1" y="2087"/>
                    </a:lnTo>
                    <a:lnTo>
                      <a:pt x="13" y="2302"/>
                    </a:lnTo>
                    <a:lnTo>
                      <a:pt x="39" y="2504"/>
                    </a:lnTo>
                    <a:lnTo>
                      <a:pt x="89" y="2706"/>
                    </a:lnTo>
                    <a:lnTo>
                      <a:pt x="140" y="2896"/>
                    </a:lnTo>
                    <a:lnTo>
                      <a:pt x="228" y="3073"/>
                    </a:lnTo>
                    <a:lnTo>
                      <a:pt x="317" y="3250"/>
                    </a:lnTo>
                    <a:lnTo>
                      <a:pt x="418" y="3402"/>
                    </a:lnTo>
                    <a:lnTo>
                      <a:pt x="532" y="3554"/>
                    </a:lnTo>
                    <a:lnTo>
                      <a:pt x="671" y="3693"/>
                    </a:lnTo>
                    <a:lnTo>
                      <a:pt x="810" y="3806"/>
                    </a:lnTo>
                    <a:lnTo>
                      <a:pt x="962" y="3908"/>
                    </a:lnTo>
                    <a:lnTo>
                      <a:pt x="1113" y="3996"/>
                    </a:lnTo>
                    <a:lnTo>
                      <a:pt x="1290" y="4072"/>
                    </a:lnTo>
                    <a:lnTo>
                      <a:pt x="1467" y="4122"/>
                    </a:lnTo>
                    <a:lnTo>
                      <a:pt x="1644" y="4148"/>
                    </a:lnTo>
                    <a:lnTo>
                      <a:pt x="1834" y="4160"/>
                    </a:lnTo>
                    <a:lnTo>
                      <a:pt x="2024" y="4148"/>
                    </a:lnTo>
                    <a:lnTo>
                      <a:pt x="2201" y="4122"/>
                    </a:lnTo>
                    <a:lnTo>
                      <a:pt x="2378" y="4072"/>
                    </a:lnTo>
                    <a:lnTo>
                      <a:pt x="2542" y="3996"/>
                    </a:lnTo>
                    <a:lnTo>
                      <a:pt x="2706" y="3908"/>
                    </a:lnTo>
                    <a:lnTo>
                      <a:pt x="2858" y="3806"/>
                    </a:lnTo>
                    <a:lnTo>
                      <a:pt x="2997" y="3693"/>
                    </a:lnTo>
                    <a:lnTo>
                      <a:pt x="3124" y="3554"/>
                    </a:lnTo>
                    <a:lnTo>
                      <a:pt x="3250" y="3402"/>
                    </a:lnTo>
                    <a:lnTo>
                      <a:pt x="3351" y="3250"/>
                    </a:lnTo>
                    <a:lnTo>
                      <a:pt x="3440" y="3073"/>
                    </a:lnTo>
                    <a:lnTo>
                      <a:pt x="3515" y="2896"/>
                    </a:lnTo>
                    <a:lnTo>
                      <a:pt x="3579" y="2706"/>
                    </a:lnTo>
                    <a:lnTo>
                      <a:pt x="3629" y="2504"/>
                    </a:lnTo>
                    <a:lnTo>
                      <a:pt x="3655" y="2302"/>
                    </a:lnTo>
                    <a:lnTo>
                      <a:pt x="3667" y="2087"/>
                    </a:lnTo>
                    <a:lnTo>
                      <a:pt x="3655" y="1872"/>
                    </a:lnTo>
                    <a:lnTo>
                      <a:pt x="3629" y="1670"/>
                    </a:lnTo>
                    <a:lnTo>
                      <a:pt x="3579" y="1468"/>
                    </a:lnTo>
                    <a:lnTo>
                      <a:pt x="3515" y="1278"/>
                    </a:lnTo>
                    <a:lnTo>
                      <a:pt x="3440" y="1088"/>
                    </a:lnTo>
                    <a:lnTo>
                      <a:pt x="3351" y="924"/>
                    </a:lnTo>
                    <a:lnTo>
                      <a:pt x="3250" y="760"/>
                    </a:lnTo>
                    <a:lnTo>
                      <a:pt x="3124" y="620"/>
                    </a:lnTo>
                    <a:lnTo>
                      <a:pt x="2997" y="481"/>
                    </a:lnTo>
                    <a:lnTo>
                      <a:pt x="2858" y="368"/>
                    </a:lnTo>
                    <a:lnTo>
                      <a:pt x="2706" y="254"/>
                    </a:lnTo>
                    <a:lnTo>
                      <a:pt x="2542" y="165"/>
                    </a:lnTo>
                    <a:lnTo>
                      <a:pt x="2378" y="102"/>
                    </a:lnTo>
                    <a:lnTo>
                      <a:pt x="2201" y="52"/>
                    </a:lnTo>
                    <a:lnTo>
                      <a:pt x="2024" y="14"/>
                    </a:lnTo>
                    <a:lnTo>
                      <a:pt x="18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6"/>
              <p:cNvSpPr/>
              <p:nvPr/>
            </p:nvSpPr>
            <p:spPr>
              <a:xfrm>
                <a:off x="3914425" y="1484675"/>
                <a:ext cx="913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4160" extrusionOk="0">
                    <a:moveTo>
                      <a:pt x="1834" y="0"/>
                    </a:moveTo>
                    <a:lnTo>
                      <a:pt x="1644" y="13"/>
                    </a:lnTo>
                    <a:lnTo>
                      <a:pt x="1455" y="38"/>
                    </a:lnTo>
                    <a:lnTo>
                      <a:pt x="1290" y="89"/>
                    </a:lnTo>
                    <a:lnTo>
                      <a:pt x="1113" y="165"/>
                    </a:lnTo>
                    <a:lnTo>
                      <a:pt x="962" y="253"/>
                    </a:lnTo>
                    <a:lnTo>
                      <a:pt x="810" y="354"/>
                    </a:lnTo>
                    <a:lnTo>
                      <a:pt x="658" y="468"/>
                    </a:lnTo>
                    <a:lnTo>
                      <a:pt x="532" y="607"/>
                    </a:lnTo>
                    <a:lnTo>
                      <a:pt x="418" y="759"/>
                    </a:lnTo>
                    <a:lnTo>
                      <a:pt x="317" y="910"/>
                    </a:lnTo>
                    <a:lnTo>
                      <a:pt x="216" y="1087"/>
                    </a:lnTo>
                    <a:lnTo>
                      <a:pt x="140" y="1264"/>
                    </a:lnTo>
                    <a:lnTo>
                      <a:pt x="77" y="1454"/>
                    </a:lnTo>
                    <a:lnTo>
                      <a:pt x="39" y="1656"/>
                    </a:lnTo>
                    <a:lnTo>
                      <a:pt x="13" y="1859"/>
                    </a:lnTo>
                    <a:lnTo>
                      <a:pt x="1" y="2074"/>
                    </a:lnTo>
                    <a:lnTo>
                      <a:pt x="13" y="2288"/>
                    </a:lnTo>
                    <a:lnTo>
                      <a:pt x="39" y="2491"/>
                    </a:lnTo>
                    <a:lnTo>
                      <a:pt x="77" y="2693"/>
                    </a:lnTo>
                    <a:lnTo>
                      <a:pt x="140" y="2883"/>
                    </a:lnTo>
                    <a:lnTo>
                      <a:pt x="216" y="3072"/>
                    </a:lnTo>
                    <a:lnTo>
                      <a:pt x="317" y="3237"/>
                    </a:lnTo>
                    <a:lnTo>
                      <a:pt x="418" y="3401"/>
                    </a:lnTo>
                    <a:lnTo>
                      <a:pt x="532" y="3540"/>
                    </a:lnTo>
                    <a:lnTo>
                      <a:pt x="658" y="3679"/>
                    </a:lnTo>
                    <a:lnTo>
                      <a:pt x="810" y="3793"/>
                    </a:lnTo>
                    <a:lnTo>
                      <a:pt x="962" y="3907"/>
                    </a:lnTo>
                    <a:lnTo>
                      <a:pt x="1113" y="3995"/>
                    </a:lnTo>
                    <a:lnTo>
                      <a:pt x="1290" y="4058"/>
                    </a:lnTo>
                    <a:lnTo>
                      <a:pt x="1455" y="4109"/>
                    </a:lnTo>
                    <a:lnTo>
                      <a:pt x="1644" y="4147"/>
                    </a:lnTo>
                    <a:lnTo>
                      <a:pt x="1834" y="4160"/>
                    </a:lnTo>
                    <a:lnTo>
                      <a:pt x="2011" y="4147"/>
                    </a:lnTo>
                    <a:lnTo>
                      <a:pt x="2201" y="4109"/>
                    </a:lnTo>
                    <a:lnTo>
                      <a:pt x="2378" y="4058"/>
                    </a:lnTo>
                    <a:lnTo>
                      <a:pt x="2542" y="3995"/>
                    </a:lnTo>
                    <a:lnTo>
                      <a:pt x="2706" y="3907"/>
                    </a:lnTo>
                    <a:lnTo>
                      <a:pt x="2845" y="3793"/>
                    </a:lnTo>
                    <a:lnTo>
                      <a:pt x="2997" y="3679"/>
                    </a:lnTo>
                    <a:lnTo>
                      <a:pt x="3124" y="3540"/>
                    </a:lnTo>
                    <a:lnTo>
                      <a:pt x="3237" y="3401"/>
                    </a:lnTo>
                    <a:lnTo>
                      <a:pt x="3351" y="3237"/>
                    </a:lnTo>
                    <a:lnTo>
                      <a:pt x="3440" y="3072"/>
                    </a:lnTo>
                    <a:lnTo>
                      <a:pt x="3515" y="2883"/>
                    </a:lnTo>
                    <a:lnTo>
                      <a:pt x="3579" y="2693"/>
                    </a:lnTo>
                    <a:lnTo>
                      <a:pt x="3617" y="2491"/>
                    </a:lnTo>
                    <a:lnTo>
                      <a:pt x="3655" y="2288"/>
                    </a:lnTo>
                    <a:lnTo>
                      <a:pt x="3655" y="2074"/>
                    </a:lnTo>
                    <a:lnTo>
                      <a:pt x="3655" y="1859"/>
                    </a:lnTo>
                    <a:lnTo>
                      <a:pt x="3617" y="1656"/>
                    </a:lnTo>
                    <a:lnTo>
                      <a:pt x="3579" y="1454"/>
                    </a:lnTo>
                    <a:lnTo>
                      <a:pt x="3515" y="1264"/>
                    </a:lnTo>
                    <a:lnTo>
                      <a:pt x="3440" y="1087"/>
                    </a:lnTo>
                    <a:lnTo>
                      <a:pt x="3351" y="910"/>
                    </a:lnTo>
                    <a:lnTo>
                      <a:pt x="3237" y="759"/>
                    </a:lnTo>
                    <a:lnTo>
                      <a:pt x="3124" y="607"/>
                    </a:lnTo>
                    <a:lnTo>
                      <a:pt x="2997" y="468"/>
                    </a:lnTo>
                    <a:lnTo>
                      <a:pt x="2845" y="354"/>
                    </a:lnTo>
                    <a:lnTo>
                      <a:pt x="2706" y="253"/>
                    </a:lnTo>
                    <a:lnTo>
                      <a:pt x="2542" y="165"/>
                    </a:lnTo>
                    <a:lnTo>
                      <a:pt x="2378" y="89"/>
                    </a:lnTo>
                    <a:lnTo>
                      <a:pt x="2201" y="38"/>
                    </a:lnTo>
                    <a:lnTo>
                      <a:pt x="2011" y="13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6"/>
              <p:cNvSpPr/>
              <p:nvPr/>
            </p:nvSpPr>
            <p:spPr>
              <a:xfrm>
                <a:off x="4305075" y="1484675"/>
                <a:ext cx="9170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4160" extrusionOk="0">
                    <a:moveTo>
                      <a:pt x="1834" y="0"/>
                    </a:moveTo>
                    <a:lnTo>
                      <a:pt x="1644" y="13"/>
                    </a:lnTo>
                    <a:lnTo>
                      <a:pt x="1467" y="38"/>
                    </a:lnTo>
                    <a:lnTo>
                      <a:pt x="1290" y="89"/>
                    </a:lnTo>
                    <a:lnTo>
                      <a:pt x="1126" y="165"/>
                    </a:lnTo>
                    <a:lnTo>
                      <a:pt x="962" y="253"/>
                    </a:lnTo>
                    <a:lnTo>
                      <a:pt x="810" y="354"/>
                    </a:lnTo>
                    <a:lnTo>
                      <a:pt x="671" y="468"/>
                    </a:lnTo>
                    <a:lnTo>
                      <a:pt x="545" y="607"/>
                    </a:lnTo>
                    <a:lnTo>
                      <a:pt x="418" y="759"/>
                    </a:lnTo>
                    <a:lnTo>
                      <a:pt x="317" y="910"/>
                    </a:lnTo>
                    <a:lnTo>
                      <a:pt x="229" y="1087"/>
                    </a:lnTo>
                    <a:lnTo>
                      <a:pt x="153" y="1264"/>
                    </a:lnTo>
                    <a:lnTo>
                      <a:pt x="89" y="1454"/>
                    </a:lnTo>
                    <a:lnTo>
                      <a:pt x="39" y="1656"/>
                    </a:lnTo>
                    <a:lnTo>
                      <a:pt x="14" y="1859"/>
                    </a:lnTo>
                    <a:lnTo>
                      <a:pt x="1" y="2074"/>
                    </a:lnTo>
                    <a:lnTo>
                      <a:pt x="14" y="2288"/>
                    </a:lnTo>
                    <a:lnTo>
                      <a:pt x="39" y="2491"/>
                    </a:lnTo>
                    <a:lnTo>
                      <a:pt x="89" y="2693"/>
                    </a:lnTo>
                    <a:lnTo>
                      <a:pt x="153" y="2883"/>
                    </a:lnTo>
                    <a:lnTo>
                      <a:pt x="229" y="3072"/>
                    </a:lnTo>
                    <a:lnTo>
                      <a:pt x="317" y="3237"/>
                    </a:lnTo>
                    <a:lnTo>
                      <a:pt x="418" y="3401"/>
                    </a:lnTo>
                    <a:lnTo>
                      <a:pt x="545" y="3540"/>
                    </a:lnTo>
                    <a:lnTo>
                      <a:pt x="671" y="3679"/>
                    </a:lnTo>
                    <a:lnTo>
                      <a:pt x="810" y="3793"/>
                    </a:lnTo>
                    <a:lnTo>
                      <a:pt x="962" y="3907"/>
                    </a:lnTo>
                    <a:lnTo>
                      <a:pt x="1126" y="3995"/>
                    </a:lnTo>
                    <a:lnTo>
                      <a:pt x="1290" y="4058"/>
                    </a:lnTo>
                    <a:lnTo>
                      <a:pt x="1467" y="4109"/>
                    </a:lnTo>
                    <a:lnTo>
                      <a:pt x="1644" y="4147"/>
                    </a:lnTo>
                    <a:lnTo>
                      <a:pt x="1834" y="4160"/>
                    </a:lnTo>
                    <a:lnTo>
                      <a:pt x="2024" y="4147"/>
                    </a:lnTo>
                    <a:lnTo>
                      <a:pt x="2201" y="4109"/>
                    </a:lnTo>
                    <a:lnTo>
                      <a:pt x="2378" y="4058"/>
                    </a:lnTo>
                    <a:lnTo>
                      <a:pt x="2542" y="3995"/>
                    </a:lnTo>
                    <a:lnTo>
                      <a:pt x="2706" y="3907"/>
                    </a:lnTo>
                    <a:lnTo>
                      <a:pt x="2858" y="3793"/>
                    </a:lnTo>
                    <a:lnTo>
                      <a:pt x="2997" y="3679"/>
                    </a:lnTo>
                    <a:lnTo>
                      <a:pt x="3124" y="3540"/>
                    </a:lnTo>
                    <a:lnTo>
                      <a:pt x="3250" y="3401"/>
                    </a:lnTo>
                    <a:lnTo>
                      <a:pt x="3351" y="3237"/>
                    </a:lnTo>
                    <a:lnTo>
                      <a:pt x="3440" y="3072"/>
                    </a:lnTo>
                    <a:lnTo>
                      <a:pt x="3516" y="2883"/>
                    </a:lnTo>
                    <a:lnTo>
                      <a:pt x="3579" y="2693"/>
                    </a:lnTo>
                    <a:lnTo>
                      <a:pt x="3629" y="2491"/>
                    </a:lnTo>
                    <a:lnTo>
                      <a:pt x="3655" y="2288"/>
                    </a:lnTo>
                    <a:lnTo>
                      <a:pt x="3667" y="2074"/>
                    </a:lnTo>
                    <a:lnTo>
                      <a:pt x="3655" y="1859"/>
                    </a:lnTo>
                    <a:lnTo>
                      <a:pt x="3629" y="1656"/>
                    </a:lnTo>
                    <a:lnTo>
                      <a:pt x="3579" y="1454"/>
                    </a:lnTo>
                    <a:lnTo>
                      <a:pt x="3516" y="1264"/>
                    </a:lnTo>
                    <a:lnTo>
                      <a:pt x="3440" y="1087"/>
                    </a:lnTo>
                    <a:lnTo>
                      <a:pt x="3351" y="910"/>
                    </a:lnTo>
                    <a:lnTo>
                      <a:pt x="3250" y="759"/>
                    </a:lnTo>
                    <a:lnTo>
                      <a:pt x="3124" y="607"/>
                    </a:lnTo>
                    <a:lnTo>
                      <a:pt x="2997" y="468"/>
                    </a:lnTo>
                    <a:lnTo>
                      <a:pt x="2858" y="354"/>
                    </a:lnTo>
                    <a:lnTo>
                      <a:pt x="2706" y="253"/>
                    </a:lnTo>
                    <a:lnTo>
                      <a:pt x="2542" y="165"/>
                    </a:lnTo>
                    <a:lnTo>
                      <a:pt x="2378" y="89"/>
                    </a:lnTo>
                    <a:lnTo>
                      <a:pt x="2201" y="38"/>
                    </a:lnTo>
                    <a:lnTo>
                      <a:pt x="2024" y="13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6"/>
              <p:cNvSpPr/>
              <p:nvPr/>
            </p:nvSpPr>
            <p:spPr>
              <a:xfrm>
                <a:off x="5048150" y="2501750"/>
                <a:ext cx="891950" cy="605300"/>
              </a:xfrm>
              <a:custGeom>
                <a:avLst/>
                <a:gdLst/>
                <a:ahLst/>
                <a:cxnLst/>
                <a:rect l="l" t="t" r="r" b="b"/>
                <a:pathLst>
                  <a:path w="35678" h="24212" extrusionOk="0">
                    <a:moveTo>
                      <a:pt x="30595" y="1"/>
                    </a:moveTo>
                    <a:lnTo>
                      <a:pt x="30355" y="26"/>
                    </a:lnTo>
                    <a:lnTo>
                      <a:pt x="30127" y="51"/>
                    </a:lnTo>
                    <a:lnTo>
                      <a:pt x="29887" y="89"/>
                    </a:lnTo>
                    <a:lnTo>
                      <a:pt x="29660" y="140"/>
                    </a:lnTo>
                    <a:lnTo>
                      <a:pt x="29432" y="203"/>
                    </a:lnTo>
                    <a:lnTo>
                      <a:pt x="29217" y="279"/>
                    </a:lnTo>
                    <a:lnTo>
                      <a:pt x="28990" y="355"/>
                    </a:lnTo>
                    <a:lnTo>
                      <a:pt x="28775" y="443"/>
                    </a:lnTo>
                    <a:lnTo>
                      <a:pt x="28560" y="544"/>
                    </a:lnTo>
                    <a:lnTo>
                      <a:pt x="28358" y="658"/>
                    </a:lnTo>
                    <a:lnTo>
                      <a:pt x="28155" y="785"/>
                    </a:lnTo>
                    <a:lnTo>
                      <a:pt x="27953" y="911"/>
                    </a:lnTo>
                    <a:lnTo>
                      <a:pt x="27763" y="1050"/>
                    </a:lnTo>
                    <a:lnTo>
                      <a:pt x="27574" y="1202"/>
                    </a:lnTo>
                    <a:lnTo>
                      <a:pt x="27397" y="1366"/>
                    </a:lnTo>
                    <a:lnTo>
                      <a:pt x="27232" y="1531"/>
                    </a:lnTo>
                    <a:lnTo>
                      <a:pt x="27068" y="1720"/>
                    </a:lnTo>
                    <a:lnTo>
                      <a:pt x="26904" y="1897"/>
                    </a:lnTo>
                    <a:lnTo>
                      <a:pt x="26765" y="2099"/>
                    </a:lnTo>
                    <a:lnTo>
                      <a:pt x="26626" y="2302"/>
                    </a:lnTo>
                    <a:lnTo>
                      <a:pt x="26486" y="2517"/>
                    </a:lnTo>
                    <a:lnTo>
                      <a:pt x="19445" y="13971"/>
                    </a:lnTo>
                    <a:lnTo>
                      <a:pt x="1201" y="7725"/>
                    </a:lnTo>
                    <a:lnTo>
                      <a:pt x="0" y="12884"/>
                    </a:lnTo>
                    <a:lnTo>
                      <a:pt x="645" y="13427"/>
                    </a:lnTo>
                    <a:lnTo>
                      <a:pt x="1404" y="14059"/>
                    </a:lnTo>
                    <a:lnTo>
                      <a:pt x="2403" y="14856"/>
                    </a:lnTo>
                    <a:lnTo>
                      <a:pt x="3629" y="15804"/>
                    </a:lnTo>
                    <a:lnTo>
                      <a:pt x="4312" y="16310"/>
                    </a:lnTo>
                    <a:lnTo>
                      <a:pt x="5045" y="16841"/>
                    </a:lnTo>
                    <a:lnTo>
                      <a:pt x="5803" y="17397"/>
                    </a:lnTo>
                    <a:lnTo>
                      <a:pt x="6612" y="17953"/>
                    </a:lnTo>
                    <a:lnTo>
                      <a:pt x="7434" y="18510"/>
                    </a:lnTo>
                    <a:lnTo>
                      <a:pt x="8294" y="19078"/>
                    </a:lnTo>
                    <a:lnTo>
                      <a:pt x="9179" y="19635"/>
                    </a:lnTo>
                    <a:lnTo>
                      <a:pt x="10089" y="20178"/>
                    </a:lnTo>
                    <a:lnTo>
                      <a:pt x="10999" y="20722"/>
                    </a:lnTo>
                    <a:lnTo>
                      <a:pt x="11935" y="21228"/>
                    </a:lnTo>
                    <a:lnTo>
                      <a:pt x="12870" y="21721"/>
                    </a:lnTo>
                    <a:lnTo>
                      <a:pt x="13806" y="22188"/>
                    </a:lnTo>
                    <a:lnTo>
                      <a:pt x="14286" y="22403"/>
                    </a:lnTo>
                    <a:lnTo>
                      <a:pt x="14754" y="22606"/>
                    </a:lnTo>
                    <a:lnTo>
                      <a:pt x="15222" y="22808"/>
                    </a:lnTo>
                    <a:lnTo>
                      <a:pt x="15690" y="22998"/>
                    </a:lnTo>
                    <a:lnTo>
                      <a:pt x="16158" y="23175"/>
                    </a:lnTo>
                    <a:lnTo>
                      <a:pt x="16625" y="23339"/>
                    </a:lnTo>
                    <a:lnTo>
                      <a:pt x="17080" y="23491"/>
                    </a:lnTo>
                    <a:lnTo>
                      <a:pt x="17536" y="23630"/>
                    </a:lnTo>
                    <a:lnTo>
                      <a:pt x="17991" y="23756"/>
                    </a:lnTo>
                    <a:lnTo>
                      <a:pt x="18446" y="23870"/>
                    </a:lnTo>
                    <a:lnTo>
                      <a:pt x="18888" y="23971"/>
                    </a:lnTo>
                    <a:lnTo>
                      <a:pt x="19318" y="24047"/>
                    </a:lnTo>
                    <a:lnTo>
                      <a:pt x="19761" y="24110"/>
                    </a:lnTo>
                    <a:lnTo>
                      <a:pt x="20178" y="24161"/>
                    </a:lnTo>
                    <a:lnTo>
                      <a:pt x="20608" y="24199"/>
                    </a:lnTo>
                    <a:lnTo>
                      <a:pt x="21012" y="24211"/>
                    </a:lnTo>
                    <a:lnTo>
                      <a:pt x="21417" y="24199"/>
                    </a:lnTo>
                    <a:lnTo>
                      <a:pt x="21821" y="24186"/>
                    </a:lnTo>
                    <a:lnTo>
                      <a:pt x="22201" y="24135"/>
                    </a:lnTo>
                    <a:lnTo>
                      <a:pt x="22580" y="24072"/>
                    </a:lnTo>
                    <a:lnTo>
                      <a:pt x="22845" y="24009"/>
                    </a:lnTo>
                    <a:lnTo>
                      <a:pt x="23098" y="23946"/>
                    </a:lnTo>
                    <a:lnTo>
                      <a:pt x="23351" y="23857"/>
                    </a:lnTo>
                    <a:lnTo>
                      <a:pt x="23617" y="23756"/>
                    </a:lnTo>
                    <a:lnTo>
                      <a:pt x="23869" y="23642"/>
                    </a:lnTo>
                    <a:lnTo>
                      <a:pt x="24110" y="23529"/>
                    </a:lnTo>
                    <a:lnTo>
                      <a:pt x="24363" y="23390"/>
                    </a:lnTo>
                    <a:lnTo>
                      <a:pt x="24615" y="23238"/>
                    </a:lnTo>
                    <a:lnTo>
                      <a:pt x="24856" y="23086"/>
                    </a:lnTo>
                    <a:lnTo>
                      <a:pt x="25108" y="22922"/>
                    </a:lnTo>
                    <a:lnTo>
                      <a:pt x="25349" y="22732"/>
                    </a:lnTo>
                    <a:lnTo>
                      <a:pt x="25589" y="22542"/>
                    </a:lnTo>
                    <a:lnTo>
                      <a:pt x="25829" y="22353"/>
                    </a:lnTo>
                    <a:lnTo>
                      <a:pt x="26069" y="22138"/>
                    </a:lnTo>
                    <a:lnTo>
                      <a:pt x="26309" y="21923"/>
                    </a:lnTo>
                    <a:lnTo>
                      <a:pt x="26537" y="21695"/>
                    </a:lnTo>
                    <a:lnTo>
                      <a:pt x="27005" y="21215"/>
                    </a:lnTo>
                    <a:lnTo>
                      <a:pt x="27460" y="20709"/>
                    </a:lnTo>
                    <a:lnTo>
                      <a:pt x="27902" y="20166"/>
                    </a:lnTo>
                    <a:lnTo>
                      <a:pt x="28345" y="19597"/>
                    </a:lnTo>
                    <a:lnTo>
                      <a:pt x="28787" y="19003"/>
                    </a:lnTo>
                    <a:lnTo>
                      <a:pt x="29205" y="18396"/>
                    </a:lnTo>
                    <a:lnTo>
                      <a:pt x="29622" y="17751"/>
                    </a:lnTo>
                    <a:lnTo>
                      <a:pt x="30039" y="17106"/>
                    </a:lnTo>
                    <a:lnTo>
                      <a:pt x="30431" y="16449"/>
                    </a:lnTo>
                    <a:lnTo>
                      <a:pt x="30823" y="15766"/>
                    </a:lnTo>
                    <a:lnTo>
                      <a:pt x="31202" y="15083"/>
                    </a:lnTo>
                    <a:lnTo>
                      <a:pt x="31581" y="14401"/>
                    </a:lnTo>
                    <a:lnTo>
                      <a:pt x="31935" y="13705"/>
                    </a:lnTo>
                    <a:lnTo>
                      <a:pt x="32289" y="13010"/>
                    </a:lnTo>
                    <a:lnTo>
                      <a:pt x="32972" y="11645"/>
                    </a:lnTo>
                    <a:lnTo>
                      <a:pt x="33604" y="10292"/>
                    </a:lnTo>
                    <a:lnTo>
                      <a:pt x="34198" y="8990"/>
                    </a:lnTo>
                    <a:lnTo>
                      <a:pt x="35248" y="6613"/>
                    </a:lnTo>
                    <a:lnTo>
                      <a:pt x="35336" y="6385"/>
                    </a:lnTo>
                    <a:lnTo>
                      <a:pt x="35425" y="6158"/>
                    </a:lnTo>
                    <a:lnTo>
                      <a:pt x="35501" y="5918"/>
                    </a:lnTo>
                    <a:lnTo>
                      <a:pt x="35551" y="5690"/>
                    </a:lnTo>
                    <a:lnTo>
                      <a:pt x="35602" y="5450"/>
                    </a:lnTo>
                    <a:lnTo>
                      <a:pt x="35640" y="5222"/>
                    </a:lnTo>
                    <a:lnTo>
                      <a:pt x="35665" y="4982"/>
                    </a:lnTo>
                    <a:lnTo>
                      <a:pt x="35678" y="4742"/>
                    </a:lnTo>
                    <a:lnTo>
                      <a:pt x="35678" y="4514"/>
                    </a:lnTo>
                    <a:lnTo>
                      <a:pt x="35665" y="4274"/>
                    </a:lnTo>
                    <a:lnTo>
                      <a:pt x="35652" y="4046"/>
                    </a:lnTo>
                    <a:lnTo>
                      <a:pt x="35614" y="3819"/>
                    </a:lnTo>
                    <a:lnTo>
                      <a:pt x="35576" y="3591"/>
                    </a:lnTo>
                    <a:lnTo>
                      <a:pt x="35526" y="3364"/>
                    </a:lnTo>
                    <a:lnTo>
                      <a:pt x="35463" y="3136"/>
                    </a:lnTo>
                    <a:lnTo>
                      <a:pt x="35387" y="2921"/>
                    </a:lnTo>
                    <a:lnTo>
                      <a:pt x="35311" y="2694"/>
                    </a:lnTo>
                    <a:lnTo>
                      <a:pt x="35222" y="2491"/>
                    </a:lnTo>
                    <a:lnTo>
                      <a:pt x="35121" y="2276"/>
                    </a:lnTo>
                    <a:lnTo>
                      <a:pt x="35007" y="2074"/>
                    </a:lnTo>
                    <a:lnTo>
                      <a:pt x="34881" y="1872"/>
                    </a:lnTo>
                    <a:lnTo>
                      <a:pt x="34755" y="1682"/>
                    </a:lnTo>
                    <a:lnTo>
                      <a:pt x="34616" y="1493"/>
                    </a:lnTo>
                    <a:lnTo>
                      <a:pt x="34464" y="1316"/>
                    </a:lnTo>
                    <a:lnTo>
                      <a:pt x="34312" y="1139"/>
                    </a:lnTo>
                    <a:lnTo>
                      <a:pt x="34148" y="962"/>
                    </a:lnTo>
                    <a:lnTo>
                      <a:pt x="33971" y="810"/>
                    </a:lnTo>
                    <a:lnTo>
                      <a:pt x="33781" y="658"/>
                    </a:lnTo>
                    <a:lnTo>
                      <a:pt x="33592" y="507"/>
                    </a:lnTo>
                    <a:lnTo>
                      <a:pt x="33389" y="367"/>
                    </a:lnTo>
                    <a:lnTo>
                      <a:pt x="33187" y="241"/>
                    </a:lnTo>
                    <a:lnTo>
                      <a:pt x="32972" y="127"/>
                    </a:lnTo>
                    <a:lnTo>
                      <a:pt x="32972" y="127"/>
                    </a:lnTo>
                    <a:lnTo>
                      <a:pt x="33162" y="570"/>
                    </a:lnTo>
                    <a:lnTo>
                      <a:pt x="33162" y="570"/>
                    </a:lnTo>
                    <a:lnTo>
                      <a:pt x="32947" y="456"/>
                    </a:lnTo>
                    <a:lnTo>
                      <a:pt x="32707" y="355"/>
                    </a:lnTo>
                    <a:lnTo>
                      <a:pt x="32479" y="266"/>
                    </a:lnTo>
                    <a:lnTo>
                      <a:pt x="32251" y="203"/>
                    </a:lnTo>
                    <a:lnTo>
                      <a:pt x="32011" y="140"/>
                    </a:lnTo>
                    <a:lnTo>
                      <a:pt x="31784" y="89"/>
                    </a:lnTo>
                    <a:lnTo>
                      <a:pt x="31543" y="51"/>
                    </a:lnTo>
                    <a:lnTo>
                      <a:pt x="31303" y="13"/>
                    </a:lnTo>
                    <a:lnTo>
                      <a:pt x="31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6"/>
              <p:cNvSpPr/>
              <p:nvPr/>
            </p:nvSpPr>
            <p:spPr>
              <a:xfrm>
                <a:off x="4837325" y="2067800"/>
                <a:ext cx="361600" cy="71337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28535" extrusionOk="0">
                    <a:moveTo>
                      <a:pt x="3819" y="1"/>
                    </a:moveTo>
                    <a:lnTo>
                      <a:pt x="1" y="1505"/>
                    </a:lnTo>
                    <a:lnTo>
                      <a:pt x="10646" y="28535"/>
                    </a:lnTo>
                    <a:lnTo>
                      <a:pt x="14464" y="27030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6"/>
              <p:cNvSpPr/>
              <p:nvPr/>
            </p:nvSpPr>
            <p:spPr>
              <a:xfrm>
                <a:off x="4885050" y="2227425"/>
                <a:ext cx="530400" cy="1049975"/>
              </a:xfrm>
              <a:custGeom>
                <a:avLst/>
                <a:gdLst/>
                <a:ahLst/>
                <a:cxnLst/>
                <a:rect l="l" t="t" r="r" b="b"/>
                <a:pathLst>
                  <a:path w="21216" h="41999" extrusionOk="0">
                    <a:moveTo>
                      <a:pt x="4476" y="0"/>
                    </a:moveTo>
                    <a:lnTo>
                      <a:pt x="4211" y="38"/>
                    </a:lnTo>
                    <a:lnTo>
                      <a:pt x="3958" y="101"/>
                    </a:lnTo>
                    <a:lnTo>
                      <a:pt x="3693" y="177"/>
                    </a:lnTo>
                    <a:lnTo>
                      <a:pt x="1682" y="974"/>
                    </a:lnTo>
                    <a:lnTo>
                      <a:pt x="1430" y="1087"/>
                    </a:lnTo>
                    <a:lnTo>
                      <a:pt x="1202" y="1226"/>
                    </a:lnTo>
                    <a:lnTo>
                      <a:pt x="987" y="1378"/>
                    </a:lnTo>
                    <a:lnTo>
                      <a:pt x="797" y="1543"/>
                    </a:lnTo>
                    <a:lnTo>
                      <a:pt x="620" y="1732"/>
                    </a:lnTo>
                    <a:lnTo>
                      <a:pt x="469" y="1934"/>
                    </a:lnTo>
                    <a:lnTo>
                      <a:pt x="330" y="2149"/>
                    </a:lnTo>
                    <a:lnTo>
                      <a:pt x="228" y="2377"/>
                    </a:lnTo>
                    <a:lnTo>
                      <a:pt x="127" y="2617"/>
                    </a:lnTo>
                    <a:lnTo>
                      <a:pt x="64" y="2870"/>
                    </a:lnTo>
                    <a:lnTo>
                      <a:pt x="26" y="3110"/>
                    </a:lnTo>
                    <a:lnTo>
                      <a:pt x="1" y="3376"/>
                    </a:lnTo>
                    <a:lnTo>
                      <a:pt x="14" y="3629"/>
                    </a:lnTo>
                    <a:lnTo>
                      <a:pt x="39" y="3894"/>
                    </a:lnTo>
                    <a:lnTo>
                      <a:pt x="102" y="4147"/>
                    </a:lnTo>
                    <a:lnTo>
                      <a:pt x="191" y="4400"/>
                    </a:lnTo>
                    <a:lnTo>
                      <a:pt x="14097" y="40317"/>
                    </a:lnTo>
                    <a:lnTo>
                      <a:pt x="14211" y="40570"/>
                    </a:lnTo>
                    <a:lnTo>
                      <a:pt x="14338" y="40798"/>
                    </a:lnTo>
                    <a:lnTo>
                      <a:pt x="14489" y="41012"/>
                    </a:lnTo>
                    <a:lnTo>
                      <a:pt x="14666" y="41202"/>
                    </a:lnTo>
                    <a:lnTo>
                      <a:pt x="14856" y="41379"/>
                    </a:lnTo>
                    <a:lnTo>
                      <a:pt x="15058" y="41531"/>
                    </a:lnTo>
                    <a:lnTo>
                      <a:pt x="15273" y="41657"/>
                    </a:lnTo>
                    <a:lnTo>
                      <a:pt x="15501" y="41771"/>
                    </a:lnTo>
                    <a:lnTo>
                      <a:pt x="15741" y="41860"/>
                    </a:lnTo>
                    <a:lnTo>
                      <a:pt x="15981" y="41935"/>
                    </a:lnTo>
                    <a:lnTo>
                      <a:pt x="16234" y="41973"/>
                    </a:lnTo>
                    <a:lnTo>
                      <a:pt x="16487" y="41999"/>
                    </a:lnTo>
                    <a:lnTo>
                      <a:pt x="16752" y="41986"/>
                    </a:lnTo>
                    <a:lnTo>
                      <a:pt x="17005" y="41961"/>
                    </a:lnTo>
                    <a:lnTo>
                      <a:pt x="17271" y="41897"/>
                    </a:lnTo>
                    <a:lnTo>
                      <a:pt x="17523" y="41809"/>
                    </a:lnTo>
                    <a:lnTo>
                      <a:pt x="19534" y="41012"/>
                    </a:lnTo>
                    <a:lnTo>
                      <a:pt x="19786" y="40899"/>
                    </a:lnTo>
                    <a:lnTo>
                      <a:pt x="20014" y="40772"/>
                    </a:lnTo>
                    <a:lnTo>
                      <a:pt x="20229" y="40621"/>
                    </a:lnTo>
                    <a:lnTo>
                      <a:pt x="20419" y="40444"/>
                    </a:lnTo>
                    <a:lnTo>
                      <a:pt x="20596" y="40254"/>
                    </a:lnTo>
                    <a:lnTo>
                      <a:pt x="20747" y="40052"/>
                    </a:lnTo>
                    <a:lnTo>
                      <a:pt x="20886" y="39837"/>
                    </a:lnTo>
                    <a:lnTo>
                      <a:pt x="20987" y="39609"/>
                    </a:lnTo>
                    <a:lnTo>
                      <a:pt x="21089" y="39369"/>
                    </a:lnTo>
                    <a:lnTo>
                      <a:pt x="21152" y="39129"/>
                    </a:lnTo>
                    <a:lnTo>
                      <a:pt x="21190" y="38876"/>
                    </a:lnTo>
                    <a:lnTo>
                      <a:pt x="21215" y="38623"/>
                    </a:lnTo>
                    <a:lnTo>
                      <a:pt x="21202" y="38358"/>
                    </a:lnTo>
                    <a:lnTo>
                      <a:pt x="21177" y="38105"/>
                    </a:lnTo>
                    <a:lnTo>
                      <a:pt x="21114" y="37839"/>
                    </a:lnTo>
                    <a:lnTo>
                      <a:pt x="21025" y="37586"/>
                    </a:lnTo>
                    <a:lnTo>
                      <a:pt x="7119" y="1669"/>
                    </a:lnTo>
                    <a:lnTo>
                      <a:pt x="7018" y="1429"/>
                    </a:lnTo>
                    <a:lnTo>
                      <a:pt x="6878" y="1201"/>
                    </a:lnTo>
                    <a:lnTo>
                      <a:pt x="6727" y="986"/>
                    </a:lnTo>
                    <a:lnTo>
                      <a:pt x="6550" y="797"/>
                    </a:lnTo>
                    <a:lnTo>
                      <a:pt x="6360" y="620"/>
                    </a:lnTo>
                    <a:lnTo>
                      <a:pt x="6158" y="468"/>
                    </a:lnTo>
                    <a:lnTo>
                      <a:pt x="5943" y="329"/>
                    </a:lnTo>
                    <a:lnTo>
                      <a:pt x="5715" y="215"/>
                    </a:lnTo>
                    <a:lnTo>
                      <a:pt x="5475" y="127"/>
                    </a:lnTo>
                    <a:lnTo>
                      <a:pt x="5235" y="63"/>
                    </a:lnTo>
                    <a:lnTo>
                      <a:pt x="4982" y="1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6"/>
              <p:cNvSpPr/>
              <p:nvPr/>
            </p:nvSpPr>
            <p:spPr>
              <a:xfrm>
                <a:off x="4758325" y="1951175"/>
                <a:ext cx="220325" cy="18682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7473" extrusionOk="0">
                    <a:moveTo>
                      <a:pt x="6941" y="1"/>
                    </a:moveTo>
                    <a:lnTo>
                      <a:pt x="0" y="2731"/>
                    </a:lnTo>
                    <a:lnTo>
                      <a:pt x="1871" y="7472"/>
                    </a:lnTo>
                    <a:lnTo>
                      <a:pt x="8812" y="4741"/>
                    </a:lnTo>
                    <a:lnTo>
                      <a:pt x="69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6"/>
              <p:cNvSpPr/>
              <p:nvPr/>
            </p:nvSpPr>
            <p:spPr>
              <a:xfrm>
                <a:off x="3709300" y="438500"/>
                <a:ext cx="1653350" cy="1653350"/>
              </a:xfrm>
              <a:custGeom>
                <a:avLst/>
                <a:gdLst/>
                <a:ahLst/>
                <a:cxnLst/>
                <a:rect l="l" t="t" r="r" b="b"/>
                <a:pathLst>
                  <a:path w="66134" h="66134" extrusionOk="0">
                    <a:moveTo>
                      <a:pt x="33074" y="7611"/>
                    </a:moveTo>
                    <a:lnTo>
                      <a:pt x="33693" y="7624"/>
                    </a:lnTo>
                    <a:lnTo>
                      <a:pt x="34313" y="7649"/>
                    </a:lnTo>
                    <a:lnTo>
                      <a:pt x="34932" y="7687"/>
                    </a:lnTo>
                    <a:lnTo>
                      <a:pt x="35539" y="7738"/>
                    </a:lnTo>
                    <a:lnTo>
                      <a:pt x="36158" y="7801"/>
                    </a:lnTo>
                    <a:lnTo>
                      <a:pt x="36765" y="7889"/>
                    </a:lnTo>
                    <a:lnTo>
                      <a:pt x="37372" y="7990"/>
                    </a:lnTo>
                    <a:lnTo>
                      <a:pt x="37966" y="8092"/>
                    </a:lnTo>
                    <a:lnTo>
                      <a:pt x="38573" y="8218"/>
                    </a:lnTo>
                    <a:lnTo>
                      <a:pt x="39167" y="8370"/>
                    </a:lnTo>
                    <a:lnTo>
                      <a:pt x="39761" y="8521"/>
                    </a:lnTo>
                    <a:lnTo>
                      <a:pt x="40343" y="8686"/>
                    </a:lnTo>
                    <a:lnTo>
                      <a:pt x="40925" y="8863"/>
                    </a:lnTo>
                    <a:lnTo>
                      <a:pt x="41506" y="9065"/>
                    </a:lnTo>
                    <a:lnTo>
                      <a:pt x="42088" y="9280"/>
                    </a:lnTo>
                    <a:lnTo>
                      <a:pt x="42644" y="9495"/>
                    </a:lnTo>
                    <a:lnTo>
                      <a:pt x="43213" y="9735"/>
                    </a:lnTo>
                    <a:lnTo>
                      <a:pt x="43769" y="9988"/>
                    </a:lnTo>
                    <a:lnTo>
                      <a:pt x="44325" y="10241"/>
                    </a:lnTo>
                    <a:lnTo>
                      <a:pt x="44869" y="10519"/>
                    </a:lnTo>
                    <a:lnTo>
                      <a:pt x="45400" y="10810"/>
                    </a:lnTo>
                    <a:lnTo>
                      <a:pt x="45931" y="11113"/>
                    </a:lnTo>
                    <a:lnTo>
                      <a:pt x="46462" y="11429"/>
                    </a:lnTo>
                    <a:lnTo>
                      <a:pt x="46968" y="11758"/>
                    </a:lnTo>
                    <a:lnTo>
                      <a:pt x="47486" y="12099"/>
                    </a:lnTo>
                    <a:lnTo>
                      <a:pt x="47979" y="12453"/>
                    </a:lnTo>
                    <a:lnTo>
                      <a:pt x="48472" y="12820"/>
                    </a:lnTo>
                    <a:lnTo>
                      <a:pt x="48965" y="13199"/>
                    </a:lnTo>
                    <a:lnTo>
                      <a:pt x="49433" y="13578"/>
                    </a:lnTo>
                    <a:lnTo>
                      <a:pt x="49901" y="13983"/>
                    </a:lnTo>
                    <a:lnTo>
                      <a:pt x="50356" y="14400"/>
                    </a:lnTo>
                    <a:lnTo>
                      <a:pt x="50811" y="14817"/>
                    </a:lnTo>
                    <a:lnTo>
                      <a:pt x="51254" y="15260"/>
                    </a:lnTo>
                    <a:lnTo>
                      <a:pt x="51671" y="15702"/>
                    </a:lnTo>
                    <a:lnTo>
                      <a:pt x="52101" y="16170"/>
                    </a:lnTo>
                    <a:lnTo>
                      <a:pt x="52505" y="16638"/>
                    </a:lnTo>
                    <a:lnTo>
                      <a:pt x="52897" y="17118"/>
                    </a:lnTo>
                    <a:lnTo>
                      <a:pt x="53289" y="17611"/>
                    </a:lnTo>
                    <a:lnTo>
                      <a:pt x="53668" y="18117"/>
                    </a:lnTo>
                    <a:lnTo>
                      <a:pt x="54022" y="18635"/>
                    </a:lnTo>
                    <a:lnTo>
                      <a:pt x="54376" y="19154"/>
                    </a:lnTo>
                    <a:lnTo>
                      <a:pt x="54718" y="19697"/>
                    </a:lnTo>
                    <a:lnTo>
                      <a:pt x="55046" y="20241"/>
                    </a:lnTo>
                    <a:lnTo>
                      <a:pt x="55362" y="20797"/>
                    </a:lnTo>
                    <a:lnTo>
                      <a:pt x="55666" y="21366"/>
                    </a:lnTo>
                    <a:lnTo>
                      <a:pt x="55957" y="21948"/>
                    </a:lnTo>
                    <a:lnTo>
                      <a:pt x="56222" y="22529"/>
                    </a:lnTo>
                    <a:lnTo>
                      <a:pt x="56488" y="23136"/>
                    </a:lnTo>
                    <a:lnTo>
                      <a:pt x="56740" y="23743"/>
                    </a:lnTo>
                    <a:lnTo>
                      <a:pt x="56968" y="24350"/>
                    </a:lnTo>
                    <a:lnTo>
                      <a:pt x="57183" y="24969"/>
                    </a:lnTo>
                    <a:lnTo>
                      <a:pt x="57385" y="25589"/>
                    </a:lnTo>
                    <a:lnTo>
                      <a:pt x="57575" y="26208"/>
                    </a:lnTo>
                    <a:lnTo>
                      <a:pt x="57739" y="26828"/>
                    </a:lnTo>
                    <a:lnTo>
                      <a:pt x="57891" y="27447"/>
                    </a:lnTo>
                    <a:lnTo>
                      <a:pt x="58017" y="28079"/>
                    </a:lnTo>
                    <a:lnTo>
                      <a:pt x="58131" y="28699"/>
                    </a:lnTo>
                    <a:lnTo>
                      <a:pt x="58232" y="29318"/>
                    </a:lnTo>
                    <a:lnTo>
                      <a:pt x="58321" y="29951"/>
                    </a:lnTo>
                    <a:lnTo>
                      <a:pt x="58397" y="30570"/>
                    </a:lnTo>
                    <a:lnTo>
                      <a:pt x="58447" y="31202"/>
                    </a:lnTo>
                    <a:lnTo>
                      <a:pt x="58485" y="31822"/>
                    </a:lnTo>
                    <a:lnTo>
                      <a:pt x="58510" y="32441"/>
                    </a:lnTo>
                    <a:lnTo>
                      <a:pt x="58510" y="33061"/>
                    </a:lnTo>
                    <a:lnTo>
                      <a:pt x="58510" y="33680"/>
                    </a:lnTo>
                    <a:lnTo>
                      <a:pt x="58485" y="34300"/>
                    </a:lnTo>
                    <a:lnTo>
                      <a:pt x="58447" y="34919"/>
                    </a:lnTo>
                    <a:lnTo>
                      <a:pt x="58397" y="35539"/>
                    </a:lnTo>
                    <a:lnTo>
                      <a:pt x="58321" y="36145"/>
                    </a:lnTo>
                    <a:lnTo>
                      <a:pt x="58245" y="36752"/>
                    </a:lnTo>
                    <a:lnTo>
                      <a:pt x="58144" y="37359"/>
                    </a:lnTo>
                    <a:lnTo>
                      <a:pt x="58030" y="37966"/>
                    </a:lnTo>
                    <a:lnTo>
                      <a:pt x="57903" y="38560"/>
                    </a:lnTo>
                    <a:lnTo>
                      <a:pt x="57764" y="39154"/>
                    </a:lnTo>
                    <a:lnTo>
                      <a:pt x="57613" y="39748"/>
                    </a:lnTo>
                    <a:lnTo>
                      <a:pt x="57448" y="40343"/>
                    </a:lnTo>
                    <a:lnTo>
                      <a:pt x="57259" y="40924"/>
                    </a:lnTo>
                    <a:lnTo>
                      <a:pt x="57069" y="41506"/>
                    </a:lnTo>
                    <a:lnTo>
                      <a:pt x="56854" y="42075"/>
                    </a:lnTo>
                    <a:lnTo>
                      <a:pt x="56639" y="42644"/>
                    </a:lnTo>
                    <a:lnTo>
                      <a:pt x="56399" y="43200"/>
                    </a:lnTo>
                    <a:lnTo>
                      <a:pt x="56146" y="43756"/>
                    </a:lnTo>
                    <a:lnTo>
                      <a:pt x="55881" y="44312"/>
                    </a:lnTo>
                    <a:lnTo>
                      <a:pt x="55603" y="44856"/>
                    </a:lnTo>
                    <a:lnTo>
                      <a:pt x="55324" y="45400"/>
                    </a:lnTo>
                    <a:lnTo>
                      <a:pt x="55021" y="45931"/>
                    </a:lnTo>
                    <a:lnTo>
                      <a:pt x="54705" y="46449"/>
                    </a:lnTo>
                    <a:lnTo>
                      <a:pt x="54376" y="46967"/>
                    </a:lnTo>
                    <a:lnTo>
                      <a:pt x="54035" y="47473"/>
                    </a:lnTo>
                    <a:lnTo>
                      <a:pt x="53681" y="47979"/>
                    </a:lnTo>
                    <a:lnTo>
                      <a:pt x="53314" y="48472"/>
                    </a:lnTo>
                    <a:lnTo>
                      <a:pt x="52935" y="48952"/>
                    </a:lnTo>
                    <a:lnTo>
                      <a:pt x="52543" y="49433"/>
                    </a:lnTo>
                    <a:lnTo>
                      <a:pt x="52151" y="49900"/>
                    </a:lnTo>
                    <a:lnTo>
                      <a:pt x="51734" y="50356"/>
                    </a:lnTo>
                    <a:lnTo>
                      <a:pt x="51304" y="50798"/>
                    </a:lnTo>
                    <a:lnTo>
                      <a:pt x="50874" y="51241"/>
                    </a:lnTo>
                    <a:lnTo>
                      <a:pt x="50419" y="51670"/>
                    </a:lnTo>
                    <a:lnTo>
                      <a:pt x="49964" y="52088"/>
                    </a:lnTo>
                    <a:lnTo>
                      <a:pt x="49496" y="52492"/>
                    </a:lnTo>
                    <a:lnTo>
                      <a:pt x="49016" y="52897"/>
                    </a:lnTo>
                    <a:lnTo>
                      <a:pt x="48523" y="53276"/>
                    </a:lnTo>
                    <a:lnTo>
                      <a:pt x="48017" y="53655"/>
                    </a:lnTo>
                    <a:lnTo>
                      <a:pt x="47499" y="54022"/>
                    </a:lnTo>
                    <a:lnTo>
                      <a:pt x="46968" y="54376"/>
                    </a:lnTo>
                    <a:lnTo>
                      <a:pt x="46437" y="54705"/>
                    </a:lnTo>
                    <a:lnTo>
                      <a:pt x="45893" y="55033"/>
                    </a:lnTo>
                    <a:lnTo>
                      <a:pt x="45337" y="55349"/>
                    </a:lnTo>
                    <a:lnTo>
                      <a:pt x="44768" y="55653"/>
                    </a:lnTo>
                    <a:lnTo>
                      <a:pt x="44186" y="55944"/>
                    </a:lnTo>
                    <a:lnTo>
                      <a:pt x="43605" y="56222"/>
                    </a:lnTo>
                    <a:lnTo>
                      <a:pt x="42998" y="56487"/>
                    </a:lnTo>
                    <a:lnTo>
                      <a:pt x="42391" y="56727"/>
                    </a:lnTo>
                    <a:lnTo>
                      <a:pt x="41784" y="56968"/>
                    </a:lnTo>
                    <a:lnTo>
                      <a:pt x="41165" y="57183"/>
                    </a:lnTo>
                    <a:lnTo>
                      <a:pt x="40545" y="57385"/>
                    </a:lnTo>
                    <a:lnTo>
                      <a:pt x="39926" y="57562"/>
                    </a:lnTo>
                    <a:lnTo>
                      <a:pt x="39306" y="57726"/>
                    </a:lnTo>
                    <a:lnTo>
                      <a:pt x="38687" y="57878"/>
                    </a:lnTo>
                    <a:lnTo>
                      <a:pt x="38055" y="58017"/>
                    </a:lnTo>
                    <a:lnTo>
                      <a:pt x="37435" y="58131"/>
                    </a:lnTo>
                    <a:lnTo>
                      <a:pt x="36803" y="58232"/>
                    </a:lnTo>
                    <a:lnTo>
                      <a:pt x="36184" y="58320"/>
                    </a:lnTo>
                    <a:lnTo>
                      <a:pt x="35564" y="58384"/>
                    </a:lnTo>
                    <a:lnTo>
                      <a:pt x="34932" y="58434"/>
                    </a:lnTo>
                    <a:lnTo>
                      <a:pt x="34313" y="58472"/>
                    </a:lnTo>
                    <a:lnTo>
                      <a:pt x="33693" y="58497"/>
                    </a:lnTo>
                    <a:lnTo>
                      <a:pt x="33074" y="58510"/>
                    </a:lnTo>
                    <a:lnTo>
                      <a:pt x="32441" y="58497"/>
                    </a:lnTo>
                    <a:lnTo>
                      <a:pt x="31835" y="58472"/>
                    </a:lnTo>
                    <a:lnTo>
                      <a:pt x="31215" y="58434"/>
                    </a:lnTo>
                    <a:lnTo>
                      <a:pt x="30596" y="58384"/>
                    </a:lnTo>
                    <a:lnTo>
                      <a:pt x="29989" y="58320"/>
                    </a:lnTo>
                    <a:lnTo>
                      <a:pt x="29382" y="58232"/>
                    </a:lnTo>
                    <a:lnTo>
                      <a:pt x="28775" y="58143"/>
                    </a:lnTo>
                    <a:lnTo>
                      <a:pt x="28168" y="58030"/>
                    </a:lnTo>
                    <a:lnTo>
                      <a:pt x="27561" y="57903"/>
                    </a:lnTo>
                    <a:lnTo>
                      <a:pt x="26967" y="57764"/>
                    </a:lnTo>
                    <a:lnTo>
                      <a:pt x="26386" y="57612"/>
                    </a:lnTo>
                    <a:lnTo>
                      <a:pt x="25792" y="57435"/>
                    </a:lnTo>
                    <a:lnTo>
                      <a:pt x="25210" y="57258"/>
                    </a:lnTo>
                    <a:lnTo>
                      <a:pt x="24628" y="57056"/>
                    </a:lnTo>
                    <a:lnTo>
                      <a:pt x="24060" y="56854"/>
                    </a:lnTo>
                    <a:lnTo>
                      <a:pt x="23491" y="56626"/>
                    </a:lnTo>
                    <a:lnTo>
                      <a:pt x="22922" y="56386"/>
                    </a:lnTo>
                    <a:lnTo>
                      <a:pt x="22365" y="56146"/>
                    </a:lnTo>
                    <a:lnTo>
                      <a:pt x="21822" y="55880"/>
                    </a:lnTo>
                    <a:lnTo>
                      <a:pt x="21278" y="55602"/>
                    </a:lnTo>
                    <a:lnTo>
                      <a:pt x="20735" y="55311"/>
                    </a:lnTo>
                    <a:lnTo>
                      <a:pt x="20204" y="55008"/>
                    </a:lnTo>
                    <a:lnTo>
                      <a:pt x="19685" y="54692"/>
                    </a:lnTo>
                    <a:lnTo>
                      <a:pt x="19167" y="54363"/>
                    </a:lnTo>
                    <a:lnTo>
                      <a:pt x="18661" y="54022"/>
                    </a:lnTo>
                    <a:lnTo>
                      <a:pt x="18155" y="53681"/>
                    </a:lnTo>
                    <a:lnTo>
                      <a:pt x="17662" y="53314"/>
                    </a:lnTo>
                    <a:lnTo>
                      <a:pt x="17182" y="52935"/>
                    </a:lnTo>
                    <a:lnTo>
                      <a:pt x="16702" y="52543"/>
                    </a:lnTo>
                    <a:lnTo>
                      <a:pt x="16234" y="52138"/>
                    </a:lnTo>
                    <a:lnTo>
                      <a:pt x="15779" y="51734"/>
                    </a:lnTo>
                    <a:lnTo>
                      <a:pt x="15324" y="51304"/>
                    </a:lnTo>
                    <a:lnTo>
                      <a:pt x="14894" y="50861"/>
                    </a:lnTo>
                    <a:lnTo>
                      <a:pt x="14464" y="50419"/>
                    </a:lnTo>
                    <a:lnTo>
                      <a:pt x="14047" y="49964"/>
                    </a:lnTo>
                    <a:lnTo>
                      <a:pt x="13629" y="49483"/>
                    </a:lnTo>
                    <a:lnTo>
                      <a:pt x="13238" y="49003"/>
                    </a:lnTo>
                    <a:lnTo>
                      <a:pt x="12846" y="48510"/>
                    </a:lnTo>
                    <a:lnTo>
                      <a:pt x="12479" y="48004"/>
                    </a:lnTo>
                    <a:lnTo>
                      <a:pt x="12112" y="47498"/>
                    </a:lnTo>
                    <a:lnTo>
                      <a:pt x="11758" y="46967"/>
                    </a:lnTo>
                    <a:lnTo>
                      <a:pt x="11417" y="46436"/>
                    </a:lnTo>
                    <a:lnTo>
                      <a:pt x="11088" y="45880"/>
                    </a:lnTo>
                    <a:lnTo>
                      <a:pt x="10785" y="45324"/>
                    </a:lnTo>
                    <a:lnTo>
                      <a:pt x="10481" y="44755"/>
                    </a:lnTo>
                    <a:lnTo>
                      <a:pt x="10191" y="44186"/>
                    </a:lnTo>
                    <a:lnTo>
                      <a:pt x="9913" y="43592"/>
                    </a:lnTo>
                    <a:lnTo>
                      <a:pt x="9647" y="42998"/>
                    </a:lnTo>
                    <a:lnTo>
                      <a:pt x="9407" y="42391"/>
                    </a:lnTo>
                    <a:lnTo>
                      <a:pt x="9167" y="41771"/>
                    </a:lnTo>
                    <a:lnTo>
                      <a:pt x="8952" y="41152"/>
                    </a:lnTo>
                    <a:lnTo>
                      <a:pt x="8749" y="40532"/>
                    </a:lnTo>
                    <a:lnTo>
                      <a:pt x="8572" y="39913"/>
                    </a:lnTo>
                    <a:lnTo>
                      <a:pt x="8408" y="39293"/>
                    </a:lnTo>
                    <a:lnTo>
                      <a:pt x="8256" y="38674"/>
                    </a:lnTo>
                    <a:lnTo>
                      <a:pt x="8117" y="38054"/>
                    </a:lnTo>
                    <a:lnTo>
                      <a:pt x="8004" y="37422"/>
                    </a:lnTo>
                    <a:lnTo>
                      <a:pt x="7902" y="36803"/>
                    </a:lnTo>
                    <a:lnTo>
                      <a:pt x="7814" y="36183"/>
                    </a:lnTo>
                    <a:lnTo>
                      <a:pt x="7751" y="35551"/>
                    </a:lnTo>
                    <a:lnTo>
                      <a:pt x="7688" y="34932"/>
                    </a:lnTo>
                    <a:lnTo>
                      <a:pt x="7650" y="34300"/>
                    </a:lnTo>
                    <a:lnTo>
                      <a:pt x="7637" y="33680"/>
                    </a:lnTo>
                    <a:lnTo>
                      <a:pt x="7624" y="33061"/>
                    </a:lnTo>
                    <a:lnTo>
                      <a:pt x="7637" y="32441"/>
                    </a:lnTo>
                    <a:lnTo>
                      <a:pt x="7650" y="31822"/>
                    </a:lnTo>
                    <a:lnTo>
                      <a:pt x="7688" y="31202"/>
                    </a:lnTo>
                    <a:lnTo>
                      <a:pt x="7751" y="30595"/>
                    </a:lnTo>
                    <a:lnTo>
                      <a:pt x="7814" y="29976"/>
                    </a:lnTo>
                    <a:lnTo>
                      <a:pt x="7890" y="29369"/>
                    </a:lnTo>
                    <a:lnTo>
                      <a:pt x="7991" y="28762"/>
                    </a:lnTo>
                    <a:lnTo>
                      <a:pt x="8105" y="28155"/>
                    </a:lnTo>
                    <a:lnTo>
                      <a:pt x="8231" y="27561"/>
                    </a:lnTo>
                    <a:lnTo>
                      <a:pt x="8370" y="26967"/>
                    </a:lnTo>
                    <a:lnTo>
                      <a:pt x="8522" y="26373"/>
                    </a:lnTo>
                    <a:lnTo>
                      <a:pt x="8699" y="25791"/>
                    </a:lnTo>
                    <a:lnTo>
                      <a:pt x="8876" y="25197"/>
                    </a:lnTo>
                    <a:lnTo>
                      <a:pt x="9066" y="24628"/>
                    </a:lnTo>
                    <a:lnTo>
                      <a:pt x="9280" y="24046"/>
                    </a:lnTo>
                    <a:lnTo>
                      <a:pt x="9508" y="23478"/>
                    </a:lnTo>
                    <a:lnTo>
                      <a:pt x="9736" y="22921"/>
                    </a:lnTo>
                    <a:lnTo>
                      <a:pt x="9988" y="22365"/>
                    </a:lnTo>
                    <a:lnTo>
                      <a:pt x="10254" y="21809"/>
                    </a:lnTo>
                    <a:lnTo>
                      <a:pt x="10532" y="21265"/>
                    </a:lnTo>
                    <a:lnTo>
                      <a:pt x="10823" y="20734"/>
                    </a:lnTo>
                    <a:lnTo>
                      <a:pt x="11126" y="20203"/>
                    </a:lnTo>
                    <a:lnTo>
                      <a:pt x="11442" y="19672"/>
                    </a:lnTo>
                    <a:lnTo>
                      <a:pt x="11758" y="19154"/>
                    </a:lnTo>
                    <a:lnTo>
                      <a:pt x="12100" y="18648"/>
                    </a:lnTo>
                    <a:lnTo>
                      <a:pt x="12454" y="18142"/>
                    </a:lnTo>
                    <a:lnTo>
                      <a:pt x="12820" y="17649"/>
                    </a:lnTo>
                    <a:lnTo>
                      <a:pt x="13200" y="17169"/>
                    </a:lnTo>
                    <a:lnTo>
                      <a:pt x="13592" y="16701"/>
                    </a:lnTo>
                    <a:lnTo>
                      <a:pt x="13996" y="16233"/>
                    </a:lnTo>
                    <a:lnTo>
                      <a:pt x="14401" y="15766"/>
                    </a:lnTo>
                    <a:lnTo>
                      <a:pt x="14831" y="15323"/>
                    </a:lnTo>
                    <a:lnTo>
                      <a:pt x="15260" y="14881"/>
                    </a:lnTo>
                    <a:lnTo>
                      <a:pt x="15715" y="14451"/>
                    </a:lnTo>
                    <a:lnTo>
                      <a:pt x="16171" y="14034"/>
                    </a:lnTo>
                    <a:lnTo>
                      <a:pt x="16638" y="13629"/>
                    </a:lnTo>
                    <a:lnTo>
                      <a:pt x="17131" y="13237"/>
                    </a:lnTo>
                    <a:lnTo>
                      <a:pt x="17625" y="12845"/>
                    </a:lnTo>
                    <a:lnTo>
                      <a:pt x="18130" y="12466"/>
                    </a:lnTo>
                    <a:lnTo>
                      <a:pt x="18636" y="12112"/>
                    </a:lnTo>
                    <a:lnTo>
                      <a:pt x="19167" y="11758"/>
                    </a:lnTo>
                    <a:lnTo>
                      <a:pt x="19698" y="11417"/>
                    </a:lnTo>
                    <a:lnTo>
                      <a:pt x="20254" y="11088"/>
                    </a:lnTo>
                    <a:lnTo>
                      <a:pt x="20810" y="10772"/>
                    </a:lnTo>
                    <a:lnTo>
                      <a:pt x="21379" y="10468"/>
                    </a:lnTo>
                    <a:lnTo>
                      <a:pt x="21948" y="10178"/>
                    </a:lnTo>
                    <a:lnTo>
                      <a:pt x="22542" y="9899"/>
                    </a:lnTo>
                    <a:lnTo>
                      <a:pt x="23137" y="9647"/>
                    </a:lnTo>
                    <a:lnTo>
                      <a:pt x="23743" y="9394"/>
                    </a:lnTo>
                    <a:lnTo>
                      <a:pt x="24363" y="9166"/>
                    </a:lnTo>
                    <a:lnTo>
                      <a:pt x="24970" y="8951"/>
                    </a:lnTo>
                    <a:lnTo>
                      <a:pt x="25589" y="8749"/>
                    </a:lnTo>
                    <a:lnTo>
                      <a:pt x="26209" y="8559"/>
                    </a:lnTo>
                    <a:lnTo>
                      <a:pt x="26841" y="8395"/>
                    </a:lnTo>
                    <a:lnTo>
                      <a:pt x="27460" y="8243"/>
                    </a:lnTo>
                    <a:lnTo>
                      <a:pt x="28080" y="8117"/>
                    </a:lnTo>
                    <a:lnTo>
                      <a:pt x="28699" y="7990"/>
                    </a:lnTo>
                    <a:lnTo>
                      <a:pt x="29331" y="7889"/>
                    </a:lnTo>
                    <a:lnTo>
                      <a:pt x="29951" y="7813"/>
                    </a:lnTo>
                    <a:lnTo>
                      <a:pt x="30583" y="7738"/>
                    </a:lnTo>
                    <a:lnTo>
                      <a:pt x="31203" y="7687"/>
                    </a:lnTo>
                    <a:lnTo>
                      <a:pt x="31822" y="7649"/>
                    </a:lnTo>
                    <a:lnTo>
                      <a:pt x="32454" y="7624"/>
                    </a:lnTo>
                    <a:lnTo>
                      <a:pt x="33074" y="7611"/>
                    </a:lnTo>
                    <a:close/>
                    <a:moveTo>
                      <a:pt x="32265" y="0"/>
                    </a:moveTo>
                    <a:lnTo>
                      <a:pt x="31455" y="38"/>
                    </a:lnTo>
                    <a:lnTo>
                      <a:pt x="30646" y="89"/>
                    </a:lnTo>
                    <a:lnTo>
                      <a:pt x="29837" y="152"/>
                    </a:lnTo>
                    <a:lnTo>
                      <a:pt x="29015" y="241"/>
                    </a:lnTo>
                    <a:lnTo>
                      <a:pt x="28206" y="354"/>
                    </a:lnTo>
                    <a:lnTo>
                      <a:pt x="27397" y="493"/>
                    </a:lnTo>
                    <a:lnTo>
                      <a:pt x="26588" y="645"/>
                    </a:lnTo>
                    <a:lnTo>
                      <a:pt x="25779" y="809"/>
                    </a:lnTo>
                    <a:lnTo>
                      <a:pt x="24970" y="1012"/>
                    </a:lnTo>
                    <a:lnTo>
                      <a:pt x="24161" y="1227"/>
                    </a:lnTo>
                    <a:lnTo>
                      <a:pt x="23352" y="1467"/>
                    </a:lnTo>
                    <a:lnTo>
                      <a:pt x="22555" y="1720"/>
                    </a:lnTo>
                    <a:lnTo>
                      <a:pt x="21746" y="1998"/>
                    </a:lnTo>
                    <a:lnTo>
                      <a:pt x="20949" y="2301"/>
                    </a:lnTo>
                    <a:lnTo>
                      <a:pt x="20166" y="2630"/>
                    </a:lnTo>
                    <a:lnTo>
                      <a:pt x="19382" y="2971"/>
                    </a:lnTo>
                    <a:lnTo>
                      <a:pt x="18623" y="3325"/>
                    </a:lnTo>
                    <a:lnTo>
                      <a:pt x="17865" y="3705"/>
                    </a:lnTo>
                    <a:lnTo>
                      <a:pt x="17131" y="4097"/>
                    </a:lnTo>
                    <a:lnTo>
                      <a:pt x="16411" y="4501"/>
                    </a:lnTo>
                    <a:lnTo>
                      <a:pt x="15703" y="4931"/>
                    </a:lnTo>
                    <a:lnTo>
                      <a:pt x="14995" y="5373"/>
                    </a:lnTo>
                    <a:lnTo>
                      <a:pt x="14312" y="5829"/>
                    </a:lnTo>
                    <a:lnTo>
                      <a:pt x="13642" y="6296"/>
                    </a:lnTo>
                    <a:lnTo>
                      <a:pt x="12997" y="6789"/>
                    </a:lnTo>
                    <a:lnTo>
                      <a:pt x="12353" y="7295"/>
                    </a:lnTo>
                    <a:lnTo>
                      <a:pt x="11720" y="7801"/>
                    </a:lnTo>
                    <a:lnTo>
                      <a:pt x="11114" y="8332"/>
                    </a:lnTo>
                    <a:lnTo>
                      <a:pt x="10519" y="8875"/>
                    </a:lnTo>
                    <a:lnTo>
                      <a:pt x="9938" y="9432"/>
                    </a:lnTo>
                    <a:lnTo>
                      <a:pt x="9369" y="10013"/>
                    </a:lnTo>
                    <a:lnTo>
                      <a:pt x="8813" y="10595"/>
                    </a:lnTo>
                    <a:lnTo>
                      <a:pt x="8282" y="11189"/>
                    </a:lnTo>
                    <a:lnTo>
                      <a:pt x="7751" y="11796"/>
                    </a:lnTo>
                    <a:lnTo>
                      <a:pt x="7245" y="12415"/>
                    </a:lnTo>
                    <a:lnTo>
                      <a:pt x="6752" y="13035"/>
                    </a:lnTo>
                    <a:lnTo>
                      <a:pt x="6284" y="13680"/>
                    </a:lnTo>
                    <a:lnTo>
                      <a:pt x="5829" y="14337"/>
                    </a:lnTo>
                    <a:lnTo>
                      <a:pt x="5387" y="14994"/>
                    </a:lnTo>
                    <a:lnTo>
                      <a:pt x="4957" y="15664"/>
                    </a:lnTo>
                    <a:lnTo>
                      <a:pt x="4552" y="16347"/>
                    </a:lnTo>
                    <a:lnTo>
                      <a:pt x="4160" y="17030"/>
                    </a:lnTo>
                    <a:lnTo>
                      <a:pt x="3781" y="17738"/>
                    </a:lnTo>
                    <a:lnTo>
                      <a:pt x="3414" y="18446"/>
                    </a:lnTo>
                    <a:lnTo>
                      <a:pt x="3073" y="19154"/>
                    </a:lnTo>
                    <a:lnTo>
                      <a:pt x="2757" y="19887"/>
                    </a:lnTo>
                    <a:lnTo>
                      <a:pt x="2441" y="20608"/>
                    </a:lnTo>
                    <a:lnTo>
                      <a:pt x="2150" y="21354"/>
                    </a:lnTo>
                    <a:lnTo>
                      <a:pt x="1885" y="22100"/>
                    </a:lnTo>
                    <a:lnTo>
                      <a:pt x="1632" y="22845"/>
                    </a:lnTo>
                    <a:lnTo>
                      <a:pt x="1392" y="23604"/>
                    </a:lnTo>
                    <a:lnTo>
                      <a:pt x="1177" y="24375"/>
                    </a:lnTo>
                    <a:lnTo>
                      <a:pt x="974" y="25134"/>
                    </a:lnTo>
                    <a:lnTo>
                      <a:pt x="785" y="25918"/>
                    </a:lnTo>
                    <a:lnTo>
                      <a:pt x="620" y="26689"/>
                    </a:lnTo>
                    <a:lnTo>
                      <a:pt x="481" y="27473"/>
                    </a:lnTo>
                    <a:lnTo>
                      <a:pt x="355" y="28269"/>
                    </a:lnTo>
                    <a:lnTo>
                      <a:pt x="254" y="29053"/>
                    </a:lnTo>
                    <a:lnTo>
                      <a:pt x="165" y="29849"/>
                    </a:lnTo>
                    <a:lnTo>
                      <a:pt x="89" y="30646"/>
                    </a:lnTo>
                    <a:lnTo>
                      <a:pt x="39" y="31455"/>
                    </a:lnTo>
                    <a:lnTo>
                      <a:pt x="14" y="32251"/>
                    </a:lnTo>
                    <a:lnTo>
                      <a:pt x="1" y="33061"/>
                    </a:lnTo>
                    <a:lnTo>
                      <a:pt x="14" y="33870"/>
                    </a:lnTo>
                    <a:lnTo>
                      <a:pt x="39" y="34679"/>
                    </a:lnTo>
                    <a:lnTo>
                      <a:pt x="89" y="35488"/>
                    </a:lnTo>
                    <a:lnTo>
                      <a:pt x="165" y="36297"/>
                    </a:lnTo>
                    <a:lnTo>
                      <a:pt x="254" y="37106"/>
                    </a:lnTo>
                    <a:lnTo>
                      <a:pt x="368" y="37928"/>
                    </a:lnTo>
                    <a:lnTo>
                      <a:pt x="494" y="38737"/>
                    </a:lnTo>
                    <a:lnTo>
                      <a:pt x="646" y="39546"/>
                    </a:lnTo>
                    <a:lnTo>
                      <a:pt x="823" y="40355"/>
                    </a:lnTo>
                    <a:lnTo>
                      <a:pt x="1012" y="41164"/>
                    </a:lnTo>
                    <a:lnTo>
                      <a:pt x="1227" y="41974"/>
                    </a:lnTo>
                    <a:lnTo>
                      <a:pt x="1467" y="42783"/>
                    </a:lnTo>
                    <a:lnTo>
                      <a:pt x="1733" y="43579"/>
                    </a:lnTo>
                    <a:lnTo>
                      <a:pt x="2011" y="44376"/>
                    </a:lnTo>
                    <a:lnTo>
                      <a:pt x="2314" y="45185"/>
                    </a:lnTo>
                    <a:lnTo>
                      <a:pt x="2631" y="45969"/>
                    </a:lnTo>
                    <a:lnTo>
                      <a:pt x="2972" y="46752"/>
                    </a:lnTo>
                    <a:lnTo>
                      <a:pt x="3338" y="47511"/>
                    </a:lnTo>
                    <a:lnTo>
                      <a:pt x="3705" y="48257"/>
                    </a:lnTo>
                    <a:lnTo>
                      <a:pt x="4097" y="49003"/>
                    </a:lnTo>
                    <a:lnTo>
                      <a:pt x="4514" y="49723"/>
                    </a:lnTo>
                    <a:lnTo>
                      <a:pt x="4931" y="50431"/>
                    </a:lnTo>
                    <a:lnTo>
                      <a:pt x="5374" y="51127"/>
                    </a:lnTo>
                    <a:lnTo>
                      <a:pt x="5842" y="51809"/>
                    </a:lnTo>
                    <a:lnTo>
                      <a:pt x="6309" y="52480"/>
                    </a:lnTo>
                    <a:lnTo>
                      <a:pt x="6790" y="53137"/>
                    </a:lnTo>
                    <a:lnTo>
                      <a:pt x="7296" y="53782"/>
                    </a:lnTo>
                    <a:lnTo>
                      <a:pt x="7814" y="54414"/>
                    </a:lnTo>
                    <a:lnTo>
                      <a:pt x="8345" y="55021"/>
                    </a:lnTo>
                    <a:lnTo>
                      <a:pt x="8889" y="55615"/>
                    </a:lnTo>
                    <a:lnTo>
                      <a:pt x="9445" y="56196"/>
                    </a:lnTo>
                    <a:lnTo>
                      <a:pt x="10014" y="56765"/>
                    </a:lnTo>
                    <a:lnTo>
                      <a:pt x="10595" y="57322"/>
                    </a:lnTo>
                    <a:lnTo>
                      <a:pt x="11189" y="57853"/>
                    </a:lnTo>
                    <a:lnTo>
                      <a:pt x="11796" y="58384"/>
                    </a:lnTo>
                    <a:lnTo>
                      <a:pt x="12416" y="58889"/>
                    </a:lnTo>
                    <a:lnTo>
                      <a:pt x="13048" y="59370"/>
                    </a:lnTo>
                    <a:lnTo>
                      <a:pt x="13693" y="59850"/>
                    </a:lnTo>
                    <a:lnTo>
                      <a:pt x="14337" y="60305"/>
                    </a:lnTo>
                    <a:lnTo>
                      <a:pt x="14995" y="60748"/>
                    </a:lnTo>
                    <a:lnTo>
                      <a:pt x="15678" y="61178"/>
                    </a:lnTo>
                    <a:lnTo>
                      <a:pt x="16348" y="61582"/>
                    </a:lnTo>
                    <a:lnTo>
                      <a:pt x="17043" y="61974"/>
                    </a:lnTo>
                    <a:lnTo>
                      <a:pt x="17738" y="62353"/>
                    </a:lnTo>
                    <a:lnTo>
                      <a:pt x="18446" y="62707"/>
                    </a:lnTo>
                    <a:lnTo>
                      <a:pt x="19167" y="63049"/>
                    </a:lnTo>
                    <a:lnTo>
                      <a:pt x="19888" y="63377"/>
                    </a:lnTo>
                    <a:lnTo>
                      <a:pt x="20621" y="63681"/>
                    </a:lnTo>
                    <a:lnTo>
                      <a:pt x="21354" y="63972"/>
                    </a:lnTo>
                    <a:lnTo>
                      <a:pt x="22100" y="64250"/>
                    </a:lnTo>
                    <a:lnTo>
                      <a:pt x="22858" y="64503"/>
                    </a:lnTo>
                    <a:lnTo>
                      <a:pt x="23617" y="64743"/>
                    </a:lnTo>
                    <a:lnTo>
                      <a:pt x="24376" y="64958"/>
                    </a:lnTo>
                    <a:lnTo>
                      <a:pt x="25147" y="65160"/>
                    </a:lnTo>
                    <a:lnTo>
                      <a:pt x="25918" y="65337"/>
                    </a:lnTo>
                    <a:lnTo>
                      <a:pt x="26702" y="65501"/>
                    </a:lnTo>
                    <a:lnTo>
                      <a:pt x="27486" y="65653"/>
                    </a:lnTo>
                    <a:lnTo>
                      <a:pt x="28269" y="65779"/>
                    </a:lnTo>
                    <a:lnTo>
                      <a:pt x="29066" y="65881"/>
                    </a:lnTo>
                    <a:lnTo>
                      <a:pt x="29862" y="65969"/>
                    </a:lnTo>
                    <a:lnTo>
                      <a:pt x="30659" y="66045"/>
                    </a:lnTo>
                    <a:lnTo>
                      <a:pt x="31455" y="66096"/>
                    </a:lnTo>
                    <a:lnTo>
                      <a:pt x="32265" y="66121"/>
                    </a:lnTo>
                    <a:lnTo>
                      <a:pt x="33074" y="66133"/>
                    </a:lnTo>
                    <a:lnTo>
                      <a:pt x="33870" y="66121"/>
                    </a:lnTo>
                    <a:lnTo>
                      <a:pt x="34679" y="66096"/>
                    </a:lnTo>
                    <a:lnTo>
                      <a:pt x="35501" y="66045"/>
                    </a:lnTo>
                    <a:lnTo>
                      <a:pt x="36310" y="65969"/>
                    </a:lnTo>
                    <a:lnTo>
                      <a:pt x="37119" y="65881"/>
                    </a:lnTo>
                    <a:lnTo>
                      <a:pt x="37928" y="65767"/>
                    </a:lnTo>
                    <a:lnTo>
                      <a:pt x="38737" y="65640"/>
                    </a:lnTo>
                    <a:lnTo>
                      <a:pt x="39547" y="65489"/>
                    </a:lnTo>
                    <a:lnTo>
                      <a:pt x="40368" y="65312"/>
                    </a:lnTo>
                    <a:lnTo>
                      <a:pt x="41177" y="65122"/>
                    </a:lnTo>
                    <a:lnTo>
                      <a:pt x="41974" y="64894"/>
                    </a:lnTo>
                    <a:lnTo>
                      <a:pt x="42783" y="64667"/>
                    </a:lnTo>
                    <a:lnTo>
                      <a:pt x="43592" y="64401"/>
                    </a:lnTo>
                    <a:lnTo>
                      <a:pt x="44389" y="64123"/>
                    </a:lnTo>
                    <a:lnTo>
                      <a:pt x="45185" y="63820"/>
                    </a:lnTo>
                    <a:lnTo>
                      <a:pt x="45982" y="63504"/>
                    </a:lnTo>
                    <a:lnTo>
                      <a:pt x="46753" y="63162"/>
                    </a:lnTo>
                    <a:lnTo>
                      <a:pt x="47511" y="62796"/>
                    </a:lnTo>
                    <a:lnTo>
                      <a:pt x="48270" y="62429"/>
                    </a:lnTo>
                    <a:lnTo>
                      <a:pt x="49003" y="62025"/>
                    </a:lnTo>
                    <a:lnTo>
                      <a:pt x="49736" y="61620"/>
                    </a:lnTo>
                    <a:lnTo>
                      <a:pt x="50444" y="61190"/>
                    </a:lnTo>
                    <a:lnTo>
                      <a:pt x="51140" y="60748"/>
                    </a:lnTo>
                    <a:lnTo>
                      <a:pt x="51822" y="60293"/>
                    </a:lnTo>
                    <a:lnTo>
                      <a:pt x="52492" y="59825"/>
                    </a:lnTo>
                    <a:lnTo>
                      <a:pt x="53150" y="59332"/>
                    </a:lnTo>
                    <a:lnTo>
                      <a:pt x="53782" y="58839"/>
                    </a:lnTo>
                    <a:lnTo>
                      <a:pt x="54414" y="58320"/>
                    </a:lnTo>
                    <a:lnTo>
                      <a:pt x="55021" y="57789"/>
                    </a:lnTo>
                    <a:lnTo>
                      <a:pt x="55628" y="57246"/>
                    </a:lnTo>
                    <a:lnTo>
                      <a:pt x="56209" y="56689"/>
                    </a:lnTo>
                    <a:lnTo>
                      <a:pt x="56778" y="56121"/>
                    </a:lnTo>
                    <a:lnTo>
                      <a:pt x="57322" y="55539"/>
                    </a:lnTo>
                    <a:lnTo>
                      <a:pt x="57866" y="54945"/>
                    </a:lnTo>
                    <a:lnTo>
                      <a:pt x="58384" y="54338"/>
                    </a:lnTo>
                    <a:lnTo>
                      <a:pt x="58890" y="53718"/>
                    </a:lnTo>
                    <a:lnTo>
                      <a:pt x="59383" y="53086"/>
                    </a:lnTo>
                    <a:lnTo>
                      <a:pt x="59850" y="52442"/>
                    </a:lnTo>
                    <a:lnTo>
                      <a:pt x="60318" y="51797"/>
                    </a:lnTo>
                    <a:lnTo>
                      <a:pt x="60761" y="51127"/>
                    </a:lnTo>
                    <a:lnTo>
                      <a:pt x="61178" y="50457"/>
                    </a:lnTo>
                    <a:lnTo>
                      <a:pt x="61595" y="49774"/>
                    </a:lnTo>
                    <a:lnTo>
                      <a:pt x="61987" y="49091"/>
                    </a:lnTo>
                    <a:lnTo>
                      <a:pt x="62366" y="48396"/>
                    </a:lnTo>
                    <a:lnTo>
                      <a:pt x="62720" y="47688"/>
                    </a:lnTo>
                    <a:lnTo>
                      <a:pt x="63062" y="46967"/>
                    </a:lnTo>
                    <a:lnTo>
                      <a:pt x="63390" y="46247"/>
                    </a:lnTo>
                    <a:lnTo>
                      <a:pt x="63694" y="45513"/>
                    </a:lnTo>
                    <a:lnTo>
                      <a:pt x="63984" y="44780"/>
                    </a:lnTo>
                    <a:lnTo>
                      <a:pt x="64250" y="44034"/>
                    </a:lnTo>
                    <a:lnTo>
                      <a:pt x="64515" y="43276"/>
                    </a:lnTo>
                    <a:lnTo>
                      <a:pt x="64743" y="42517"/>
                    </a:lnTo>
                    <a:lnTo>
                      <a:pt x="64971" y="41759"/>
                    </a:lnTo>
                    <a:lnTo>
                      <a:pt x="65173" y="40987"/>
                    </a:lnTo>
                    <a:lnTo>
                      <a:pt x="65350" y="40216"/>
                    </a:lnTo>
                    <a:lnTo>
                      <a:pt x="65514" y="39432"/>
                    </a:lnTo>
                    <a:lnTo>
                      <a:pt x="65653" y="38649"/>
                    </a:lnTo>
                    <a:lnTo>
                      <a:pt x="65780" y="37865"/>
                    </a:lnTo>
                    <a:lnTo>
                      <a:pt x="65894" y="37068"/>
                    </a:lnTo>
                    <a:lnTo>
                      <a:pt x="65982" y="36272"/>
                    </a:lnTo>
                    <a:lnTo>
                      <a:pt x="66045" y="35475"/>
                    </a:lnTo>
                    <a:lnTo>
                      <a:pt x="66096" y="34679"/>
                    </a:lnTo>
                    <a:lnTo>
                      <a:pt x="66121" y="33870"/>
                    </a:lnTo>
                    <a:lnTo>
                      <a:pt x="66134" y="33061"/>
                    </a:lnTo>
                    <a:lnTo>
                      <a:pt x="66121" y="32251"/>
                    </a:lnTo>
                    <a:lnTo>
                      <a:pt x="66096" y="31442"/>
                    </a:lnTo>
                    <a:lnTo>
                      <a:pt x="66045" y="30633"/>
                    </a:lnTo>
                    <a:lnTo>
                      <a:pt x="65982" y="29824"/>
                    </a:lnTo>
                    <a:lnTo>
                      <a:pt x="65881" y="29015"/>
                    </a:lnTo>
                    <a:lnTo>
                      <a:pt x="65780" y="28206"/>
                    </a:lnTo>
                    <a:lnTo>
                      <a:pt x="65641" y="27397"/>
                    </a:lnTo>
                    <a:lnTo>
                      <a:pt x="65489" y="26575"/>
                    </a:lnTo>
                    <a:lnTo>
                      <a:pt x="65312" y="25766"/>
                    </a:lnTo>
                    <a:lnTo>
                      <a:pt x="65122" y="24957"/>
                    </a:lnTo>
                    <a:lnTo>
                      <a:pt x="64907" y="24148"/>
                    </a:lnTo>
                    <a:lnTo>
                      <a:pt x="64667" y="23351"/>
                    </a:lnTo>
                    <a:lnTo>
                      <a:pt x="64414" y="22542"/>
                    </a:lnTo>
                    <a:lnTo>
                      <a:pt x="64136" y="21746"/>
                    </a:lnTo>
                    <a:lnTo>
                      <a:pt x="63833" y="20949"/>
                    </a:lnTo>
                    <a:lnTo>
                      <a:pt x="63504" y="20153"/>
                    </a:lnTo>
                    <a:lnTo>
                      <a:pt x="63163" y="19381"/>
                    </a:lnTo>
                    <a:lnTo>
                      <a:pt x="62809" y="18610"/>
                    </a:lnTo>
                    <a:lnTo>
                      <a:pt x="62429" y="17864"/>
                    </a:lnTo>
                    <a:lnTo>
                      <a:pt x="62038" y="17131"/>
                    </a:lnTo>
                    <a:lnTo>
                      <a:pt x="61633" y="16398"/>
                    </a:lnTo>
                    <a:lnTo>
                      <a:pt x="61203" y="15690"/>
                    </a:lnTo>
                    <a:lnTo>
                      <a:pt x="60761" y="14994"/>
                    </a:lnTo>
                    <a:lnTo>
                      <a:pt x="60306" y="14312"/>
                    </a:lnTo>
                    <a:lnTo>
                      <a:pt x="59825" y="13642"/>
                    </a:lnTo>
                    <a:lnTo>
                      <a:pt x="59345" y="12984"/>
                    </a:lnTo>
                    <a:lnTo>
                      <a:pt x="58839" y="12339"/>
                    </a:lnTo>
                    <a:lnTo>
                      <a:pt x="58321" y="11720"/>
                    </a:lnTo>
                    <a:lnTo>
                      <a:pt x="57790" y="11101"/>
                    </a:lnTo>
                    <a:lnTo>
                      <a:pt x="57246" y="10506"/>
                    </a:lnTo>
                    <a:lnTo>
                      <a:pt x="56690" y="9925"/>
                    </a:lnTo>
                    <a:lnTo>
                      <a:pt x="56121" y="9356"/>
                    </a:lnTo>
                    <a:lnTo>
                      <a:pt x="55539" y="8800"/>
                    </a:lnTo>
                    <a:lnTo>
                      <a:pt x="54945" y="8269"/>
                    </a:lnTo>
                    <a:lnTo>
                      <a:pt x="54338" y="7750"/>
                    </a:lnTo>
                    <a:lnTo>
                      <a:pt x="53719" y="7245"/>
                    </a:lnTo>
                    <a:lnTo>
                      <a:pt x="53087" y="6751"/>
                    </a:lnTo>
                    <a:lnTo>
                      <a:pt x="52455" y="6271"/>
                    </a:lnTo>
                    <a:lnTo>
                      <a:pt x="51797" y="5816"/>
                    </a:lnTo>
                    <a:lnTo>
                      <a:pt x="51140" y="5373"/>
                    </a:lnTo>
                    <a:lnTo>
                      <a:pt x="50470" y="4956"/>
                    </a:lnTo>
                    <a:lnTo>
                      <a:pt x="49787" y="4539"/>
                    </a:lnTo>
                    <a:lnTo>
                      <a:pt x="49092" y="4147"/>
                    </a:lnTo>
                    <a:lnTo>
                      <a:pt x="48396" y="3768"/>
                    </a:lnTo>
                    <a:lnTo>
                      <a:pt x="47688" y="3414"/>
                    </a:lnTo>
                    <a:lnTo>
                      <a:pt x="46980" y="3073"/>
                    </a:lnTo>
                    <a:lnTo>
                      <a:pt x="46247" y="2744"/>
                    </a:lnTo>
                    <a:lnTo>
                      <a:pt x="45514" y="2440"/>
                    </a:lnTo>
                    <a:lnTo>
                      <a:pt x="44781" y="2150"/>
                    </a:lnTo>
                    <a:lnTo>
                      <a:pt x="44035" y="1871"/>
                    </a:lnTo>
                    <a:lnTo>
                      <a:pt x="43289" y="1619"/>
                    </a:lnTo>
                    <a:lnTo>
                      <a:pt x="42530" y="1378"/>
                    </a:lnTo>
                    <a:lnTo>
                      <a:pt x="41759" y="1163"/>
                    </a:lnTo>
                    <a:lnTo>
                      <a:pt x="40988" y="961"/>
                    </a:lnTo>
                    <a:lnTo>
                      <a:pt x="40217" y="784"/>
                    </a:lnTo>
                    <a:lnTo>
                      <a:pt x="39445" y="620"/>
                    </a:lnTo>
                    <a:lnTo>
                      <a:pt x="38662" y="481"/>
                    </a:lnTo>
                    <a:lnTo>
                      <a:pt x="37865" y="354"/>
                    </a:lnTo>
                    <a:lnTo>
                      <a:pt x="37081" y="241"/>
                    </a:lnTo>
                    <a:lnTo>
                      <a:pt x="36285" y="152"/>
                    </a:lnTo>
                    <a:lnTo>
                      <a:pt x="35488" y="89"/>
                    </a:lnTo>
                    <a:lnTo>
                      <a:pt x="34679" y="38"/>
                    </a:lnTo>
                    <a:lnTo>
                      <a:pt x="338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6"/>
              <p:cNvSpPr/>
              <p:nvPr/>
            </p:nvSpPr>
            <p:spPr>
              <a:xfrm>
                <a:off x="5643300" y="2451825"/>
                <a:ext cx="580300" cy="1087600"/>
              </a:xfrm>
              <a:custGeom>
                <a:avLst/>
                <a:gdLst/>
                <a:ahLst/>
                <a:cxnLst/>
                <a:rect l="l" t="t" r="r" b="b"/>
                <a:pathLst>
                  <a:path w="23212" h="43504" extrusionOk="0">
                    <a:moveTo>
                      <a:pt x="11138" y="0"/>
                    </a:moveTo>
                    <a:lnTo>
                      <a:pt x="10721" y="13"/>
                    </a:lnTo>
                    <a:lnTo>
                      <a:pt x="10317" y="38"/>
                    </a:lnTo>
                    <a:lnTo>
                      <a:pt x="9937" y="89"/>
                    </a:lnTo>
                    <a:lnTo>
                      <a:pt x="9596" y="165"/>
                    </a:lnTo>
                    <a:lnTo>
                      <a:pt x="9255" y="241"/>
                    </a:lnTo>
                    <a:lnTo>
                      <a:pt x="8951" y="329"/>
                    </a:lnTo>
                    <a:lnTo>
                      <a:pt x="8660" y="430"/>
                    </a:lnTo>
                    <a:lnTo>
                      <a:pt x="8408" y="544"/>
                    </a:lnTo>
                    <a:lnTo>
                      <a:pt x="8167" y="645"/>
                    </a:lnTo>
                    <a:lnTo>
                      <a:pt x="7952" y="759"/>
                    </a:lnTo>
                    <a:lnTo>
                      <a:pt x="7763" y="860"/>
                    </a:lnTo>
                    <a:lnTo>
                      <a:pt x="7598" y="961"/>
                    </a:lnTo>
                    <a:lnTo>
                      <a:pt x="7346" y="1138"/>
                    </a:lnTo>
                    <a:lnTo>
                      <a:pt x="7181" y="1252"/>
                    </a:lnTo>
                    <a:lnTo>
                      <a:pt x="7131" y="1302"/>
                    </a:lnTo>
                    <a:lnTo>
                      <a:pt x="7055" y="1315"/>
                    </a:lnTo>
                    <a:lnTo>
                      <a:pt x="6865" y="1378"/>
                    </a:lnTo>
                    <a:lnTo>
                      <a:pt x="6713" y="1429"/>
                    </a:lnTo>
                    <a:lnTo>
                      <a:pt x="6549" y="1505"/>
                    </a:lnTo>
                    <a:lnTo>
                      <a:pt x="6359" y="1593"/>
                    </a:lnTo>
                    <a:lnTo>
                      <a:pt x="6144" y="1707"/>
                    </a:lnTo>
                    <a:lnTo>
                      <a:pt x="5904" y="1846"/>
                    </a:lnTo>
                    <a:lnTo>
                      <a:pt x="5664" y="1998"/>
                    </a:lnTo>
                    <a:lnTo>
                      <a:pt x="5399" y="2187"/>
                    </a:lnTo>
                    <a:lnTo>
                      <a:pt x="5120" y="2415"/>
                    </a:lnTo>
                    <a:lnTo>
                      <a:pt x="4830" y="2655"/>
                    </a:lnTo>
                    <a:lnTo>
                      <a:pt x="4539" y="2946"/>
                    </a:lnTo>
                    <a:lnTo>
                      <a:pt x="4248" y="3262"/>
                    </a:lnTo>
                    <a:lnTo>
                      <a:pt x="3945" y="3616"/>
                    </a:lnTo>
                    <a:lnTo>
                      <a:pt x="3641" y="4021"/>
                    </a:lnTo>
                    <a:lnTo>
                      <a:pt x="3338" y="4463"/>
                    </a:lnTo>
                    <a:lnTo>
                      <a:pt x="3034" y="4944"/>
                    </a:lnTo>
                    <a:lnTo>
                      <a:pt x="2744" y="5475"/>
                    </a:lnTo>
                    <a:lnTo>
                      <a:pt x="2605" y="5753"/>
                    </a:lnTo>
                    <a:lnTo>
                      <a:pt x="2466" y="6056"/>
                    </a:lnTo>
                    <a:lnTo>
                      <a:pt x="2326" y="6360"/>
                    </a:lnTo>
                    <a:lnTo>
                      <a:pt x="2187" y="6676"/>
                    </a:lnTo>
                    <a:lnTo>
                      <a:pt x="2048" y="7017"/>
                    </a:lnTo>
                    <a:lnTo>
                      <a:pt x="1922" y="7358"/>
                    </a:lnTo>
                    <a:lnTo>
                      <a:pt x="1795" y="7725"/>
                    </a:lnTo>
                    <a:lnTo>
                      <a:pt x="1682" y="8092"/>
                    </a:lnTo>
                    <a:lnTo>
                      <a:pt x="1555" y="8483"/>
                    </a:lnTo>
                    <a:lnTo>
                      <a:pt x="1441" y="8888"/>
                    </a:lnTo>
                    <a:lnTo>
                      <a:pt x="1340" y="9305"/>
                    </a:lnTo>
                    <a:lnTo>
                      <a:pt x="1239" y="9735"/>
                    </a:lnTo>
                    <a:lnTo>
                      <a:pt x="1138" y="10190"/>
                    </a:lnTo>
                    <a:lnTo>
                      <a:pt x="1050" y="10645"/>
                    </a:lnTo>
                    <a:lnTo>
                      <a:pt x="961" y="11126"/>
                    </a:lnTo>
                    <a:lnTo>
                      <a:pt x="885" y="11619"/>
                    </a:lnTo>
                    <a:lnTo>
                      <a:pt x="809" y="12137"/>
                    </a:lnTo>
                    <a:lnTo>
                      <a:pt x="746" y="12655"/>
                    </a:lnTo>
                    <a:lnTo>
                      <a:pt x="683" y="13199"/>
                    </a:lnTo>
                    <a:lnTo>
                      <a:pt x="632" y="13768"/>
                    </a:lnTo>
                    <a:lnTo>
                      <a:pt x="582" y="14350"/>
                    </a:lnTo>
                    <a:lnTo>
                      <a:pt x="544" y="14944"/>
                    </a:lnTo>
                    <a:lnTo>
                      <a:pt x="519" y="15551"/>
                    </a:lnTo>
                    <a:lnTo>
                      <a:pt x="506" y="16183"/>
                    </a:lnTo>
                    <a:lnTo>
                      <a:pt x="405" y="20342"/>
                    </a:lnTo>
                    <a:lnTo>
                      <a:pt x="316" y="24830"/>
                    </a:lnTo>
                    <a:lnTo>
                      <a:pt x="152" y="33731"/>
                    </a:lnTo>
                    <a:lnTo>
                      <a:pt x="0" y="43503"/>
                    </a:lnTo>
                    <a:lnTo>
                      <a:pt x="22542" y="43503"/>
                    </a:lnTo>
                    <a:lnTo>
                      <a:pt x="22656" y="42011"/>
                    </a:lnTo>
                    <a:lnTo>
                      <a:pt x="22769" y="40292"/>
                    </a:lnTo>
                    <a:lnTo>
                      <a:pt x="22896" y="38042"/>
                    </a:lnTo>
                    <a:lnTo>
                      <a:pt x="22959" y="36752"/>
                    </a:lnTo>
                    <a:lnTo>
                      <a:pt x="23022" y="35361"/>
                    </a:lnTo>
                    <a:lnTo>
                      <a:pt x="23085" y="33882"/>
                    </a:lnTo>
                    <a:lnTo>
                      <a:pt x="23136" y="32340"/>
                    </a:lnTo>
                    <a:lnTo>
                      <a:pt x="23174" y="30722"/>
                    </a:lnTo>
                    <a:lnTo>
                      <a:pt x="23199" y="29053"/>
                    </a:lnTo>
                    <a:lnTo>
                      <a:pt x="23212" y="27359"/>
                    </a:lnTo>
                    <a:lnTo>
                      <a:pt x="23212" y="25627"/>
                    </a:lnTo>
                    <a:lnTo>
                      <a:pt x="23199" y="23882"/>
                    </a:lnTo>
                    <a:lnTo>
                      <a:pt x="23149" y="22125"/>
                    </a:lnTo>
                    <a:lnTo>
                      <a:pt x="23085" y="20380"/>
                    </a:lnTo>
                    <a:lnTo>
                      <a:pt x="22997" y="18661"/>
                    </a:lnTo>
                    <a:lnTo>
                      <a:pt x="22946" y="17801"/>
                    </a:lnTo>
                    <a:lnTo>
                      <a:pt x="22883" y="16967"/>
                    </a:lnTo>
                    <a:lnTo>
                      <a:pt x="22807" y="16132"/>
                    </a:lnTo>
                    <a:lnTo>
                      <a:pt x="22731" y="15310"/>
                    </a:lnTo>
                    <a:lnTo>
                      <a:pt x="22643" y="14501"/>
                    </a:lnTo>
                    <a:lnTo>
                      <a:pt x="22554" y="13705"/>
                    </a:lnTo>
                    <a:lnTo>
                      <a:pt x="22441" y="12934"/>
                    </a:lnTo>
                    <a:lnTo>
                      <a:pt x="22340" y="12175"/>
                    </a:lnTo>
                    <a:lnTo>
                      <a:pt x="22213" y="11429"/>
                    </a:lnTo>
                    <a:lnTo>
                      <a:pt x="22087" y="10721"/>
                    </a:lnTo>
                    <a:lnTo>
                      <a:pt x="21948" y="10013"/>
                    </a:lnTo>
                    <a:lnTo>
                      <a:pt x="21796" y="9343"/>
                    </a:lnTo>
                    <a:lnTo>
                      <a:pt x="21632" y="8698"/>
                    </a:lnTo>
                    <a:lnTo>
                      <a:pt x="21467" y="8079"/>
                    </a:lnTo>
                    <a:lnTo>
                      <a:pt x="21278" y="7485"/>
                    </a:lnTo>
                    <a:lnTo>
                      <a:pt x="21088" y="6916"/>
                    </a:lnTo>
                    <a:lnTo>
                      <a:pt x="20886" y="6385"/>
                    </a:lnTo>
                    <a:lnTo>
                      <a:pt x="20671" y="5879"/>
                    </a:lnTo>
                    <a:lnTo>
                      <a:pt x="20443" y="5411"/>
                    </a:lnTo>
                    <a:lnTo>
                      <a:pt x="20203" y="4981"/>
                    </a:lnTo>
                    <a:lnTo>
                      <a:pt x="20077" y="4779"/>
                    </a:lnTo>
                    <a:lnTo>
                      <a:pt x="19950" y="4577"/>
                    </a:lnTo>
                    <a:lnTo>
                      <a:pt x="19811" y="4400"/>
                    </a:lnTo>
                    <a:lnTo>
                      <a:pt x="19685" y="4223"/>
                    </a:lnTo>
                    <a:lnTo>
                      <a:pt x="19546" y="4059"/>
                    </a:lnTo>
                    <a:lnTo>
                      <a:pt x="19406" y="3907"/>
                    </a:lnTo>
                    <a:lnTo>
                      <a:pt x="19255" y="3755"/>
                    </a:lnTo>
                    <a:lnTo>
                      <a:pt x="19116" y="3629"/>
                    </a:lnTo>
                    <a:lnTo>
                      <a:pt x="18762" y="3325"/>
                    </a:lnTo>
                    <a:lnTo>
                      <a:pt x="18420" y="3047"/>
                    </a:lnTo>
                    <a:lnTo>
                      <a:pt x="18079" y="2782"/>
                    </a:lnTo>
                    <a:lnTo>
                      <a:pt x="17750" y="2529"/>
                    </a:lnTo>
                    <a:lnTo>
                      <a:pt x="17409" y="2301"/>
                    </a:lnTo>
                    <a:lnTo>
                      <a:pt x="17093" y="2074"/>
                    </a:lnTo>
                    <a:lnTo>
                      <a:pt x="16764" y="1871"/>
                    </a:lnTo>
                    <a:lnTo>
                      <a:pt x="16448" y="1669"/>
                    </a:lnTo>
                    <a:lnTo>
                      <a:pt x="16145" y="1492"/>
                    </a:lnTo>
                    <a:lnTo>
                      <a:pt x="15829" y="1315"/>
                    </a:lnTo>
                    <a:lnTo>
                      <a:pt x="15525" y="1163"/>
                    </a:lnTo>
                    <a:lnTo>
                      <a:pt x="15234" y="1012"/>
                    </a:lnTo>
                    <a:lnTo>
                      <a:pt x="14931" y="873"/>
                    </a:lnTo>
                    <a:lnTo>
                      <a:pt x="14653" y="759"/>
                    </a:lnTo>
                    <a:lnTo>
                      <a:pt x="14362" y="645"/>
                    </a:lnTo>
                    <a:lnTo>
                      <a:pt x="14084" y="544"/>
                    </a:lnTo>
                    <a:lnTo>
                      <a:pt x="13818" y="443"/>
                    </a:lnTo>
                    <a:lnTo>
                      <a:pt x="13540" y="367"/>
                    </a:lnTo>
                    <a:lnTo>
                      <a:pt x="13275" y="291"/>
                    </a:lnTo>
                    <a:lnTo>
                      <a:pt x="13022" y="228"/>
                    </a:lnTo>
                    <a:lnTo>
                      <a:pt x="12516" y="127"/>
                    </a:lnTo>
                    <a:lnTo>
                      <a:pt x="12036" y="51"/>
                    </a:lnTo>
                    <a:lnTo>
                      <a:pt x="11581" y="13"/>
                    </a:lnTo>
                    <a:lnTo>
                      <a:pt x="111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6"/>
              <p:cNvSpPr/>
              <p:nvPr/>
            </p:nvSpPr>
            <p:spPr>
              <a:xfrm>
                <a:off x="5662575" y="2069375"/>
                <a:ext cx="323050" cy="456125"/>
              </a:xfrm>
              <a:custGeom>
                <a:avLst/>
                <a:gdLst/>
                <a:ahLst/>
                <a:cxnLst/>
                <a:rect l="l" t="t" r="r" b="b"/>
                <a:pathLst>
                  <a:path w="12922" h="18245" extrusionOk="0">
                    <a:moveTo>
                      <a:pt x="569" y="1"/>
                    </a:moveTo>
                    <a:lnTo>
                      <a:pt x="506" y="418"/>
                    </a:lnTo>
                    <a:lnTo>
                      <a:pt x="380" y="1518"/>
                    </a:lnTo>
                    <a:lnTo>
                      <a:pt x="291" y="2264"/>
                    </a:lnTo>
                    <a:lnTo>
                      <a:pt x="215" y="3111"/>
                    </a:lnTo>
                    <a:lnTo>
                      <a:pt x="140" y="4034"/>
                    </a:lnTo>
                    <a:lnTo>
                      <a:pt x="64" y="5007"/>
                    </a:lnTo>
                    <a:lnTo>
                      <a:pt x="26" y="6006"/>
                    </a:lnTo>
                    <a:lnTo>
                      <a:pt x="0" y="7017"/>
                    </a:lnTo>
                    <a:lnTo>
                      <a:pt x="0" y="7511"/>
                    </a:lnTo>
                    <a:lnTo>
                      <a:pt x="13" y="7991"/>
                    </a:lnTo>
                    <a:lnTo>
                      <a:pt x="26" y="8459"/>
                    </a:lnTo>
                    <a:lnTo>
                      <a:pt x="51" y="8926"/>
                    </a:lnTo>
                    <a:lnTo>
                      <a:pt x="89" y="9369"/>
                    </a:lnTo>
                    <a:lnTo>
                      <a:pt x="140" y="9786"/>
                    </a:lnTo>
                    <a:lnTo>
                      <a:pt x="203" y="10178"/>
                    </a:lnTo>
                    <a:lnTo>
                      <a:pt x="279" y="10545"/>
                    </a:lnTo>
                    <a:lnTo>
                      <a:pt x="367" y="10886"/>
                    </a:lnTo>
                    <a:lnTo>
                      <a:pt x="481" y="11189"/>
                    </a:lnTo>
                    <a:lnTo>
                      <a:pt x="531" y="11341"/>
                    </a:lnTo>
                    <a:lnTo>
                      <a:pt x="595" y="11468"/>
                    </a:lnTo>
                    <a:lnTo>
                      <a:pt x="670" y="11581"/>
                    </a:lnTo>
                    <a:lnTo>
                      <a:pt x="734" y="11695"/>
                    </a:lnTo>
                    <a:lnTo>
                      <a:pt x="885" y="11897"/>
                    </a:lnTo>
                    <a:lnTo>
                      <a:pt x="1050" y="12100"/>
                    </a:lnTo>
                    <a:lnTo>
                      <a:pt x="1227" y="12277"/>
                    </a:lnTo>
                    <a:lnTo>
                      <a:pt x="1416" y="12441"/>
                    </a:lnTo>
                    <a:lnTo>
                      <a:pt x="1619" y="12605"/>
                    </a:lnTo>
                    <a:lnTo>
                      <a:pt x="1821" y="12757"/>
                    </a:lnTo>
                    <a:lnTo>
                      <a:pt x="2023" y="12896"/>
                    </a:lnTo>
                    <a:lnTo>
                      <a:pt x="2238" y="13023"/>
                    </a:lnTo>
                    <a:lnTo>
                      <a:pt x="2466" y="13136"/>
                    </a:lnTo>
                    <a:lnTo>
                      <a:pt x="2681" y="13250"/>
                    </a:lnTo>
                    <a:lnTo>
                      <a:pt x="2908" y="13351"/>
                    </a:lnTo>
                    <a:lnTo>
                      <a:pt x="3136" y="13453"/>
                    </a:lnTo>
                    <a:lnTo>
                      <a:pt x="3591" y="13617"/>
                    </a:lnTo>
                    <a:lnTo>
                      <a:pt x="4033" y="13756"/>
                    </a:lnTo>
                    <a:lnTo>
                      <a:pt x="4463" y="13857"/>
                    </a:lnTo>
                    <a:lnTo>
                      <a:pt x="4855" y="13946"/>
                    </a:lnTo>
                    <a:lnTo>
                      <a:pt x="5222" y="14009"/>
                    </a:lnTo>
                    <a:lnTo>
                      <a:pt x="5538" y="14059"/>
                    </a:lnTo>
                    <a:lnTo>
                      <a:pt x="5993" y="14110"/>
                    </a:lnTo>
                    <a:lnTo>
                      <a:pt x="6157" y="14123"/>
                    </a:lnTo>
                    <a:lnTo>
                      <a:pt x="6360" y="18244"/>
                    </a:lnTo>
                    <a:lnTo>
                      <a:pt x="11821" y="16348"/>
                    </a:lnTo>
                    <a:lnTo>
                      <a:pt x="11998" y="11683"/>
                    </a:lnTo>
                    <a:lnTo>
                      <a:pt x="12921" y="342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5632875" y="1969500"/>
                <a:ext cx="399825" cy="375525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021" extrusionOk="0">
                    <a:moveTo>
                      <a:pt x="6637" y="1"/>
                    </a:moveTo>
                    <a:lnTo>
                      <a:pt x="5563" y="13"/>
                    </a:lnTo>
                    <a:lnTo>
                      <a:pt x="4513" y="51"/>
                    </a:lnTo>
                    <a:lnTo>
                      <a:pt x="3527" y="89"/>
                    </a:lnTo>
                    <a:lnTo>
                      <a:pt x="1808" y="165"/>
                    </a:lnTo>
                    <a:lnTo>
                      <a:pt x="632" y="241"/>
                    </a:lnTo>
                    <a:lnTo>
                      <a:pt x="190" y="266"/>
                    </a:lnTo>
                    <a:lnTo>
                      <a:pt x="152" y="355"/>
                    </a:lnTo>
                    <a:lnTo>
                      <a:pt x="114" y="443"/>
                    </a:lnTo>
                    <a:lnTo>
                      <a:pt x="76" y="582"/>
                    </a:lnTo>
                    <a:lnTo>
                      <a:pt x="38" y="747"/>
                    </a:lnTo>
                    <a:lnTo>
                      <a:pt x="0" y="936"/>
                    </a:lnTo>
                    <a:lnTo>
                      <a:pt x="0" y="1151"/>
                    </a:lnTo>
                    <a:lnTo>
                      <a:pt x="13" y="1404"/>
                    </a:lnTo>
                    <a:lnTo>
                      <a:pt x="25" y="1531"/>
                    </a:lnTo>
                    <a:lnTo>
                      <a:pt x="51" y="1670"/>
                    </a:lnTo>
                    <a:lnTo>
                      <a:pt x="89" y="1809"/>
                    </a:lnTo>
                    <a:lnTo>
                      <a:pt x="126" y="1960"/>
                    </a:lnTo>
                    <a:lnTo>
                      <a:pt x="190" y="2112"/>
                    </a:lnTo>
                    <a:lnTo>
                      <a:pt x="253" y="2264"/>
                    </a:lnTo>
                    <a:lnTo>
                      <a:pt x="329" y="2428"/>
                    </a:lnTo>
                    <a:lnTo>
                      <a:pt x="430" y="2593"/>
                    </a:lnTo>
                    <a:lnTo>
                      <a:pt x="531" y="2757"/>
                    </a:lnTo>
                    <a:lnTo>
                      <a:pt x="657" y="2934"/>
                    </a:lnTo>
                    <a:lnTo>
                      <a:pt x="797" y="3098"/>
                    </a:lnTo>
                    <a:lnTo>
                      <a:pt x="948" y="3275"/>
                    </a:lnTo>
                    <a:lnTo>
                      <a:pt x="1125" y="3452"/>
                    </a:lnTo>
                    <a:lnTo>
                      <a:pt x="1315" y="3642"/>
                    </a:lnTo>
                    <a:lnTo>
                      <a:pt x="1530" y="3819"/>
                    </a:lnTo>
                    <a:lnTo>
                      <a:pt x="1757" y="3996"/>
                    </a:lnTo>
                    <a:lnTo>
                      <a:pt x="8698" y="4185"/>
                    </a:lnTo>
                    <a:lnTo>
                      <a:pt x="8660" y="4287"/>
                    </a:lnTo>
                    <a:lnTo>
                      <a:pt x="8559" y="4552"/>
                    </a:lnTo>
                    <a:lnTo>
                      <a:pt x="8496" y="4754"/>
                    </a:lnTo>
                    <a:lnTo>
                      <a:pt x="8433" y="4995"/>
                    </a:lnTo>
                    <a:lnTo>
                      <a:pt x="8382" y="5260"/>
                    </a:lnTo>
                    <a:lnTo>
                      <a:pt x="8331" y="5576"/>
                    </a:lnTo>
                    <a:lnTo>
                      <a:pt x="8294" y="5918"/>
                    </a:lnTo>
                    <a:lnTo>
                      <a:pt x="8281" y="6284"/>
                    </a:lnTo>
                    <a:lnTo>
                      <a:pt x="8281" y="6676"/>
                    </a:lnTo>
                    <a:lnTo>
                      <a:pt x="8306" y="7093"/>
                    </a:lnTo>
                    <a:lnTo>
                      <a:pt x="8357" y="7548"/>
                    </a:lnTo>
                    <a:lnTo>
                      <a:pt x="8407" y="7776"/>
                    </a:lnTo>
                    <a:lnTo>
                      <a:pt x="8445" y="8016"/>
                    </a:lnTo>
                    <a:lnTo>
                      <a:pt x="8508" y="8256"/>
                    </a:lnTo>
                    <a:lnTo>
                      <a:pt x="8584" y="8497"/>
                    </a:lnTo>
                    <a:lnTo>
                      <a:pt x="8660" y="8749"/>
                    </a:lnTo>
                    <a:lnTo>
                      <a:pt x="8749" y="9002"/>
                    </a:lnTo>
                    <a:lnTo>
                      <a:pt x="8825" y="9179"/>
                    </a:lnTo>
                    <a:lnTo>
                      <a:pt x="8926" y="9356"/>
                    </a:lnTo>
                    <a:lnTo>
                      <a:pt x="9039" y="9533"/>
                    </a:lnTo>
                    <a:lnTo>
                      <a:pt x="9166" y="9710"/>
                    </a:lnTo>
                    <a:lnTo>
                      <a:pt x="9292" y="9875"/>
                    </a:lnTo>
                    <a:lnTo>
                      <a:pt x="9431" y="10039"/>
                    </a:lnTo>
                    <a:lnTo>
                      <a:pt x="9709" y="10342"/>
                    </a:lnTo>
                    <a:lnTo>
                      <a:pt x="9975" y="10595"/>
                    </a:lnTo>
                    <a:lnTo>
                      <a:pt x="10190" y="10798"/>
                    </a:lnTo>
                    <a:lnTo>
                      <a:pt x="10405" y="10975"/>
                    </a:lnTo>
                    <a:lnTo>
                      <a:pt x="10417" y="10873"/>
                    </a:lnTo>
                    <a:lnTo>
                      <a:pt x="10493" y="10621"/>
                    </a:lnTo>
                    <a:lnTo>
                      <a:pt x="10544" y="10444"/>
                    </a:lnTo>
                    <a:lnTo>
                      <a:pt x="10607" y="10254"/>
                    </a:lnTo>
                    <a:lnTo>
                      <a:pt x="10683" y="10052"/>
                    </a:lnTo>
                    <a:lnTo>
                      <a:pt x="10784" y="9849"/>
                    </a:lnTo>
                    <a:lnTo>
                      <a:pt x="10885" y="9647"/>
                    </a:lnTo>
                    <a:lnTo>
                      <a:pt x="11012" y="9445"/>
                    </a:lnTo>
                    <a:lnTo>
                      <a:pt x="11163" y="9255"/>
                    </a:lnTo>
                    <a:lnTo>
                      <a:pt x="11239" y="9179"/>
                    </a:lnTo>
                    <a:lnTo>
                      <a:pt x="11328" y="9091"/>
                    </a:lnTo>
                    <a:lnTo>
                      <a:pt x="11416" y="9028"/>
                    </a:lnTo>
                    <a:lnTo>
                      <a:pt x="11505" y="8964"/>
                    </a:lnTo>
                    <a:lnTo>
                      <a:pt x="11606" y="8914"/>
                    </a:lnTo>
                    <a:lnTo>
                      <a:pt x="11707" y="8863"/>
                    </a:lnTo>
                    <a:lnTo>
                      <a:pt x="11808" y="8825"/>
                    </a:lnTo>
                    <a:lnTo>
                      <a:pt x="11922" y="8800"/>
                    </a:lnTo>
                    <a:lnTo>
                      <a:pt x="12162" y="8800"/>
                    </a:lnTo>
                    <a:lnTo>
                      <a:pt x="12251" y="8813"/>
                    </a:lnTo>
                    <a:lnTo>
                      <a:pt x="12326" y="8825"/>
                    </a:lnTo>
                    <a:lnTo>
                      <a:pt x="12402" y="8851"/>
                    </a:lnTo>
                    <a:lnTo>
                      <a:pt x="12478" y="8889"/>
                    </a:lnTo>
                    <a:lnTo>
                      <a:pt x="12541" y="8939"/>
                    </a:lnTo>
                    <a:lnTo>
                      <a:pt x="12617" y="8990"/>
                    </a:lnTo>
                    <a:lnTo>
                      <a:pt x="12680" y="9053"/>
                    </a:lnTo>
                    <a:lnTo>
                      <a:pt x="12731" y="9129"/>
                    </a:lnTo>
                    <a:lnTo>
                      <a:pt x="12845" y="9280"/>
                    </a:lnTo>
                    <a:lnTo>
                      <a:pt x="12933" y="9470"/>
                    </a:lnTo>
                    <a:lnTo>
                      <a:pt x="13009" y="9672"/>
                    </a:lnTo>
                    <a:lnTo>
                      <a:pt x="13072" y="9887"/>
                    </a:lnTo>
                    <a:lnTo>
                      <a:pt x="13110" y="10127"/>
                    </a:lnTo>
                    <a:lnTo>
                      <a:pt x="13136" y="10368"/>
                    </a:lnTo>
                    <a:lnTo>
                      <a:pt x="13136" y="10633"/>
                    </a:lnTo>
                    <a:lnTo>
                      <a:pt x="13123" y="10899"/>
                    </a:lnTo>
                    <a:lnTo>
                      <a:pt x="13098" y="11164"/>
                    </a:lnTo>
                    <a:lnTo>
                      <a:pt x="13047" y="11430"/>
                    </a:lnTo>
                    <a:lnTo>
                      <a:pt x="12984" y="11695"/>
                    </a:lnTo>
                    <a:lnTo>
                      <a:pt x="12883" y="11961"/>
                    </a:lnTo>
                    <a:lnTo>
                      <a:pt x="12782" y="12201"/>
                    </a:lnTo>
                    <a:lnTo>
                      <a:pt x="12668" y="12403"/>
                    </a:lnTo>
                    <a:lnTo>
                      <a:pt x="12541" y="12567"/>
                    </a:lnTo>
                    <a:lnTo>
                      <a:pt x="12402" y="12719"/>
                    </a:lnTo>
                    <a:lnTo>
                      <a:pt x="12263" y="12833"/>
                    </a:lnTo>
                    <a:lnTo>
                      <a:pt x="12124" y="12934"/>
                    </a:lnTo>
                    <a:lnTo>
                      <a:pt x="11985" y="12997"/>
                    </a:lnTo>
                    <a:lnTo>
                      <a:pt x="11846" y="13061"/>
                    </a:lnTo>
                    <a:lnTo>
                      <a:pt x="11720" y="13098"/>
                    </a:lnTo>
                    <a:lnTo>
                      <a:pt x="11593" y="13124"/>
                    </a:lnTo>
                    <a:lnTo>
                      <a:pt x="11492" y="13136"/>
                    </a:lnTo>
                    <a:lnTo>
                      <a:pt x="11252" y="13136"/>
                    </a:lnTo>
                    <a:lnTo>
                      <a:pt x="11201" y="13124"/>
                    </a:lnTo>
                    <a:lnTo>
                      <a:pt x="11201" y="13124"/>
                    </a:lnTo>
                    <a:lnTo>
                      <a:pt x="13237" y="15020"/>
                    </a:lnTo>
                    <a:lnTo>
                      <a:pt x="13439" y="14641"/>
                    </a:lnTo>
                    <a:lnTo>
                      <a:pt x="13667" y="14186"/>
                    </a:lnTo>
                    <a:lnTo>
                      <a:pt x="13945" y="13592"/>
                    </a:lnTo>
                    <a:lnTo>
                      <a:pt x="14261" y="12896"/>
                    </a:lnTo>
                    <a:lnTo>
                      <a:pt x="14602" y="12087"/>
                    </a:lnTo>
                    <a:lnTo>
                      <a:pt x="14779" y="11657"/>
                    </a:lnTo>
                    <a:lnTo>
                      <a:pt x="14943" y="11215"/>
                    </a:lnTo>
                    <a:lnTo>
                      <a:pt x="15108" y="10760"/>
                    </a:lnTo>
                    <a:lnTo>
                      <a:pt x="15260" y="10292"/>
                    </a:lnTo>
                    <a:lnTo>
                      <a:pt x="15411" y="9824"/>
                    </a:lnTo>
                    <a:lnTo>
                      <a:pt x="15550" y="9344"/>
                    </a:lnTo>
                    <a:lnTo>
                      <a:pt x="15677" y="8876"/>
                    </a:lnTo>
                    <a:lnTo>
                      <a:pt x="15778" y="8395"/>
                    </a:lnTo>
                    <a:lnTo>
                      <a:pt x="15866" y="7928"/>
                    </a:lnTo>
                    <a:lnTo>
                      <a:pt x="15930" y="7473"/>
                    </a:lnTo>
                    <a:lnTo>
                      <a:pt x="15980" y="7017"/>
                    </a:lnTo>
                    <a:lnTo>
                      <a:pt x="15993" y="6588"/>
                    </a:lnTo>
                    <a:lnTo>
                      <a:pt x="15980" y="6158"/>
                    </a:lnTo>
                    <a:lnTo>
                      <a:pt x="15968" y="5955"/>
                    </a:lnTo>
                    <a:lnTo>
                      <a:pt x="15942" y="5766"/>
                    </a:lnTo>
                    <a:lnTo>
                      <a:pt x="15904" y="5564"/>
                    </a:lnTo>
                    <a:lnTo>
                      <a:pt x="15866" y="5387"/>
                    </a:lnTo>
                    <a:lnTo>
                      <a:pt x="15816" y="5210"/>
                    </a:lnTo>
                    <a:lnTo>
                      <a:pt x="15765" y="5033"/>
                    </a:lnTo>
                    <a:lnTo>
                      <a:pt x="15689" y="4868"/>
                    </a:lnTo>
                    <a:lnTo>
                      <a:pt x="15614" y="4704"/>
                    </a:lnTo>
                    <a:lnTo>
                      <a:pt x="15525" y="4552"/>
                    </a:lnTo>
                    <a:lnTo>
                      <a:pt x="15424" y="4413"/>
                    </a:lnTo>
                    <a:lnTo>
                      <a:pt x="15323" y="4274"/>
                    </a:lnTo>
                    <a:lnTo>
                      <a:pt x="15196" y="4148"/>
                    </a:lnTo>
                    <a:lnTo>
                      <a:pt x="15070" y="4034"/>
                    </a:lnTo>
                    <a:lnTo>
                      <a:pt x="14931" y="3920"/>
                    </a:lnTo>
                    <a:lnTo>
                      <a:pt x="14918" y="3819"/>
                    </a:lnTo>
                    <a:lnTo>
                      <a:pt x="14893" y="3528"/>
                    </a:lnTo>
                    <a:lnTo>
                      <a:pt x="14855" y="3338"/>
                    </a:lnTo>
                    <a:lnTo>
                      <a:pt x="14804" y="3111"/>
                    </a:lnTo>
                    <a:lnTo>
                      <a:pt x="14729" y="2858"/>
                    </a:lnTo>
                    <a:lnTo>
                      <a:pt x="14640" y="2593"/>
                    </a:lnTo>
                    <a:lnTo>
                      <a:pt x="14514" y="2314"/>
                    </a:lnTo>
                    <a:lnTo>
                      <a:pt x="14362" y="2036"/>
                    </a:lnTo>
                    <a:lnTo>
                      <a:pt x="14286" y="1897"/>
                    </a:lnTo>
                    <a:lnTo>
                      <a:pt x="14185" y="1745"/>
                    </a:lnTo>
                    <a:lnTo>
                      <a:pt x="14084" y="1606"/>
                    </a:lnTo>
                    <a:lnTo>
                      <a:pt x="13957" y="1467"/>
                    </a:lnTo>
                    <a:lnTo>
                      <a:pt x="13831" y="1341"/>
                    </a:lnTo>
                    <a:lnTo>
                      <a:pt x="13705" y="1202"/>
                    </a:lnTo>
                    <a:lnTo>
                      <a:pt x="13553" y="1075"/>
                    </a:lnTo>
                    <a:lnTo>
                      <a:pt x="13401" y="949"/>
                    </a:lnTo>
                    <a:lnTo>
                      <a:pt x="13224" y="835"/>
                    </a:lnTo>
                    <a:lnTo>
                      <a:pt x="13047" y="721"/>
                    </a:lnTo>
                    <a:lnTo>
                      <a:pt x="12857" y="608"/>
                    </a:lnTo>
                    <a:lnTo>
                      <a:pt x="12643" y="519"/>
                    </a:lnTo>
                    <a:lnTo>
                      <a:pt x="12402" y="431"/>
                    </a:lnTo>
                    <a:lnTo>
                      <a:pt x="12124" y="342"/>
                    </a:lnTo>
                    <a:lnTo>
                      <a:pt x="11808" y="279"/>
                    </a:lnTo>
                    <a:lnTo>
                      <a:pt x="11454" y="216"/>
                    </a:lnTo>
                    <a:lnTo>
                      <a:pt x="11062" y="165"/>
                    </a:lnTo>
                    <a:lnTo>
                      <a:pt x="10645" y="115"/>
                    </a:lnTo>
                    <a:lnTo>
                      <a:pt x="10203" y="77"/>
                    </a:lnTo>
                    <a:lnTo>
                      <a:pt x="9735" y="51"/>
                    </a:lnTo>
                    <a:lnTo>
                      <a:pt x="8749" y="13"/>
                    </a:lnTo>
                    <a:lnTo>
                      <a:pt x="76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5816500" y="2368375"/>
                <a:ext cx="7207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870" extrusionOk="0">
                    <a:moveTo>
                      <a:pt x="2883" y="1"/>
                    </a:moveTo>
                    <a:lnTo>
                      <a:pt x="2858" y="140"/>
                    </a:lnTo>
                    <a:lnTo>
                      <a:pt x="2820" y="266"/>
                    </a:lnTo>
                    <a:lnTo>
                      <a:pt x="2756" y="393"/>
                    </a:lnTo>
                    <a:lnTo>
                      <a:pt x="2693" y="506"/>
                    </a:lnTo>
                    <a:lnTo>
                      <a:pt x="2617" y="620"/>
                    </a:lnTo>
                    <a:lnTo>
                      <a:pt x="2529" y="734"/>
                    </a:lnTo>
                    <a:lnTo>
                      <a:pt x="2428" y="835"/>
                    </a:lnTo>
                    <a:lnTo>
                      <a:pt x="2327" y="949"/>
                    </a:lnTo>
                    <a:lnTo>
                      <a:pt x="2112" y="1139"/>
                    </a:lnTo>
                    <a:lnTo>
                      <a:pt x="1859" y="1316"/>
                    </a:lnTo>
                    <a:lnTo>
                      <a:pt x="1606" y="1480"/>
                    </a:lnTo>
                    <a:lnTo>
                      <a:pt x="1353" y="1619"/>
                    </a:lnTo>
                    <a:lnTo>
                      <a:pt x="1100" y="1745"/>
                    </a:lnTo>
                    <a:lnTo>
                      <a:pt x="847" y="1859"/>
                    </a:lnTo>
                    <a:lnTo>
                      <a:pt x="418" y="2023"/>
                    </a:lnTo>
                    <a:lnTo>
                      <a:pt x="114" y="2125"/>
                    </a:lnTo>
                    <a:lnTo>
                      <a:pt x="0" y="2163"/>
                    </a:lnTo>
                    <a:lnTo>
                      <a:pt x="89" y="3869"/>
                    </a:lnTo>
                    <a:lnTo>
                      <a:pt x="342" y="3793"/>
                    </a:lnTo>
                    <a:lnTo>
                      <a:pt x="582" y="3718"/>
                    </a:lnTo>
                    <a:lnTo>
                      <a:pt x="809" y="3616"/>
                    </a:lnTo>
                    <a:lnTo>
                      <a:pt x="1024" y="3503"/>
                    </a:lnTo>
                    <a:lnTo>
                      <a:pt x="1214" y="3389"/>
                    </a:lnTo>
                    <a:lnTo>
                      <a:pt x="1404" y="3262"/>
                    </a:lnTo>
                    <a:lnTo>
                      <a:pt x="1568" y="3123"/>
                    </a:lnTo>
                    <a:lnTo>
                      <a:pt x="1720" y="2972"/>
                    </a:lnTo>
                    <a:lnTo>
                      <a:pt x="1871" y="2833"/>
                    </a:lnTo>
                    <a:lnTo>
                      <a:pt x="1998" y="2668"/>
                    </a:lnTo>
                    <a:lnTo>
                      <a:pt x="2112" y="2504"/>
                    </a:lnTo>
                    <a:lnTo>
                      <a:pt x="2225" y="2352"/>
                    </a:lnTo>
                    <a:lnTo>
                      <a:pt x="2314" y="2175"/>
                    </a:lnTo>
                    <a:lnTo>
                      <a:pt x="2402" y="2011"/>
                    </a:lnTo>
                    <a:lnTo>
                      <a:pt x="2478" y="1846"/>
                    </a:lnTo>
                    <a:lnTo>
                      <a:pt x="2554" y="1682"/>
                    </a:lnTo>
                    <a:lnTo>
                      <a:pt x="2668" y="1353"/>
                    </a:lnTo>
                    <a:lnTo>
                      <a:pt x="2756" y="1050"/>
                    </a:lnTo>
                    <a:lnTo>
                      <a:pt x="2807" y="759"/>
                    </a:lnTo>
                    <a:lnTo>
                      <a:pt x="2845" y="519"/>
                    </a:lnTo>
                    <a:lnTo>
                      <a:pt x="2870" y="304"/>
                    </a:lnTo>
                    <a:lnTo>
                      <a:pt x="2883" y="140"/>
                    </a:lnTo>
                    <a:lnTo>
                      <a:pt x="2883" y="1"/>
                    </a:lnTo>
                    <a:close/>
                  </a:path>
                </a:pathLst>
              </a:custGeom>
              <a:solidFill>
                <a:srgbClr val="BF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5805750" y="2429375"/>
                <a:ext cx="18777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7511" h="4894" extrusionOk="0">
                    <a:moveTo>
                      <a:pt x="6360" y="1"/>
                    </a:moveTo>
                    <a:lnTo>
                      <a:pt x="1315" y="3073"/>
                    </a:lnTo>
                    <a:lnTo>
                      <a:pt x="582" y="1910"/>
                    </a:lnTo>
                    <a:lnTo>
                      <a:pt x="0" y="2694"/>
                    </a:lnTo>
                    <a:lnTo>
                      <a:pt x="0" y="4312"/>
                    </a:lnTo>
                    <a:lnTo>
                      <a:pt x="1290" y="3680"/>
                    </a:lnTo>
                    <a:lnTo>
                      <a:pt x="3654" y="4893"/>
                    </a:lnTo>
                    <a:lnTo>
                      <a:pt x="7510" y="1404"/>
                    </a:lnTo>
                    <a:lnTo>
                      <a:pt x="63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5643300" y="3539400"/>
                <a:ext cx="750025" cy="166030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66412" extrusionOk="0">
                    <a:moveTo>
                      <a:pt x="0" y="0"/>
                    </a:moveTo>
                    <a:lnTo>
                      <a:pt x="5171" y="66412"/>
                    </a:lnTo>
                    <a:lnTo>
                      <a:pt x="13401" y="66412"/>
                    </a:lnTo>
                    <a:lnTo>
                      <a:pt x="13401" y="28636"/>
                    </a:lnTo>
                    <a:lnTo>
                      <a:pt x="21164" y="66412"/>
                    </a:lnTo>
                    <a:lnTo>
                      <a:pt x="30001" y="66412"/>
                    </a:lnTo>
                    <a:lnTo>
                      <a:pt x="25285" y="28484"/>
                    </a:lnTo>
                    <a:lnTo>
                      <a:pt x="225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6214425" y="5144675"/>
                <a:ext cx="156150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3655" extrusionOk="0">
                    <a:moveTo>
                      <a:pt x="0" y="1"/>
                    </a:moveTo>
                    <a:lnTo>
                      <a:pt x="835" y="3654"/>
                    </a:lnTo>
                    <a:lnTo>
                      <a:pt x="6246" y="3654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0113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6"/>
              <p:cNvSpPr/>
              <p:nvPr/>
            </p:nvSpPr>
            <p:spPr>
              <a:xfrm>
                <a:off x="6018150" y="5236025"/>
                <a:ext cx="377700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8067" extrusionOk="0">
                    <a:moveTo>
                      <a:pt x="8686" y="0"/>
                    </a:moveTo>
                    <a:lnTo>
                      <a:pt x="8306" y="456"/>
                    </a:lnTo>
                    <a:lnTo>
                      <a:pt x="8129" y="633"/>
                    </a:lnTo>
                    <a:lnTo>
                      <a:pt x="7624" y="1113"/>
                    </a:lnTo>
                    <a:lnTo>
                      <a:pt x="7270" y="1442"/>
                    </a:lnTo>
                    <a:lnTo>
                      <a:pt x="6852" y="1808"/>
                    </a:lnTo>
                    <a:lnTo>
                      <a:pt x="6385" y="2200"/>
                    </a:lnTo>
                    <a:lnTo>
                      <a:pt x="5866" y="2630"/>
                    </a:lnTo>
                    <a:lnTo>
                      <a:pt x="5310" y="3060"/>
                    </a:lnTo>
                    <a:lnTo>
                      <a:pt x="4729" y="3490"/>
                    </a:lnTo>
                    <a:lnTo>
                      <a:pt x="4122" y="3907"/>
                    </a:lnTo>
                    <a:lnTo>
                      <a:pt x="3806" y="4109"/>
                    </a:lnTo>
                    <a:lnTo>
                      <a:pt x="3490" y="4312"/>
                    </a:lnTo>
                    <a:lnTo>
                      <a:pt x="3161" y="4501"/>
                    </a:lnTo>
                    <a:lnTo>
                      <a:pt x="2845" y="4678"/>
                    </a:lnTo>
                    <a:lnTo>
                      <a:pt x="2516" y="4842"/>
                    </a:lnTo>
                    <a:lnTo>
                      <a:pt x="2200" y="5007"/>
                    </a:lnTo>
                    <a:lnTo>
                      <a:pt x="1871" y="5146"/>
                    </a:lnTo>
                    <a:lnTo>
                      <a:pt x="1555" y="5272"/>
                    </a:lnTo>
                    <a:lnTo>
                      <a:pt x="1239" y="5386"/>
                    </a:lnTo>
                    <a:lnTo>
                      <a:pt x="923" y="5475"/>
                    </a:lnTo>
                    <a:lnTo>
                      <a:pt x="0" y="8066"/>
                    </a:lnTo>
                    <a:lnTo>
                      <a:pt x="8711" y="8066"/>
                    </a:lnTo>
                    <a:lnTo>
                      <a:pt x="10974" y="7611"/>
                    </a:lnTo>
                    <a:lnTo>
                      <a:pt x="11631" y="8066"/>
                    </a:lnTo>
                    <a:lnTo>
                      <a:pt x="15007" y="8066"/>
                    </a:lnTo>
                    <a:lnTo>
                      <a:pt x="15032" y="7826"/>
                    </a:lnTo>
                    <a:lnTo>
                      <a:pt x="15070" y="7143"/>
                    </a:lnTo>
                    <a:lnTo>
                      <a:pt x="15083" y="6676"/>
                    </a:lnTo>
                    <a:lnTo>
                      <a:pt x="15095" y="6132"/>
                    </a:lnTo>
                    <a:lnTo>
                      <a:pt x="15108" y="5550"/>
                    </a:lnTo>
                    <a:lnTo>
                      <a:pt x="15095" y="4918"/>
                    </a:lnTo>
                    <a:lnTo>
                      <a:pt x="15070" y="4261"/>
                    </a:lnTo>
                    <a:lnTo>
                      <a:pt x="15020" y="3591"/>
                    </a:lnTo>
                    <a:lnTo>
                      <a:pt x="14944" y="2921"/>
                    </a:lnTo>
                    <a:lnTo>
                      <a:pt x="14906" y="2579"/>
                    </a:lnTo>
                    <a:lnTo>
                      <a:pt x="14843" y="2251"/>
                    </a:lnTo>
                    <a:lnTo>
                      <a:pt x="14792" y="1935"/>
                    </a:lnTo>
                    <a:lnTo>
                      <a:pt x="14716" y="1619"/>
                    </a:lnTo>
                    <a:lnTo>
                      <a:pt x="14640" y="1315"/>
                    </a:lnTo>
                    <a:lnTo>
                      <a:pt x="14552" y="1024"/>
                    </a:lnTo>
                    <a:lnTo>
                      <a:pt x="14451" y="746"/>
                    </a:lnTo>
                    <a:lnTo>
                      <a:pt x="14349" y="481"/>
                    </a:lnTo>
                    <a:lnTo>
                      <a:pt x="14223" y="228"/>
                    </a:lnTo>
                    <a:lnTo>
                      <a:pt x="1409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5812700" y="5144675"/>
                <a:ext cx="134975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3655" extrusionOk="0">
                    <a:moveTo>
                      <a:pt x="1" y="1"/>
                    </a:moveTo>
                    <a:lnTo>
                      <a:pt x="1" y="3654"/>
                    </a:lnTo>
                    <a:lnTo>
                      <a:pt x="5399" y="3654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rgbClr val="0113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5595575" y="5236025"/>
                <a:ext cx="377400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8067" extrusionOk="0">
                    <a:moveTo>
                      <a:pt x="8686" y="0"/>
                    </a:moveTo>
                    <a:lnTo>
                      <a:pt x="8306" y="456"/>
                    </a:lnTo>
                    <a:lnTo>
                      <a:pt x="8117" y="633"/>
                    </a:lnTo>
                    <a:lnTo>
                      <a:pt x="7624" y="1113"/>
                    </a:lnTo>
                    <a:lnTo>
                      <a:pt x="7257" y="1442"/>
                    </a:lnTo>
                    <a:lnTo>
                      <a:pt x="6852" y="1808"/>
                    </a:lnTo>
                    <a:lnTo>
                      <a:pt x="6385" y="2200"/>
                    </a:lnTo>
                    <a:lnTo>
                      <a:pt x="5866" y="2630"/>
                    </a:lnTo>
                    <a:lnTo>
                      <a:pt x="5310" y="3060"/>
                    </a:lnTo>
                    <a:lnTo>
                      <a:pt x="4729" y="3490"/>
                    </a:lnTo>
                    <a:lnTo>
                      <a:pt x="4109" y="3907"/>
                    </a:lnTo>
                    <a:lnTo>
                      <a:pt x="3793" y="4109"/>
                    </a:lnTo>
                    <a:lnTo>
                      <a:pt x="3477" y="4312"/>
                    </a:lnTo>
                    <a:lnTo>
                      <a:pt x="3161" y="4501"/>
                    </a:lnTo>
                    <a:lnTo>
                      <a:pt x="2845" y="4678"/>
                    </a:lnTo>
                    <a:lnTo>
                      <a:pt x="2516" y="4842"/>
                    </a:lnTo>
                    <a:lnTo>
                      <a:pt x="2187" y="5007"/>
                    </a:lnTo>
                    <a:lnTo>
                      <a:pt x="1871" y="5146"/>
                    </a:lnTo>
                    <a:lnTo>
                      <a:pt x="1543" y="5272"/>
                    </a:lnTo>
                    <a:lnTo>
                      <a:pt x="1227" y="5386"/>
                    </a:lnTo>
                    <a:lnTo>
                      <a:pt x="910" y="5475"/>
                    </a:lnTo>
                    <a:lnTo>
                      <a:pt x="0" y="8066"/>
                    </a:lnTo>
                    <a:lnTo>
                      <a:pt x="8711" y="8066"/>
                    </a:lnTo>
                    <a:lnTo>
                      <a:pt x="10961" y="7611"/>
                    </a:lnTo>
                    <a:lnTo>
                      <a:pt x="11631" y="8066"/>
                    </a:lnTo>
                    <a:lnTo>
                      <a:pt x="15007" y="8066"/>
                    </a:lnTo>
                    <a:lnTo>
                      <a:pt x="15020" y="7826"/>
                    </a:lnTo>
                    <a:lnTo>
                      <a:pt x="15070" y="7143"/>
                    </a:lnTo>
                    <a:lnTo>
                      <a:pt x="15083" y="6676"/>
                    </a:lnTo>
                    <a:lnTo>
                      <a:pt x="15095" y="6132"/>
                    </a:lnTo>
                    <a:lnTo>
                      <a:pt x="15095" y="5550"/>
                    </a:lnTo>
                    <a:lnTo>
                      <a:pt x="15095" y="4918"/>
                    </a:lnTo>
                    <a:lnTo>
                      <a:pt x="15057" y="4261"/>
                    </a:lnTo>
                    <a:lnTo>
                      <a:pt x="15020" y="3591"/>
                    </a:lnTo>
                    <a:lnTo>
                      <a:pt x="14944" y="2921"/>
                    </a:lnTo>
                    <a:lnTo>
                      <a:pt x="14893" y="2579"/>
                    </a:lnTo>
                    <a:lnTo>
                      <a:pt x="14843" y="2251"/>
                    </a:lnTo>
                    <a:lnTo>
                      <a:pt x="14779" y="1935"/>
                    </a:lnTo>
                    <a:lnTo>
                      <a:pt x="14716" y="1619"/>
                    </a:lnTo>
                    <a:lnTo>
                      <a:pt x="14628" y="1315"/>
                    </a:lnTo>
                    <a:lnTo>
                      <a:pt x="14539" y="1024"/>
                    </a:lnTo>
                    <a:lnTo>
                      <a:pt x="14451" y="746"/>
                    </a:lnTo>
                    <a:lnTo>
                      <a:pt x="14337" y="481"/>
                    </a:lnTo>
                    <a:lnTo>
                      <a:pt x="14223" y="228"/>
                    </a:lnTo>
                    <a:lnTo>
                      <a:pt x="1408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5240325" y="2525475"/>
                <a:ext cx="939975" cy="644150"/>
              </a:xfrm>
              <a:custGeom>
                <a:avLst/>
                <a:gdLst/>
                <a:ahLst/>
                <a:cxnLst/>
                <a:rect l="l" t="t" r="r" b="b"/>
                <a:pathLst>
                  <a:path w="37599" h="25766" extrusionOk="0">
                    <a:moveTo>
                      <a:pt x="32466" y="0"/>
                    </a:moveTo>
                    <a:lnTo>
                      <a:pt x="32226" y="13"/>
                    </a:lnTo>
                    <a:lnTo>
                      <a:pt x="31998" y="25"/>
                    </a:lnTo>
                    <a:lnTo>
                      <a:pt x="31758" y="63"/>
                    </a:lnTo>
                    <a:lnTo>
                      <a:pt x="31530" y="114"/>
                    </a:lnTo>
                    <a:lnTo>
                      <a:pt x="31290" y="164"/>
                    </a:lnTo>
                    <a:lnTo>
                      <a:pt x="31075" y="228"/>
                    </a:lnTo>
                    <a:lnTo>
                      <a:pt x="30848" y="303"/>
                    </a:lnTo>
                    <a:lnTo>
                      <a:pt x="30633" y="392"/>
                    </a:lnTo>
                    <a:lnTo>
                      <a:pt x="30418" y="480"/>
                    </a:lnTo>
                    <a:lnTo>
                      <a:pt x="30203" y="594"/>
                    </a:lnTo>
                    <a:lnTo>
                      <a:pt x="30001" y="708"/>
                    </a:lnTo>
                    <a:lnTo>
                      <a:pt x="29798" y="834"/>
                    </a:lnTo>
                    <a:lnTo>
                      <a:pt x="29609" y="961"/>
                    </a:lnTo>
                    <a:lnTo>
                      <a:pt x="29419" y="1113"/>
                    </a:lnTo>
                    <a:lnTo>
                      <a:pt x="29242" y="1264"/>
                    </a:lnTo>
                    <a:lnTo>
                      <a:pt x="29065" y="1429"/>
                    </a:lnTo>
                    <a:lnTo>
                      <a:pt x="28901" y="1593"/>
                    </a:lnTo>
                    <a:lnTo>
                      <a:pt x="28736" y="1770"/>
                    </a:lnTo>
                    <a:lnTo>
                      <a:pt x="28597" y="1960"/>
                    </a:lnTo>
                    <a:lnTo>
                      <a:pt x="28446" y="2149"/>
                    </a:lnTo>
                    <a:lnTo>
                      <a:pt x="28319" y="2352"/>
                    </a:lnTo>
                    <a:lnTo>
                      <a:pt x="28193" y="2554"/>
                    </a:lnTo>
                    <a:lnTo>
                      <a:pt x="28079" y="2769"/>
                    </a:lnTo>
                    <a:lnTo>
                      <a:pt x="27978" y="2996"/>
                    </a:lnTo>
                    <a:lnTo>
                      <a:pt x="27877" y="3224"/>
                    </a:lnTo>
                    <a:lnTo>
                      <a:pt x="27801" y="3464"/>
                    </a:lnTo>
                    <a:lnTo>
                      <a:pt x="23528" y="16511"/>
                    </a:lnTo>
                    <a:lnTo>
                      <a:pt x="518" y="13603"/>
                    </a:lnTo>
                    <a:lnTo>
                      <a:pt x="0" y="20569"/>
                    </a:lnTo>
                    <a:lnTo>
                      <a:pt x="898" y="20898"/>
                    </a:lnTo>
                    <a:lnTo>
                      <a:pt x="1947" y="21252"/>
                    </a:lnTo>
                    <a:lnTo>
                      <a:pt x="3338" y="21707"/>
                    </a:lnTo>
                    <a:lnTo>
                      <a:pt x="5007" y="22238"/>
                    </a:lnTo>
                    <a:lnTo>
                      <a:pt x="5929" y="22516"/>
                    </a:lnTo>
                    <a:lnTo>
                      <a:pt x="6903" y="22807"/>
                    </a:lnTo>
                    <a:lnTo>
                      <a:pt x="7927" y="23098"/>
                    </a:lnTo>
                    <a:lnTo>
                      <a:pt x="9002" y="23401"/>
                    </a:lnTo>
                    <a:lnTo>
                      <a:pt x="10089" y="23692"/>
                    </a:lnTo>
                    <a:lnTo>
                      <a:pt x="11227" y="23970"/>
                    </a:lnTo>
                    <a:lnTo>
                      <a:pt x="12377" y="24248"/>
                    </a:lnTo>
                    <a:lnTo>
                      <a:pt x="13540" y="24514"/>
                    </a:lnTo>
                    <a:lnTo>
                      <a:pt x="14716" y="24754"/>
                    </a:lnTo>
                    <a:lnTo>
                      <a:pt x="15892" y="24994"/>
                    </a:lnTo>
                    <a:lnTo>
                      <a:pt x="17067" y="25197"/>
                    </a:lnTo>
                    <a:lnTo>
                      <a:pt x="18231" y="25374"/>
                    </a:lnTo>
                    <a:lnTo>
                      <a:pt x="19381" y="25525"/>
                    </a:lnTo>
                    <a:lnTo>
                      <a:pt x="19950" y="25589"/>
                    </a:lnTo>
                    <a:lnTo>
                      <a:pt x="20506" y="25639"/>
                    </a:lnTo>
                    <a:lnTo>
                      <a:pt x="21062" y="25677"/>
                    </a:lnTo>
                    <a:lnTo>
                      <a:pt x="21619" y="25715"/>
                    </a:lnTo>
                    <a:lnTo>
                      <a:pt x="22150" y="25740"/>
                    </a:lnTo>
                    <a:lnTo>
                      <a:pt x="22681" y="25753"/>
                    </a:lnTo>
                    <a:lnTo>
                      <a:pt x="23199" y="25766"/>
                    </a:lnTo>
                    <a:lnTo>
                      <a:pt x="23717" y="25753"/>
                    </a:lnTo>
                    <a:lnTo>
                      <a:pt x="24210" y="25740"/>
                    </a:lnTo>
                    <a:lnTo>
                      <a:pt x="24691" y="25702"/>
                    </a:lnTo>
                    <a:lnTo>
                      <a:pt x="25171" y="25664"/>
                    </a:lnTo>
                    <a:lnTo>
                      <a:pt x="25626" y="25614"/>
                    </a:lnTo>
                    <a:lnTo>
                      <a:pt x="26069" y="25538"/>
                    </a:lnTo>
                    <a:lnTo>
                      <a:pt x="26499" y="25462"/>
                    </a:lnTo>
                    <a:lnTo>
                      <a:pt x="26916" y="25361"/>
                    </a:lnTo>
                    <a:lnTo>
                      <a:pt x="27308" y="25247"/>
                    </a:lnTo>
                    <a:lnTo>
                      <a:pt x="27687" y="25121"/>
                    </a:lnTo>
                    <a:lnTo>
                      <a:pt x="28054" y="24982"/>
                    </a:lnTo>
                    <a:lnTo>
                      <a:pt x="28294" y="24868"/>
                    </a:lnTo>
                    <a:lnTo>
                      <a:pt x="28534" y="24741"/>
                    </a:lnTo>
                    <a:lnTo>
                      <a:pt x="28762" y="24615"/>
                    </a:lnTo>
                    <a:lnTo>
                      <a:pt x="29002" y="24476"/>
                    </a:lnTo>
                    <a:lnTo>
                      <a:pt x="29230" y="24312"/>
                    </a:lnTo>
                    <a:lnTo>
                      <a:pt x="29457" y="24147"/>
                    </a:lnTo>
                    <a:lnTo>
                      <a:pt x="29672" y="23970"/>
                    </a:lnTo>
                    <a:lnTo>
                      <a:pt x="29887" y="23781"/>
                    </a:lnTo>
                    <a:lnTo>
                      <a:pt x="30114" y="23591"/>
                    </a:lnTo>
                    <a:lnTo>
                      <a:pt x="30317" y="23389"/>
                    </a:lnTo>
                    <a:lnTo>
                      <a:pt x="30532" y="23174"/>
                    </a:lnTo>
                    <a:lnTo>
                      <a:pt x="30734" y="22946"/>
                    </a:lnTo>
                    <a:lnTo>
                      <a:pt x="30936" y="22706"/>
                    </a:lnTo>
                    <a:lnTo>
                      <a:pt x="31139" y="22466"/>
                    </a:lnTo>
                    <a:lnTo>
                      <a:pt x="31530" y="21960"/>
                    </a:lnTo>
                    <a:lnTo>
                      <a:pt x="31910" y="21429"/>
                    </a:lnTo>
                    <a:lnTo>
                      <a:pt x="32276" y="20860"/>
                    </a:lnTo>
                    <a:lnTo>
                      <a:pt x="32630" y="20279"/>
                    </a:lnTo>
                    <a:lnTo>
                      <a:pt x="32972" y="19659"/>
                    </a:lnTo>
                    <a:lnTo>
                      <a:pt x="33300" y="19027"/>
                    </a:lnTo>
                    <a:lnTo>
                      <a:pt x="33616" y="18370"/>
                    </a:lnTo>
                    <a:lnTo>
                      <a:pt x="33933" y="17712"/>
                    </a:lnTo>
                    <a:lnTo>
                      <a:pt x="34223" y="17030"/>
                    </a:lnTo>
                    <a:lnTo>
                      <a:pt x="34514" y="16334"/>
                    </a:lnTo>
                    <a:lnTo>
                      <a:pt x="34780" y="15626"/>
                    </a:lnTo>
                    <a:lnTo>
                      <a:pt x="35045" y="14918"/>
                    </a:lnTo>
                    <a:lnTo>
                      <a:pt x="35298" y="14198"/>
                    </a:lnTo>
                    <a:lnTo>
                      <a:pt x="35538" y="13477"/>
                    </a:lnTo>
                    <a:lnTo>
                      <a:pt x="35766" y="12769"/>
                    </a:lnTo>
                    <a:lnTo>
                      <a:pt x="35981" y="12048"/>
                    </a:lnTo>
                    <a:lnTo>
                      <a:pt x="36196" y="11340"/>
                    </a:lnTo>
                    <a:lnTo>
                      <a:pt x="36385" y="10632"/>
                    </a:lnTo>
                    <a:lnTo>
                      <a:pt x="36575" y="9937"/>
                    </a:lnTo>
                    <a:lnTo>
                      <a:pt x="36929" y="8572"/>
                    </a:lnTo>
                    <a:lnTo>
                      <a:pt x="37232" y="7282"/>
                    </a:lnTo>
                    <a:lnTo>
                      <a:pt x="37498" y="6068"/>
                    </a:lnTo>
                    <a:lnTo>
                      <a:pt x="37536" y="5828"/>
                    </a:lnTo>
                    <a:lnTo>
                      <a:pt x="37574" y="5588"/>
                    </a:lnTo>
                    <a:lnTo>
                      <a:pt x="37586" y="5348"/>
                    </a:lnTo>
                    <a:lnTo>
                      <a:pt x="37599" y="5108"/>
                    </a:lnTo>
                    <a:lnTo>
                      <a:pt x="37599" y="4867"/>
                    </a:lnTo>
                    <a:lnTo>
                      <a:pt x="37586" y="4627"/>
                    </a:lnTo>
                    <a:lnTo>
                      <a:pt x="37561" y="4387"/>
                    </a:lnTo>
                    <a:lnTo>
                      <a:pt x="37523" y="4159"/>
                    </a:lnTo>
                    <a:lnTo>
                      <a:pt x="37485" y="3932"/>
                    </a:lnTo>
                    <a:lnTo>
                      <a:pt x="37422" y="3704"/>
                    </a:lnTo>
                    <a:lnTo>
                      <a:pt x="37359" y="3477"/>
                    </a:lnTo>
                    <a:lnTo>
                      <a:pt x="37283" y="3262"/>
                    </a:lnTo>
                    <a:lnTo>
                      <a:pt x="37194" y="3047"/>
                    </a:lnTo>
                    <a:lnTo>
                      <a:pt x="37093" y="2832"/>
                    </a:lnTo>
                    <a:lnTo>
                      <a:pt x="36992" y="2630"/>
                    </a:lnTo>
                    <a:lnTo>
                      <a:pt x="36878" y="2427"/>
                    </a:lnTo>
                    <a:lnTo>
                      <a:pt x="36752" y="2225"/>
                    </a:lnTo>
                    <a:lnTo>
                      <a:pt x="36613" y="2035"/>
                    </a:lnTo>
                    <a:lnTo>
                      <a:pt x="36474" y="1858"/>
                    </a:lnTo>
                    <a:lnTo>
                      <a:pt x="36322" y="1681"/>
                    </a:lnTo>
                    <a:lnTo>
                      <a:pt x="36170" y="1504"/>
                    </a:lnTo>
                    <a:lnTo>
                      <a:pt x="35993" y="1340"/>
                    </a:lnTo>
                    <a:lnTo>
                      <a:pt x="35829" y="1188"/>
                    </a:lnTo>
                    <a:lnTo>
                      <a:pt x="35639" y="1037"/>
                    </a:lnTo>
                    <a:lnTo>
                      <a:pt x="35450" y="898"/>
                    </a:lnTo>
                    <a:lnTo>
                      <a:pt x="35260" y="771"/>
                    </a:lnTo>
                    <a:lnTo>
                      <a:pt x="35045" y="645"/>
                    </a:lnTo>
                    <a:lnTo>
                      <a:pt x="34843" y="531"/>
                    </a:lnTo>
                    <a:lnTo>
                      <a:pt x="34615" y="430"/>
                    </a:lnTo>
                    <a:lnTo>
                      <a:pt x="34400" y="341"/>
                    </a:lnTo>
                    <a:lnTo>
                      <a:pt x="34160" y="253"/>
                    </a:lnTo>
                    <a:lnTo>
                      <a:pt x="33933" y="190"/>
                    </a:lnTo>
                    <a:lnTo>
                      <a:pt x="33680" y="126"/>
                    </a:lnTo>
                    <a:lnTo>
                      <a:pt x="33439" y="76"/>
                    </a:lnTo>
                    <a:lnTo>
                      <a:pt x="33199" y="38"/>
                    </a:lnTo>
                    <a:lnTo>
                      <a:pt x="32959" y="13"/>
                    </a:lnTo>
                    <a:lnTo>
                      <a:pt x="327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5042450" y="2808650"/>
                <a:ext cx="21400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9243" extrusionOk="0">
                    <a:moveTo>
                      <a:pt x="3187" y="1"/>
                    </a:moveTo>
                    <a:lnTo>
                      <a:pt x="3035" y="13"/>
                    </a:lnTo>
                    <a:lnTo>
                      <a:pt x="2909" y="26"/>
                    </a:lnTo>
                    <a:lnTo>
                      <a:pt x="2808" y="64"/>
                    </a:lnTo>
                    <a:lnTo>
                      <a:pt x="2732" y="102"/>
                    </a:lnTo>
                    <a:lnTo>
                      <a:pt x="2668" y="165"/>
                    </a:lnTo>
                    <a:lnTo>
                      <a:pt x="2631" y="228"/>
                    </a:lnTo>
                    <a:lnTo>
                      <a:pt x="2605" y="304"/>
                    </a:lnTo>
                    <a:lnTo>
                      <a:pt x="2605" y="393"/>
                    </a:lnTo>
                    <a:lnTo>
                      <a:pt x="2618" y="481"/>
                    </a:lnTo>
                    <a:lnTo>
                      <a:pt x="2656" y="582"/>
                    </a:lnTo>
                    <a:lnTo>
                      <a:pt x="2694" y="683"/>
                    </a:lnTo>
                    <a:lnTo>
                      <a:pt x="2757" y="785"/>
                    </a:lnTo>
                    <a:lnTo>
                      <a:pt x="2833" y="873"/>
                    </a:lnTo>
                    <a:lnTo>
                      <a:pt x="2909" y="974"/>
                    </a:lnTo>
                    <a:lnTo>
                      <a:pt x="3010" y="1050"/>
                    </a:lnTo>
                    <a:lnTo>
                      <a:pt x="3111" y="1139"/>
                    </a:lnTo>
                    <a:lnTo>
                      <a:pt x="3225" y="1202"/>
                    </a:lnTo>
                    <a:lnTo>
                      <a:pt x="3351" y="1265"/>
                    </a:lnTo>
                    <a:lnTo>
                      <a:pt x="3478" y="1316"/>
                    </a:lnTo>
                    <a:lnTo>
                      <a:pt x="3604" y="1341"/>
                    </a:lnTo>
                    <a:lnTo>
                      <a:pt x="3869" y="1391"/>
                    </a:lnTo>
                    <a:lnTo>
                      <a:pt x="4122" y="1467"/>
                    </a:lnTo>
                    <a:lnTo>
                      <a:pt x="4363" y="1543"/>
                    </a:lnTo>
                    <a:lnTo>
                      <a:pt x="4577" y="1632"/>
                    </a:lnTo>
                    <a:lnTo>
                      <a:pt x="4881" y="1758"/>
                    </a:lnTo>
                    <a:lnTo>
                      <a:pt x="5007" y="1821"/>
                    </a:lnTo>
                    <a:lnTo>
                      <a:pt x="4350" y="1657"/>
                    </a:lnTo>
                    <a:lnTo>
                      <a:pt x="3667" y="1493"/>
                    </a:lnTo>
                    <a:lnTo>
                      <a:pt x="2871" y="1328"/>
                    </a:lnTo>
                    <a:lnTo>
                      <a:pt x="2454" y="1240"/>
                    </a:lnTo>
                    <a:lnTo>
                      <a:pt x="2049" y="1176"/>
                    </a:lnTo>
                    <a:lnTo>
                      <a:pt x="1644" y="1113"/>
                    </a:lnTo>
                    <a:lnTo>
                      <a:pt x="1278" y="1075"/>
                    </a:lnTo>
                    <a:lnTo>
                      <a:pt x="949" y="1063"/>
                    </a:lnTo>
                    <a:lnTo>
                      <a:pt x="671" y="1063"/>
                    </a:lnTo>
                    <a:lnTo>
                      <a:pt x="545" y="1075"/>
                    </a:lnTo>
                    <a:lnTo>
                      <a:pt x="443" y="1101"/>
                    </a:lnTo>
                    <a:lnTo>
                      <a:pt x="355" y="1126"/>
                    </a:lnTo>
                    <a:lnTo>
                      <a:pt x="292" y="1164"/>
                    </a:lnTo>
                    <a:lnTo>
                      <a:pt x="191" y="1265"/>
                    </a:lnTo>
                    <a:lnTo>
                      <a:pt x="115" y="1366"/>
                    </a:lnTo>
                    <a:lnTo>
                      <a:pt x="51" y="1480"/>
                    </a:lnTo>
                    <a:lnTo>
                      <a:pt x="14" y="1594"/>
                    </a:lnTo>
                    <a:lnTo>
                      <a:pt x="1" y="1720"/>
                    </a:lnTo>
                    <a:lnTo>
                      <a:pt x="1" y="1847"/>
                    </a:lnTo>
                    <a:lnTo>
                      <a:pt x="26" y="1986"/>
                    </a:lnTo>
                    <a:lnTo>
                      <a:pt x="77" y="2112"/>
                    </a:lnTo>
                    <a:lnTo>
                      <a:pt x="140" y="2238"/>
                    </a:lnTo>
                    <a:lnTo>
                      <a:pt x="216" y="2352"/>
                    </a:lnTo>
                    <a:lnTo>
                      <a:pt x="317" y="2466"/>
                    </a:lnTo>
                    <a:lnTo>
                      <a:pt x="431" y="2580"/>
                    </a:lnTo>
                    <a:lnTo>
                      <a:pt x="557" y="2668"/>
                    </a:lnTo>
                    <a:lnTo>
                      <a:pt x="709" y="2744"/>
                    </a:lnTo>
                    <a:lnTo>
                      <a:pt x="873" y="2807"/>
                    </a:lnTo>
                    <a:lnTo>
                      <a:pt x="1050" y="2858"/>
                    </a:lnTo>
                    <a:lnTo>
                      <a:pt x="1012" y="2871"/>
                    </a:lnTo>
                    <a:lnTo>
                      <a:pt x="886" y="2896"/>
                    </a:lnTo>
                    <a:lnTo>
                      <a:pt x="722" y="2946"/>
                    </a:lnTo>
                    <a:lnTo>
                      <a:pt x="633" y="2984"/>
                    </a:lnTo>
                    <a:lnTo>
                      <a:pt x="532" y="3035"/>
                    </a:lnTo>
                    <a:lnTo>
                      <a:pt x="443" y="3098"/>
                    </a:lnTo>
                    <a:lnTo>
                      <a:pt x="342" y="3161"/>
                    </a:lnTo>
                    <a:lnTo>
                      <a:pt x="254" y="3250"/>
                    </a:lnTo>
                    <a:lnTo>
                      <a:pt x="178" y="3351"/>
                    </a:lnTo>
                    <a:lnTo>
                      <a:pt x="102" y="3465"/>
                    </a:lnTo>
                    <a:lnTo>
                      <a:pt x="51" y="3591"/>
                    </a:lnTo>
                    <a:lnTo>
                      <a:pt x="14" y="3730"/>
                    </a:lnTo>
                    <a:lnTo>
                      <a:pt x="1" y="3895"/>
                    </a:lnTo>
                    <a:lnTo>
                      <a:pt x="14" y="4059"/>
                    </a:lnTo>
                    <a:lnTo>
                      <a:pt x="39" y="4211"/>
                    </a:lnTo>
                    <a:lnTo>
                      <a:pt x="89" y="4350"/>
                    </a:lnTo>
                    <a:lnTo>
                      <a:pt x="165" y="4476"/>
                    </a:lnTo>
                    <a:lnTo>
                      <a:pt x="254" y="4577"/>
                    </a:lnTo>
                    <a:lnTo>
                      <a:pt x="342" y="4678"/>
                    </a:lnTo>
                    <a:lnTo>
                      <a:pt x="443" y="4767"/>
                    </a:lnTo>
                    <a:lnTo>
                      <a:pt x="557" y="4843"/>
                    </a:lnTo>
                    <a:lnTo>
                      <a:pt x="658" y="4906"/>
                    </a:lnTo>
                    <a:lnTo>
                      <a:pt x="759" y="4957"/>
                    </a:lnTo>
                    <a:lnTo>
                      <a:pt x="949" y="5032"/>
                    </a:lnTo>
                    <a:lnTo>
                      <a:pt x="1075" y="5083"/>
                    </a:lnTo>
                    <a:lnTo>
                      <a:pt x="1126" y="5096"/>
                    </a:lnTo>
                    <a:lnTo>
                      <a:pt x="1113" y="5146"/>
                    </a:lnTo>
                    <a:lnTo>
                      <a:pt x="1075" y="5285"/>
                    </a:lnTo>
                    <a:lnTo>
                      <a:pt x="1038" y="5500"/>
                    </a:lnTo>
                    <a:lnTo>
                      <a:pt x="1025" y="5614"/>
                    </a:lnTo>
                    <a:lnTo>
                      <a:pt x="1025" y="5753"/>
                    </a:lnTo>
                    <a:lnTo>
                      <a:pt x="1038" y="5892"/>
                    </a:lnTo>
                    <a:lnTo>
                      <a:pt x="1050" y="6044"/>
                    </a:lnTo>
                    <a:lnTo>
                      <a:pt x="1088" y="6196"/>
                    </a:lnTo>
                    <a:lnTo>
                      <a:pt x="1151" y="6335"/>
                    </a:lnTo>
                    <a:lnTo>
                      <a:pt x="1227" y="6486"/>
                    </a:lnTo>
                    <a:lnTo>
                      <a:pt x="1341" y="6625"/>
                    </a:lnTo>
                    <a:lnTo>
                      <a:pt x="1467" y="6764"/>
                    </a:lnTo>
                    <a:lnTo>
                      <a:pt x="1632" y="6891"/>
                    </a:lnTo>
                    <a:lnTo>
                      <a:pt x="1644" y="6941"/>
                    </a:lnTo>
                    <a:lnTo>
                      <a:pt x="1670" y="7068"/>
                    </a:lnTo>
                    <a:lnTo>
                      <a:pt x="1720" y="7258"/>
                    </a:lnTo>
                    <a:lnTo>
                      <a:pt x="1758" y="7371"/>
                    </a:lnTo>
                    <a:lnTo>
                      <a:pt x="1821" y="7498"/>
                    </a:lnTo>
                    <a:lnTo>
                      <a:pt x="1885" y="7612"/>
                    </a:lnTo>
                    <a:lnTo>
                      <a:pt x="1960" y="7738"/>
                    </a:lnTo>
                    <a:lnTo>
                      <a:pt x="2049" y="7864"/>
                    </a:lnTo>
                    <a:lnTo>
                      <a:pt x="2150" y="7978"/>
                    </a:lnTo>
                    <a:lnTo>
                      <a:pt x="2277" y="8092"/>
                    </a:lnTo>
                    <a:lnTo>
                      <a:pt x="2416" y="8193"/>
                    </a:lnTo>
                    <a:lnTo>
                      <a:pt x="2580" y="8282"/>
                    </a:lnTo>
                    <a:lnTo>
                      <a:pt x="2757" y="8357"/>
                    </a:lnTo>
                    <a:lnTo>
                      <a:pt x="2972" y="8421"/>
                    </a:lnTo>
                    <a:lnTo>
                      <a:pt x="3263" y="8497"/>
                    </a:lnTo>
                    <a:lnTo>
                      <a:pt x="3983" y="8636"/>
                    </a:lnTo>
                    <a:lnTo>
                      <a:pt x="4830" y="8787"/>
                    </a:lnTo>
                    <a:lnTo>
                      <a:pt x="5715" y="8926"/>
                    </a:lnTo>
                    <a:lnTo>
                      <a:pt x="7258" y="9154"/>
                    </a:lnTo>
                    <a:lnTo>
                      <a:pt x="7915" y="9242"/>
                    </a:lnTo>
                    <a:lnTo>
                      <a:pt x="8560" y="2289"/>
                    </a:lnTo>
                    <a:lnTo>
                      <a:pt x="8269" y="2049"/>
                    </a:lnTo>
                    <a:lnTo>
                      <a:pt x="7940" y="1783"/>
                    </a:lnTo>
                    <a:lnTo>
                      <a:pt x="7536" y="1480"/>
                    </a:lnTo>
                    <a:lnTo>
                      <a:pt x="7081" y="1151"/>
                    </a:lnTo>
                    <a:lnTo>
                      <a:pt x="6840" y="999"/>
                    </a:lnTo>
                    <a:lnTo>
                      <a:pt x="6600" y="848"/>
                    </a:lnTo>
                    <a:lnTo>
                      <a:pt x="6360" y="709"/>
                    </a:lnTo>
                    <a:lnTo>
                      <a:pt x="6120" y="595"/>
                    </a:lnTo>
                    <a:lnTo>
                      <a:pt x="5892" y="494"/>
                    </a:lnTo>
                    <a:lnTo>
                      <a:pt x="5677" y="418"/>
                    </a:lnTo>
                    <a:lnTo>
                      <a:pt x="5248" y="304"/>
                    </a:lnTo>
                    <a:lnTo>
                      <a:pt x="4805" y="203"/>
                    </a:lnTo>
                    <a:lnTo>
                      <a:pt x="4350" y="115"/>
                    </a:lnTo>
                    <a:lnTo>
                      <a:pt x="3920" y="39"/>
                    </a:lnTo>
                    <a:lnTo>
                      <a:pt x="3528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4988425" y="2625650"/>
                <a:ext cx="14130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5652" h="8143" extrusionOk="0">
                    <a:moveTo>
                      <a:pt x="1075" y="1"/>
                    </a:moveTo>
                    <a:lnTo>
                      <a:pt x="973" y="13"/>
                    </a:lnTo>
                    <a:lnTo>
                      <a:pt x="860" y="26"/>
                    </a:lnTo>
                    <a:lnTo>
                      <a:pt x="759" y="51"/>
                    </a:lnTo>
                    <a:lnTo>
                      <a:pt x="657" y="102"/>
                    </a:lnTo>
                    <a:lnTo>
                      <a:pt x="544" y="152"/>
                    </a:lnTo>
                    <a:lnTo>
                      <a:pt x="455" y="228"/>
                    </a:lnTo>
                    <a:lnTo>
                      <a:pt x="367" y="329"/>
                    </a:lnTo>
                    <a:lnTo>
                      <a:pt x="278" y="443"/>
                    </a:lnTo>
                    <a:lnTo>
                      <a:pt x="215" y="582"/>
                    </a:lnTo>
                    <a:lnTo>
                      <a:pt x="152" y="734"/>
                    </a:lnTo>
                    <a:lnTo>
                      <a:pt x="126" y="886"/>
                    </a:lnTo>
                    <a:lnTo>
                      <a:pt x="101" y="1037"/>
                    </a:lnTo>
                    <a:lnTo>
                      <a:pt x="89" y="1189"/>
                    </a:lnTo>
                    <a:lnTo>
                      <a:pt x="101" y="1328"/>
                    </a:lnTo>
                    <a:lnTo>
                      <a:pt x="114" y="1467"/>
                    </a:lnTo>
                    <a:lnTo>
                      <a:pt x="126" y="1606"/>
                    </a:lnTo>
                    <a:lnTo>
                      <a:pt x="152" y="1720"/>
                    </a:lnTo>
                    <a:lnTo>
                      <a:pt x="215" y="1935"/>
                    </a:lnTo>
                    <a:lnTo>
                      <a:pt x="278" y="2112"/>
                    </a:lnTo>
                    <a:lnTo>
                      <a:pt x="354" y="2251"/>
                    </a:lnTo>
                    <a:lnTo>
                      <a:pt x="329" y="2276"/>
                    </a:lnTo>
                    <a:lnTo>
                      <a:pt x="253" y="2352"/>
                    </a:lnTo>
                    <a:lnTo>
                      <a:pt x="164" y="2479"/>
                    </a:lnTo>
                    <a:lnTo>
                      <a:pt x="114" y="2554"/>
                    </a:lnTo>
                    <a:lnTo>
                      <a:pt x="76" y="2656"/>
                    </a:lnTo>
                    <a:lnTo>
                      <a:pt x="38" y="2757"/>
                    </a:lnTo>
                    <a:lnTo>
                      <a:pt x="13" y="2883"/>
                    </a:lnTo>
                    <a:lnTo>
                      <a:pt x="0" y="3010"/>
                    </a:lnTo>
                    <a:lnTo>
                      <a:pt x="0" y="3149"/>
                    </a:lnTo>
                    <a:lnTo>
                      <a:pt x="25" y="3313"/>
                    </a:lnTo>
                    <a:lnTo>
                      <a:pt x="63" y="3477"/>
                    </a:lnTo>
                    <a:lnTo>
                      <a:pt x="126" y="3667"/>
                    </a:lnTo>
                    <a:lnTo>
                      <a:pt x="215" y="3857"/>
                    </a:lnTo>
                    <a:lnTo>
                      <a:pt x="164" y="3970"/>
                    </a:lnTo>
                    <a:lnTo>
                      <a:pt x="126" y="4097"/>
                    </a:lnTo>
                    <a:lnTo>
                      <a:pt x="101" y="4261"/>
                    </a:lnTo>
                    <a:lnTo>
                      <a:pt x="101" y="4350"/>
                    </a:lnTo>
                    <a:lnTo>
                      <a:pt x="101" y="4438"/>
                    </a:lnTo>
                    <a:lnTo>
                      <a:pt x="114" y="4527"/>
                    </a:lnTo>
                    <a:lnTo>
                      <a:pt x="126" y="4628"/>
                    </a:lnTo>
                    <a:lnTo>
                      <a:pt x="164" y="4716"/>
                    </a:lnTo>
                    <a:lnTo>
                      <a:pt x="215" y="4805"/>
                    </a:lnTo>
                    <a:lnTo>
                      <a:pt x="278" y="4893"/>
                    </a:lnTo>
                    <a:lnTo>
                      <a:pt x="354" y="4982"/>
                    </a:lnTo>
                    <a:lnTo>
                      <a:pt x="329" y="5032"/>
                    </a:lnTo>
                    <a:lnTo>
                      <a:pt x="278" y="5197"/>
                    </a:lnTo>
                    <a:lnTo>
                      <a:pt x="253" y="5298"/>
                    </a:lnTo>
                    <a:lnTo>
                      <a:pt x="240" y="5437"/>
                    </a:lnTo>
                    <a:lnTo>
                      <a:pt x="228" y="5576"/>
                    </a:lnTo>
                    <a:lnTo>
                      <a:pt x="240" y="5740"/>
                    </a:lnTo>
                    <a:lnTo>
                      <a:pt x="266" y="5917"/>
                    </a:lnTo>
                    <a:lnTo>
                      <a:pt x="303" y="6094"/>
                    </a:lnTo>
                    <a:lnTo>
                      <a:pt x="379" y="6284"/>
                    </a:lnTo>
                    <a:lnTo>
                      <a:pt x="480" y="6486"/>
                    </a:lnTo>
                    <a:lnTo>
                      <a:pt x="619" y="6676"/>
                    </a:lnTo>
                    <a:lnTo>
                      <a:pt x="695" y="6777"/>
                    </a:lnTo>
                    <a:lnTo>
                      <a:pt x="796" y="6878"/>
                    </a:lnTo>
                    <a:lnTo>
                      <a:pt x="898" y="6979"/>
                    </a:lnTo>
                    <a:lnTo>
                      <a:pt x="1011" y="7081"/>
                    </a:lnTo>
                    <a:lnTo>
                      <a:pt x="1125" y="7169"/>
                    </a:lnTo>
                    <a:lnTo>
                      <a:pt x="1264" y="7270"/>
                    </a:lnTo>
                    <a:lnTo>
                      <a:pt x="1555" y="7447"/>
                    </a:lnTo>
                    <a:lnTo>
                      <a:pt x="1846" y="7599"/>
                    </a:lnTo>
                    <a:lnTo>
                      <a:pt x="2137" y="7738"/>
                    </a:lnTo>
                    <a:lnTo>
                      <a:pt x="2427" y="7839"/>
                    </a:lnTo>
                    <a:lnTo>
                      <a:pt x="2706" y="7928"/>
                    </a:lnTo>
                    <a:lnTo>
                      <a:pt x="2971" y="7991"/>
                    </a:lnTo>
                    <a:lnTo>
                      <a:pt x="3236" y="8041"/>
                    </a:lnTo>
                    <a:lnTo>
                      <a:pt x="3477" y="8079"/>
                    </a:lnTo>
                    <a:lnTo>
                      <a:pt x="3704" y="8105"/>
                    </a:lnTo>
                    <a:lnTo>
                      <a:pt x="3907" y="8130"/>
                    </a:lnTo>
                    <a:lnTo>
                      <a:pt x="4248" y="8142"/>
                    </a:lnTo>
                    <a:lnTo>
                      <a:pt x="4475" y="8130"/>
                    </a:lnTo>
                    <a:lnTo>
                      <a:pt x="4551" y="8130"/>
                    </a:lnTo>
                    <a:lnTo>
                      <a:pt x="4008" y="6638"/>
                    </a:lnTo>
                    <a:lnTo>
                      <a:pt x="4261" y="6613"/>
                    </a:lnTo>
                    <a:lnTo>
                      <a:pt x="4501" y="6562"/>
                    </a:lnTo>
                    <a:lnTo>
                      <a:pt x="4615" y="6524"/>
                    </a:lnTo>
                    <a:lnTo>
                      <a:pt x="4716" y="6474"/>
                    </a:lnTo>
                    <a:lnTo>
                      <a:pt x="4817" y="6436"/>
                    </a:lnTo>
                    <a:lnTo>
                      <a:pt x="4905" y="6373"/>
                    </a:lnTo>
                    <a:lnTo>
                      <a:pt x="4981" y="6322"/>
                    </a:lnTo>
                    <a:lnTo>
                      <a:pt x="5044" y="6259"/>
                    </a:lnTo>
                    <a:lnTo>
                      <a:pt x="5095" y="6183"/>
                    </a:lnTo>
                    <a:lnTo>
                      <a:pt x="5133" y="6107"/>
                    </a:lnTo>
                    <a:lnTo>
                      <a:pt x="5158" y="6031"/>
                    </a:lnTo>
                    <a:lnTo>
                      <a:pt x="5171" y="5955"/>
                    </a:lnTo>
                    <a:lnTo>
                      <a:pt x="5158" y="5867"/>
                    </a:lnTo>
                    <a:lnTo>
                      <a:pt x="5120" y="5778"/>
                    </a:lnTo>
                    <a:lnTo>
                      <a:pt x="5070" y="5677"/>
                    </a:lnTo>
                    <a:lnTo>
                      <a:pt x="4994" y="5589"/>
                    </a:lnTo>
                    <a:lnTo>
                      <a:pt x="4905" y="5513"/>
                    </a:lnTo>
                    <a:lnTo>
                      <a:pt x="4804" y="5450"/>
                    </a:lnTo>
                    <a:lnTo>
                      <a:pt x="4690" y="5386"/>
                    </a:lnTo>
                    <a:lnTo>
                      <a:pt x="4577" y="5336"/>
                    </a:lnTo>
                    <a:lnTo>
                      <a:pt x="4336" y="5260"/>
                    </a:lnTo>
                    <a:lnTo>
                      <a:pt x="4109" y="5209"/>
                    </a:lnTo>
                    <a:lnTo>
                      <a:pt x="3907" y="5184"/>
                    </a:lnTo>
                    <a:lnTo>
                      <a:pt x="3730" y="5159"/>
                    </a:lnTo>
                    <a:lnTo>
                      <a:pt x="3730" y="5159"/>
                    </a:lnTo>
                    <a:lnTo>
                      <a:pt x="3957" y="5172"/>
                    </a:lnTo>
                    <a:lnTo>
                      <a:pt x="4185" y="5172"/>
                    </a:lnTo>
                    <a:lnTo>
                      <a:pt x="4463" y="5146"/>
                    </a:lnTo>
                    <a:lnTo>
                      <a:pt x="4602" y="5134"/>
                    </a:lnTo>
                    <a:lnTo>
                      <a:pt x="4741" y="5108"/>
                    </a:lnTo>
                    <a:lnTo>
                      <a:pt x="4867" y="5070"/>
                    </a:lnTo>
                    <a:lnTo>
                      <a:pt x="4994" y="5020"/>
                    </a:lnTo>
                    <a:lnTo>
                      <a:pt x="5108" y="4969"/>
                    </a:lnTo>
                    <a:lnTo>
                      <a:pt x="5196" y="4893"/>
                    </a:lnTo>
                    <a:lnTo>
                      <a:pt x="5272" y="4818"/>
                    </a:lnTo>
                    <a:lnTo>
                      <a:pt x="5297" y="4767"/>
                    </a:lnTo>
                    <a:lnTo>
                      <a:pt x="5323" y="4716"/>
                    </a:lnTo>
                    <a:lnTo>
                      <a:pt x="5348" y="4615"/>
                    </a:lnTo>
                    <a:lnTo>
                      <a:pt x="5360" y="4514"/>
                    </a:lnTo>
                    <a:lnTo>
                      <a:pt x="5360" y="4426"/>
                    </a:lnTo>
                    <a:lnTo>
                      <a:pt x="5348" y="4350"/>
                    </a:lnTo>
                    <a:lnTo>
                      <a:pt x="5335" y="4274"/>
                    </a:lnTo>
                    <a:lnTo>
                      <a:pt x="5310" y="4198"/>
                    </a:lnTo>
                    <a:lnTo>
                      <a:pt x="5234" y="4084"/>
                    </a:lnTo>
                    <a:lnTo>
                      <a:pt x="5158" y="3983"/>
                    </a:lnTo>
                    <a:lnTo>
                      <a:pt x="5095" y="3907"/>
                    </a:lnTo>
                    <a:lnTo>
                      <a:pt x="5019" y="3857"/>
                    </a:lnTo>
                    <a:lnTo>
                      <a:pt x="5133" y="3844"/>
                    </a:lnTo>
                    <a:lnTo>
                      <a:pt x="5234" y="3831"/>
                    </a:lnTo>
                    <a:lnTo>
                      <a:pt x="5335" y="3793"/>
                    </a:lnTo>
                    <a:lnTo>
                      <a:pt x="5411" y="3743"/>
                    </a:lnTo>
                    <a:lnTo>
                      <a:pt x="5487" y="3680"/>
                    </a:lnTo>
                    <a:lnTo>
                      <a:pt x="5550" y="3616"/>
                    </a:lnTo>
                    <a:lnTo>
                      <a:pt x="5601" y="3541"/>
                    </a:lnTo>
                    <a:lnTo>
                      <a:pt x="5639" y="3452"/>
                    </a:lnTo>
                    <a:lnTo>
                      <a:pt x="5651" y="3364"/>
                    </a:lnTo>
                    <a:lnTo>
                      <a:pt x="5651" y="3275"/>
                    </a:lnTo>
                    <a:lnTo>
                      <a:pt x="5639" y="3174"/>
                    </a:lnTo>
                    <a:lnTo>
                      <a:pt x="5601" y="3085"/>
                    </a:lnTo>
                    <a:lnTo>
                      <a:pt x="5537" y="2997"/>
                    </a:lnTo>
                    <a:lnTo>
                      <a:pt x="5449" y="2896"/>
                    </a:lnTo>
                    <a:lnTo>
                      <a:pt x="5348" y="2807"/>
                    </a:lnTo>
                    <a:lnTo>
                      <a:pt x="5209" y="2731"/>
                    </a:lnTo>
                    <a:lnTo>
                      <a:pt x="5044" y="2656"/>
                    </a:lnTo>
                    <a:lnTo>
                      <a:pt x="4855" y="2592"/>
                    </a:lnTo>
                    <a:lnTo>
                      <a:pt x="4652" y="2542"/>
                    </a:lnTo>
                    <a:lnTo>
                      <a:pt x="4438" y="2491"/>
                    </a:lnTo>
                    <a:lnTo>
                      <a:pt x="4210" y="2453"/>
                    </a:lnTo>
                    <a:lnTo>
                      <a:pt x="3982" y="2428"/>
                    </a:lnTo>
                    <a:lnTo>
                      <a:pt x="3527" y="2403"/>
                    </a:lnTo>
                    <a:lnTo>
                      <a:pt x="3110" y="2390"/>
                    </a:lnTo>
                    <a:lnTo>
                      <a:pt x="2453" y="2390"/>
                    </a:lnTo>
                    <a:lnTo>
                      <a:pt x="2326" y="2061"/>
                    </a:lnTo>
                    <a:lnTo>
                      <a:pt x="2883" y="2061"/>
                    </a:lnTo>
                    <a:lnTo>
                      <a:pt x="3325" y="2099"/>
                    </a:lnTo>
                    <a:lnTo>
                      <a:pt x="3578" y="2125"/>
                    </a:lnTo>
                    <a:lnTo>
                      <a:pt x="3856" y="2150"/>
                    </a:lnTo>
                    <a:lnTo>
                      <a:pt x="4020" y="2175"/>
                    </a:lnTo>
                    <a:lnTo>
                      <a:pt x="4185" y="2175"/>
                    </a:lnTo>
                    <a:lnTo>
                      <a:pt x="4349" y="2163"/>
                    </a:lnTo>
                    <a:lnTo>
                      <a:pt x="4513" y="2137"/>
                    </a:lnTo>
                    <a:lnTo>
                      <a:pt x="4665" y="2087"/>
                    </a:lnTo>
                    <a:lnTo>
                      <a:pt x="4804" y="2036"/>
                    </a:lnTo>
                    <a:lnTo>
                      <a:pt x="4931" y="1973"/>
                    </a:lnTo>
                    <a:lnTo>
                      <a:pt x="5044" y="1884"/>
                    </a:lnTo>
                    <a:lnTo>
                      <a:pt x="5120" y="1796"/>
                    </a:lnTo>
                    <a:lnTo>
                      <a:pt x="5158" y="1745"/>
                    </a:lnTo>
                    <a:lnTo>
                      <a:pt x="5183" y="1695"/>
                    </a:lnTo>
                    <a:lnTo>
                      <a:pt x="5196" y="1632"/>
                    </a:lnTo>
                    <a:lnTo>
                      <a:pt x="5209" y="1568"/>
                    </a:lnTo>
                    <a:lnTo>
                      <a:pt x="5209" y="1518"/>
                    </a:lnTo>
                    <a:lnTo>
                      <a:pt x="5196" y="1442"/>
                    </a:lnTo>
                    <a:lnTo>
                      <a:pt x="5183" y="1379"/>
                    </a:lnTo>
                    <a:lnTo>
                      <a:pt x="5158" y="1303"/>
                    </a:lnTo>
                    <a:lnTo>
                      <a:pt x="5108" y="1240"/>
                    </a:lnTo>
                    <a:lnTo>
                      <a:pt x="5070" y="1164"/>
                    </a:lnTo>
                    <a:lnTo>
                      <a:pt x="5006" y="1075"/>
                    </a:lnTo>
                    <a:lnTo>
                      <a:pt x="4931" y="999"/>
                    </a:lnTo>
                    <a:lnTo>
                      <a:pt x="4754" y="835"/>
                    </a:lnTo>
                    <a:lnTo>
                      <a:pt x="4640" y="747"/>
                    </a:lnTo>
                    <a:lnTo>
                      <a:pt x="4526" y="671"/>
                    </a:lnTo>
                    <a:lnTo>
                      <a:pt x="4286" y="532"/>
                    </a:lnTo>
                    <a:lnTo>
                      <a:pt x="4033" y="405"/>
                    </a:lnTo>
                    <a:lnTo>
                      <a:pt x="3767" y="317"/>
                    </a:lnTo>
                    <a:lnTo>
                      <a:pt x="3502" y="241"/>
                    </a:lnTo>
                    <a:lnTo>
                      <a:pt x="3224" y="178"/>
                    </a:lnTo>
                    <a:lnTo>
                      <a:pt x="2958" y="127"/>
                    </a:lnTo>
                    <a:lnTo>
                      <a:pt x="2693" y="89"/>
                    </a:lnTo>
                    <a:lnTo>
                      <a:pt x="2453" y="64"/>
                    </a:lnTo>
                    <a:lnTo>
                      <a:pt x="2225" y="51"/>
                    </a:lnTo>
                    <a:lnTo>
                      <a:pt x="1833" y="39"/>
                    </a:lnTo>
                    <a:lnTo>
                      <a:pt x="1580" y="39"/>
                    </a:lnTo>
                    <a:lnTo>
                      <a:pt x="1479" y="51"/>
                    </a:lnTo>
                    <a:lnTo>
                      <a:pt x="1441" y="39"/>
                    </a:lnTo>
                    <a:lnTo>
                      <a:pt x="1327" y="13"/>
                    </a:lnTo>
                    <a:lnTo>
                      <a:pt x="1163" y="1"/>
                    </a:lnTo>
                    <a:close/>
                  </a:path>
                </a:pathLst>
              </a:custGeom>
              <a:solidFill>
                <a:srgbClr val="BF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1625200" y="4389300"/>
                <a:ext cx="81250" cy="10875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43503" extrusionOk="0">
                    <a:moveTo>
                      <a:pt x="0" y="0"/>
                    </a:moveTo>
                    <a:lnTo>
                      <a:pt x="0" y="43503"/>
                    </a:lnTo>
                    <a:lnTo>
                      <a:pt x="3249" y="43503"/>
                    </a:lnTo>
                    <a:lnTo>
                      <a:pt x="3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1224125" y="4187650"/>
                <a:ext cx="869825" cy="262025"/>
              </a:xfrm>
              <a:custGeom>
                <a:avLst/>
                <a:gdLst/>
                <a:ahLst/>
                <a:cxnLst/>
                <a:rect l="l" t="t" r="r" b="b"/>
                <a:pathLst>
                  <a:path w="34793" h="10481" extrusionOk="0">
                    <a:moveTo>
                      <a:pt x="3262" y="0"/>
                    </a:moveTo>
                    <a:lnTo>
                      <a:pt x="3097" y="13"/>
                    </a:lnTo>
                    <a:lnTo>
                      <a:pt x="2933" y="25"/>
                    </a:lnTo>
                    <a:lnTo>
                      <a:pt x="2769" y="38"/>
                    </a:lnTo>
                    <a:lnTo>
                      <a:pt x="2604" y="76"/>
                    </a:lnTo>
                    <a:lnTo>
                      <a:pt x="2453" y="114"/>
                    </a:lnTo>
                    <a:lnTo>
                      <a:pt x="2288" y="152"/>
                    </a:lnTo>
                    <a:lnTo>
                      <a:pt x="2137" y="202"/>
                    </a:lnTo>
                    <a:lnTo>
                      <a:pt x="1998" y="266"/>
                    </a:lnTo>
                    <a:lnTo>
                      <a:pt x="1846" y="329"/>
                    </a:lnTo>
                    <a:lnTo>
                      <a:pt x="1707" y="405"/>
                    </a:lnTo>
                    <a:lnTo>
                      <a:pt x="1568" y="481"/>
                    </a:lnTo>
                    <a:lnTo>
                      <a:pt x="1441" y="556"/>
                    </a:lnTo>
                    <a:lnTo>
                      <a:pt x="1188" y="746"/>
                    </a:lnTo>
                    <a:lnTo>
                      <a:pt x="961" y="961"/>
                    </a:lnTo>
                    <a:lnTo>
                      <a:pt x="746" y="1189"/>
                    </a:lnTo>
                    <a:lnTo>
                      <a:pt x="556" y="1441"/>
                    </a:lnTo>
                    <a:lnTo>
                      <a:pt x="468" y="1580"/>
                    </a:lnTo>
                    <a:lnTo>
                      <a:pt x="392" y="1719"/>
                    </a:lnTo>
                    <a:lnTo>
                      <a:pt x="316" y="1859"/>
                    </a:lnTo>
                    <a:lnTo>
                      <a:pt x="253" y="1998"/>
                    </a:lnTo>
                    <a:lnTo>
                      <a:pt x="202" y="2149"/>
                    </a:lnTo>
                    <a:lnTo>
                      <a:pt x="152" y="2301"/>
                    </a:lnTo>
                    <a:lnTo>
                      <a:pt x="101" y="2453"/>
                    </a:lnTo>
                    <a:lnTo>
                      <a:pt x="63" y="2617"/>
                    </a:lnTo>
                    <a:lnTo>
                      <a:pt x="38" y="2769"/>
                    </a:lnTo>
                    <a:lnTo>
                      <a:pt x="13" y="2933"/>
                    </a:lnTo>
                    <a:lnTo>
                      <a:pt x="0" y="3098"/>
                    </a:lnTo>
                    <a:lnTo>
                      <a:pt x="0" y="3275"/>
                    </a:lnTo>
                    <a:lnTo>
                      <a:pt x="0" y="7219"/>
                    </a:lnTo>
                    <a:lnTo>
                      <a:pt x="0" y="7383"/>
                    </a:lnTo>
                    <a:lnTo>
                      <a:pt x="13" y="7548"/>
                    </a:lnTo>
                    <a:lnTo>
                      <a:pt x="38" y="7712"/>
                    </a:lnTo>
                    <a:lnTo>
                      <a:pt x="63" y="7876"/>
                    </a:lnTo>
                    <a:lnTo>
                      <a:pt x="101" y="8028"/>
                    </a:lnTo>
                    <a:lnTo>
                      <a:pt x="152" y="8180"/>
                    </a:lnTo>
                    <a:lnTo>
                      <a:pt x="202" y="8332"/>
                    </a:lnTo>
                    <a:lnTo>
                      <a:pt x="253" y="8483"/>
                    </a:lnTo>
                    <a:lnTo>
                      <a:pt x="316" y="8635"/>
                    </a:lnTo>
                    <a:lnTo>
                      <a:pt x="392" y="8774"/>
                    </a:lnTo>
                    <a:lnTo>
                      <a:pt x="468" y="8913"/>
                    </a:lnTo>
                    <a:lnTo>
                      <a:pt x="556" y="9040"/>
                    </a:lnTo>
                    <a:lnTo>
                      <a:pt x="746" y="9292"/>
                    </a:lnTo>
                    <a:lnTo>
                      <a:pt x="961" y="9520"/>
                    </a:lnTo>
                    <a:lnTo>
                      <a:pt x="1188" y="9735"/>
                    </a:lnTo>
                    <a:lnTo>
                      <a:pt x="1441" y="9925"/>
                    </a:lnTo>
                    <a:lnTo>
                      <a:pt x="1568" y="10000"/>
                    </a:lnTo>
                    <a:lnTo>
                      <a:pt x="1707" y="10089"/>
                    </a:lnTo>
                    <a:lnTo>
                      <a:pt x="1846" y="10152"/>
                    </a:lnTo>
                    <a:lnTo>
                      <a:pt x="1998" y="10228"/>
                    </a:lnTo>
                    <a:lnTo>
                      <a:pt x="2137" y="10278"/>
                    </a:lnTo>
                    <a:lnTo>
                      <a:pt x="2288" y="10329"/>
                    </a:lnTo>
                    <a:lnTo>
                      <a:pt x="2453" y="10380"/>
                    </a:lnTo>
                    <a:lnTo>
                      <a:pt x="2604" y="10418"/>
                    </a:lnTo>
                    <a:lnTo>
                      <a:pt x="2769" y="10443"/>
                    </a:lnTo>
                    <a:lnTo>
                      <a:pt x="2933" y="10468"/>
                    </a:lnTo>
                    <a:lnTo>
                      <a:pt x="3097" y="10481"/>
                    </a:lnTo>
                    <a:lnTo>
                      <a:pt x="31695" y="10481"/>
                    </a:lnTo>
                    <a:lnTo>
                      <a:pt x="31859" y="10468"/>
                    </a:lnTo>
                    <a:lnTo>
                      <a:pt x="32023" y="10443"/>
                    </a:lnTo>
                    <a:lnTo>
                      <a:pt x="32175" y="10418"/>
                    </a:lnTo>
                    <a:lnTo>
                      <a:pt x="32339" y="10380"/>
                    </a:lnTo>
                    <a:lnTo>
                      <a:pt x="32491" y="10329"/>
                    </a:lnTo>
                    <a:lnTo>
                      <a:pt x="32643" y="10278"/>
                    </a:lnTo>
                    <a:lnTo>
                      <a:pt x="32795" y="10228"/>
                    </a:lnTo>
                    <a:lnTo>
                      <a:pt x="32934" y="10152"/>
                    </a:lnTo>
                    <a:lnTo>
                      <a:pt x="33073" y="10089"/>
                    </a:lnTo>
                    <a:lnTo>
                      <a:pt x="33212" y="10000"/>
                    </a:lnTo>
                    <a:lnTo>
                      <a:pt x="33351" y="9925"/>
                    </a:lnTo>
                    <a:lnTo>
                      <a:pt x="33604" y="9735"/>
                    </a:lnTo>
                    <a:lnTo>
                      <a:pt x="33831" y="9520"/>
                    </a:lnTo>
                    <a:lnTo>
                      <a:pt x="34046" y="9292"/>
                    </a:lnTo>
                    <a:lnTo>
                      <a:pt x="34236" y="9040"/>
                    </a:lnTo>
                    <a:lnTo>
                      <a:pt x="34312" y="8913"/>
                    </a:lnTo>
                    <a:lnTo>
                      <a:pt x="34388" y="8774"/>
                    </a:lnTo>
                    <a:lnTo>
                      <a:pt x="34463" y="8635"/>
                    </a:lnTo>
                    <a:lnTo>
                      <a:pt x="34527" y="8483"/>
                    </a:lnTo>
                    <a:lnTo>
                      <a:pt x="34590" y="8332"/>
                    </a:lnTo>
                    <a:lnTo>
                      <a:pt x="34640" y="8180"/>
                    </a:lnTo>
                    <a:lnTo>
                      <a:pt x="34691" y="8028"/>
                    </a:lnTo>
                    <a:lnTo>
                      <a:pt x="34716" y="7876"/>
                    </a:lnTo>
                    <a:lnTo>
                      <a:pt x="34754" y="7712"/>
                    </a:lnTo>
                    <a:lnTo>
                      <a:pt x="34767" y="7548"/>
                    </a:lnTo>
                    <a:lnTo>
                      <a:pt x="34779" y="7383"/>
                    </a:lnTo>
                    <a:lnTo>
                      <a:pt x="34792" y="7219"/>
                    </a:lnTo>
                    <a:lnTo>
                      <a:pt x="34792" y="3275"/>
                    </a:lnTo>
                    <a:lnTo>
                      <a:pt x="34779" y="3098"/>
                    </a:lnTo>
                    <a:lnTo>
                      <a:pt x="34767" y="2933"/>
                    </a:lnTo>
                    <a:lnTo>
                      <a:pt x="34754" y="2769"/>
                    </a:lnTo>
                    <a:lnTo>
                      <a:pt x="34716" y="2617"/>
                    </a:lnTo>
                    <a:lnTo>
                      <a:pt x="34691" y="2453"/>
                    </a:lnTo>
                    <a:lnTo>
                      <a:pt x="34640" y="2301"/>
                    </a:lnTo>
                    <a:lnTo>
                      <a:pt x="34590" y="2149"/>
                    </a:lnTo>
                    <a:lnTo>
                      <a:pt x="34527" y="1998"/>
                    </a:lnTo>
                    <a:lnTo>
                      <a:pt x="34463" y="1859"/>
                    </a:lnTo>
                    <a:lnTo>
                      <a:pt x="34388" y="1719"/>
                    </a:lnTo>
                    <a:lnTo>
                      <a:pt x="34312" y="1580"/>
                    </a:lnTo>
                    <a:lnTo>
                      <a:pt x="34236" y="1441"/>
                    </a:lnTo>
                    <a:lnTo>
                      <a:pt x="34046" y="1189"/>
                    </a:lnTo>
                    <a:lnTo>
                      <a:pt x="33831" y="961"/>
                    </a:lnTo>
                    <a:lnTo>
                      <a:pt x="33604" y="746"/>
                    </a:lnTo>
                    <a:lnTo>
                      <a:pt x="33351" y="556"/>
                    </a:lnTo>
                    <a:lnTo>
                      <a:pt x="33212" y="481"/>
                    </a:lnTo>
                    <a:lnTo>
                      <a:pt x="33073" y="405"/>
                    </a:lnTo>
                    <a:lnTo>
                      <a:pt x="32934" y="329"/>
                    </a:lnTo>
                    <a:lnTo>
                      <a:pt x="32795" y="266"/>
                    </a:lnTo>
                    <a:lnTo>
                      <a:pt x="32643" y="202"/>
                    </a:lnTo>
                    <a:lnTo>
                      <a:pt x="32491" y="152"/>
                    </a:lnTo>
                    <a:lnTo>
                      <a:pt x="32339" y="114"/>
                    </a:lnTo>
                    <a:lnTo>
                      <a:pt x="32175" y="76"/>
                    </a:lnTo>
                    <a:lnTo>
                      <a:pt x="32023" y="38"/>
                    </a:lnTo>
                    <a:lnTo>
                      <a:pt x="31859" y="25"/>
                    </a:lnTo>
                    <a:lnTo>
                      <a:pt x="31695" y="13"/>
                    </a:lnTo>
                    <a:lnTo>
                      <a:pt x="315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1673875" y="2937925"/>
                <a:ext cx="690625" cy="940625"/>
              </a:xfrm>
              <a:custGeom>
                <a:avLst/>
                <a:gdLst/>
                <a:ahLst/>
                <a:cxnLst/>
                <a:rect l="l" t="t" r="r" b="b"/>
                <a:pathLst>
                  <a:path w="27625" h="37625" extrusionOk="0">
                    <a:moveTo>
                      <a:pt x="2946" y="1"/>
                    </a:moveTo>
                    <a:lnTo>
                      <a:pt x="2744" y="13"/>
                    </a:lnTo>
                    <a:lnTo>
                      <a:pt x="2541" y="38"/>
                    </a:lnTo>
                    <a:lnTo>
                      <a:pt x="2339" y="64"/>
                    </a:lnTo>
                    <a:lnTo>
                      <a:pt x="2149" y="114"/>
                    </a:lnTo>
                    <a:lnTo>
                      <a:pt x="1947" y="178"/>
                    </a:lnTo>
                    <a:lnTo>
                      <a:pt x="1758" y="253"/>
                    </a:lnTo>
                    <a:lnTo>
                      <a:pt x="1581" y="355"/>
                    </a:lnTo>
                    <a:lnTo>
                      <a:pt x="1391" y="456"/>
                    </a:lnTo>
                    <a:lnTo>
                      <a:pt x="1214" y="569"/>
                    </a:lnTo>
                    <a:lnTo>
                      <a:pt x="1037" y="709"/>
                    </a:lnTo>
                    <a:lnTo>
                      <a:pt x="873" y="848"/>
                    </a:lnTo>
                    <a:lnTo>
                      <a:pt x="708" y="999"/>
                    </a:lnTo>
                    <a:lnTo>
                      <a:pt x="557" y="1176"/>
                    </a:lnTo>
                    <a:lnTo>
                      <a:pt x="405" y="1353"/>
                    </a:lnTo>
                    <a:lnTo>
                      <a:pt x="266" y="1556"/>
                    </a:lnTo>
                    <a:lnTo>
                      <a:pt x="127" y="1758"/>
                    </a:lnTo>
                    <a:lnTo>
                      <a:pt x="0" y="1973"/>
                    </a:lnTo>
                    <a:lnTo>
                      <a:pt x="63" y="6183"/>
                    </a:lnTo>
                    <a:lnTo>
                      <a:pt x="152" y="10519"/>
                    </a:lnTo>
                    <a:lnTo>
                      <a:pt x="253" y="15551"/>
                    </a:lnTo>
                    <a:lnTo>
                      <a:pt x="380" y="20646"/>
                    </a:lnTo>
                    <a:lnTo>
                      <a:pt x="443" y="23023"/>
                    </a:lnTo>
                    <a:lnTo>
                      <a:pt x="506" y="25197"/>
                    </a:lnTo>
                    <a:lnTo>
                      <a:pt x="569" y="27093"/>
                    </a:lnTo>
                    <a:lnTo>
                      <a:pt x="645" y="28623"/>
                    </a:lnTo>
                    <a:lnTo>
                      <a:pt x="708" y="29710"/>
                    </a:lnTo>
                    <a:lnTo>
                      <a:pt x="734" y="30064"/>
                    </a:lnTo>
                    <a:lnTo>
                      <a:pt x="771" y="30279"/>
                    </a:lnTo>
                    <a:lnTo>
                      <a:pt x="809" y="30355"/>
                    </a:lnTo>
                    <a:lnTo>
                      <a:pt x="873" y="30444"/>
                    </a:lnTo>
                    <a:lnTo>
                      <a:pt x="961" y="30520"/>
                    </a:lnTo>
                    <a:lnTo>
                      <a:pt x="1088" y="30621"/>
                    </a:lnTo>
                    <a:lnTo>
                      <a:pt x="1239" y="30722"/>
                    </a:lnTo>
                    <a:lnTo>
                      <a:pt x="1416" y="30823"/>
                    </a:lnTo>
                    <a:lnTo>
                      <a:pt x="1859" y="31038"/>
                    </a:lnTo>
                    <a:lnTo>
                      <a:pt x="2390" y="31278"/>
                    </a:lnTo>
                    <a:lnTo>
                      <a:pt x="3009" y="31531"/>
                    </a:lnTo>
                    <a:lnTo>
                      <a:pt x="3717" y="31797"/>
                    </a:lnTo>
                    <a:lnTo>
                      <a:pt x="4488" y="32087"/>
                    </a:lnTo>
                    <a:lnTo>
                      <a:pt x="5323" y="32378"/>
                    </a:lnTo>
                    <a:lnTo>
                      <a:pt x="6220" y="32669"/>
                    </a:lnTo>
                    <a:lnTo>
                      <a:pt x="7169" y="32972"/>
                    </a:lnTo>
                    <a:lnTo>
                      <a:pt x="8155" y="33288"/>
                    </a:lnTo>
                    <a:lnTo>
                      <a:pt x="10215" y="33908"/>
                    </a:lnTo>
                    <a:lnTo>
                      <a:pt x="12327" y="34540"/>
                    </a:lnTo>
                    <a:lnTo>
                      <a:pt x="14438" y="35134"/>
                    </a:lnTo>
                    <a:lnTo>
                      <a:pt x="16486" y="35703"/>
                    </a:lnTo>
                    <a:lnTo>
                      <a:pt x="18395" y="36234"/>
                    </a:lnTo>
                    <a:lnTo>
                      <a:pt x="20102" y="36689"/>
                    </a:lnTo>
                    <a:lnTo>
                      <a:pt x="22656" y="37372"/>
                    </a:lnTo>
                    <a:lnTo>
                      <a:pt x="23629" y="37625"/>
                    </a:lnTo>
                    <a:lnTo>
                      <a:pt x="27624" y="32467"/>
                    </a:lnTo>
                    <a:lnTo>
                      <a:pt x="8698" y="25450"/>
                    </a:lnTo>
                    <a:lnTo>
                      <a:pt x="8673" y="24527"/>
                    </a:lnTo>
                    <a:lnTo>
                      <a:pt x="8585" y="22100"/>
                    </a:lnTo>
                    <a:lnTo>
                      <a:pt x="8521" y="20456"/>
                    </a:lnTo>
                    <a:lnTo>
                      <a:pt x="8433" y="18610"/>
                    </a:lnTo>
                    <a:lnTo>
                      <a:pt x="8319" y="16613"/>
                    </a:lnTo>
                    <a:lnTo>
                      <a:pt x="8180" y="14527"/>
                    </a:lnTo>
                    <a:lnTo>
                      <a:pt x="8028" y="12415"/>
                    </a:lnTo>
                    <a:lnTo>
                      <a:pt x="7940" y="11366"/>
                    </a:lnTo>
                    <a:lnTo>
                      <a:pt x="7839" y="10329"/>
                    </a:lnTo>
                    <a:lnTo>
                      <a:pt x="7737" y="9318"/>
                    </a:lnTo>
                    <a:lnTo>
                      <a:pt x="7624" y="8345"/>
                    </a:lnTo>
                    <a:lnTo>
                      <a:pt x="7510" y="7396"/>
                    </a:lnTo>
                    <a:lnTo>
                      <a:pt x="7383" y="6499"/>
                    </a:lnTo>
                    <a:lnTo>
                      <a:pt x="7244" y="5639"/>
                    </a:lnTo>
                    <a:lnTo>
                      <a:pt x="7105" y="4855"/>
                    </a:lnTo>
                    <a:lnTo>
                      <a:pt x="6954" y="4122"/>
                    </a:lnTo>
                    <a:lnTo>
                      <a:pt x="6802" y="3465"/>
                    </a:lnTo>
                    <a:lnTo>
                      <a:pt x="6713" y="3174"/>
                    </a:lnTo>
                    <a:lnTo>
                      <a:pt x="6625" y="2896"/>
                    </a:lnTo>
                    <a:lnTo>
                      <a:pt x="6549" y="2643"/>
                    </a:lnTo>
                    <a:lnTo>
                      <a:pt x="6448" y="2415"/>
                    </a:lnTo>
                    <a:lnTo>
                      <a:pt x="6359" y="2200"/>
                    </a:lnTo>
                    <a:lnTo>
                      <a:pt x="6271" y="2023"/>
                    </a:lnTo>
                    <a:lnTo>
                      <a:pt x="6170" y="1859"/>
                    </a:lnTo>
                    <a:lnTo>
                      <a:pt x="6069" y="1733"/>
                    </a:lnTo>
                    <a:lnTo>
                      <a:pt x="5879" y="1505"/>
                    </a:lnTo>
                    <a:lnTo>
                      <a:pt x="5664" y="1290"/>
                    </a:lnTo>
                    <a:lnTo>
                      <a:pt x="5462" y="1100"/>
                    </a:lnTo>
                    <a:lnTo>
                      <a:pt x="5260" y="923"/>
                    </a:lnTo>
                    <a:lnTo>
                      <a:pt x="5045" y="759"/>
                    </a:lnTo>
                    <a:lnTo>
                      <a:pt x="4842" y="620"/>
                    </a:lnTo>
                    <a:lnTo>
                      <a:pt x="4627" y="494"/>
                    </a:lnTo>
                    <a:lnTo>
                      <a:pt x="4412" y="380"/>
                    </a:lnTo>
                    <a:lnTo>
                      <a:pt x="4210" y="279"/>
                    </a:lnTo>
                    <a:lnTo>
                      <a:pt x="3995" y="190"/>
                    </a:lnTo>
                    <a:lnTo>
                      <a:pt x="3780" y="127"/>
                    </a:lnTo>
                    <a:lnTo>
                      <a:pt x="3565" y="76"/>
                    </a:lnTo>
                    <a:lnTo>
                      <a:pt x="3363" y="38"/>
                    </a:lnTo>
                    <a:lnTo>
                      <a:pt x="3148" y="13"/>
                    </a:lnTo>
                    <a:lnTo>
                      <a:pt x="29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2371425" y="5160175"/>
                <a:ext cx="279725" cy="165950"/>
              </a:xfrm>
              <a:custGeom>
                <a:avLst/>
                <a:gdLst/>
                <a:ahLst/>
                <a:cxnLst/>
                <a:rect l="l" t="t" r="r" b="b"/>
                <a:pathLst>
                  <a:path w="11189" h="6638" extrusionOk="0">
                    <a:moveTo>
                      <a:pt x="3464" y="0"/>
                    </a:moveTo>
                    <a:lnTo>
                      <a:pt x="3060" y="25"/>
                    </a:lnTo>
                    <a:lnTo>
                      <a:pt x="2668" y="76"/>
                    </a:lnTo>
                    <a:lnTo>
                      <a:pt x="2289" y="139"/>
                    </a:lnTo>
                    <a:lnTo>
                      <a:pt x="1935" y="215"/>
                    </a:lnTo>
                    <a:lnTo>
                      <a:pt x="1606" y="278"/>
                    </a:lnTo>
                    <a:lnTo>
                      <a:pt x="1328" y="354"/>
                    </a:lnTo>
                    <a:lnTo>
                      <a:pt x="923" y="481"/>
                    </a:lnTo>
                    <a:lnTo>
                      <a:pt x="771" y="519"/>
                    </a:lnTo>
                    <a:lnTo>
                      <a:pt x="0" y="5222"/>
                    </a:lnTo>
                    <a:lnTo>
                      <a:pt x="291" y="5259"/>
                    </a:lnTo>
                    <a:lnTo>
                      <a:pt x="620" y="5310"/>
                    </a:lnTo>
                    <a:lnTo>
                      <a:pt x="1037" y="5373"/>
                    </a:lnTo>
                    <a:lnTo>
                      <a:pt x="1530" y="5487"/>
                    </a:lnTo>
                    <a:lnTo>
                      <a:pt x="2061" y="5613"/>
                    </a:lnTo>
                    <a:lnTo>
                      <a:pt x="2326" y="5689"/>
                    </a:lnTo>
                    <a:lnTo>
                      <a:pt x="2605" y="5778"/>
                    </a:lnTo>
                    <a:lnTo>
                      <a:pt x="2883" y="5879"/>
                    </a:lnTo>
                    <a:lnTo>
                      <a:pt x="3161" y="5993"/>
                    </a:lnTo>
                    <a:lnTo>
                      <a:pt x="3313" y="6043"/>
                    </a:lnTo>
                    <a:lnTo>
                      <a:pt x="3490" y="6094"/>
                    </a:lnTo>
                    <a:lnTo>
                      <a:pt x="3932" y="6208"/>
                    </a:lnTo>
                    <a:lnTo>
                      <a:pt x="4463" y="6309"/>
                    </a:lnTo>
                    <a:lnTo>
                      <a:pt x="5057" y="6397"/>
                    </a:lnTo>
                    <a:lnTo>
                      <a:pt x="5715" y="6473"/>
                    </a:lnTo>
                    <a:lnTo>
                      <a:pt x="6410" y="6536"/>
                    </a:lnTo>
                    <a:lnTo>
                      <a:pt x="7105" y="6600"/>
                    </a:lnTo>
                    <a:lnTo>
                      <a:pt x="7813" y="6625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0" y="6574"/>
                    </a:lnTo>
                    <a:lnTo>
                      <a:pt x="10241" y="6536"/>
                    </a:lnTo>
                    <a:lnTo>
                      <a:pt x="10468" y="6498"/>
                    </a:lnTo>
                    <a:lnTo>
                      <a:pt x="10658" y="6448"/>
                    </a:lnTo>
                    <a:lnTo>
                      <a:pt x="10835" y="6397"/>
                    </a:lnTo>
                    <a:lnTo>
                      <a:pt x="10974" y="6334"/>
                    </a:lnTo>
                    <a:lnTo>
                      <a:pt x="11075" y="6258"/>
                    </a:lnTo>
                    <a:lnTo>
                      <a:pt x="11126" y="6220"/>
                    </a:lnTo>
                    <a:lnTo>
                      <a:pt x="11151" y="6182"/>
                    </a:lnTo>
                    <a:lnTo>
                      <a:pt x="11176" y="6132"/>
                    </a:lnTo>
                    <a:lnTo>
                      <a:pt x="11189" y="6081"/>
                    </a:lnTo>
                    <a:lnTo>
                      <a:pt x="11189" y="6043"/>
                    </a:lnTo>
                    <a:lnTo>
                      <a:pt x="11189" y="5993"/>
                    </a:lnTo>
                    <a:lnTo>
                      <a:pt x="11151" y="5879"/>
                    </a:lnTo>
                    <a:lnTo>
                      <a:pt x="11075" y="5740"/>
                    </a:lnTo>
                    <a:lnTo>
                      <a:pt x="10987" y="5601"/>
                    </a:lnTo>
                    <a:lnTo>
                      <a:pt x="10873" y="5436"/>
                    </a:lnTo>
                    <a:lnTo>
                      <a:pt x="10734" y="5259"/>
                    </a:lnTo>
                    <a:lnTo>
                      <a:pt x="10569" y="5070"/>
                    </a:lnTo>
                    <a:lnTo>
                      <a:pt x="10203" y="4665"/>
                    </a:lnTo>
                    <a:lnTo>
                      <a:pt x="9773" y="4223"/>
                    </a:lnTo>
                    <a:lnTo>
                      <a:pt x="9305" y="3768"/>
                    </a:lnTo>
                    <a:lnTo>
                      <a:pt x="8812" y="3300"/>
                    </a:lnTo>
                    <a:lnTo>
                      <a:pt x="8306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3" y="519"/>
                    </a:lnTo>
                    <a:lnTo>
                      <a:pt x="5474" y="417"/>
                    </a:lnTo>
                    <a:lnTo>
                      <a:pt x="5323" y="329"/>
                    </a:lnTo>
                    <a:lnTo>
                      <a:pt x="5171" y="253"/>
                    </a:lnTo>
                    <a:lnTo>
                      <a:pt x="5007" y="177"/>
                    </a:lnTo>
                    <a:lnTo>
                      <a:pt x="4830" y="127"/>
                    </a:lnTo>
                    <a:lnTo>
                      <a:pt x="4640" y="76"/>
                    </a:lnTo>
                    <a:lnTo>
                      <a:pt x="4450" y="51"/>
                    </a:lnTo>
                    <a:lnTo>
                      <a:pt x="4261" y="25"/>
                    </a:lnTo>
                    <a:lnTo>
                      <a:pt x="4071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2362875" y="5220525"/>
                <a:ext cx="470325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18813" h="9218" extrusionOk="0">
                    <a:moveTo>
                      <a:pt x="797" y="1"/>
                    </a:moveTo>
                    <a:lnTo>
                      <a:pt x="342" y="899"/>
                    </a:lnTo>
                    <a:lnTo>
                      <a:pt x="317" y="974"/>
                    </a:lnTo>
                    <a:lnTo>
                      <a:pt x="241" y="1177"/>
                    </a:lnTo>
                    <a:lnTo>
                      <a:pt x="191" y="1341"/>
                    </a:lnTo>
                    <a:lnTo>
                      <a:pt x="140" y="1531"/>
                    </a:lnTo>
                    <a:lnTo>
                      <a:pt x="102" y="1758"/>
                    </a:lnTo>
                    <a:lnTo>
                      <a:pt x="51" y="2011"/>
                    </a:lnTo>
                    <a:lnTo>
                      <a:pt x="26" y="2314"/>
                    </a:lnTo>
                    <a:lnTo>
                      <a:pt x="14" y="2643"/>
                    </a:lnTo>
                    <a:lnTo>
                      <a:pt x="1" y="3010"/>
                    </a:lnTo>
                    <a:lnTo>
                      <a:pt x="26" y="3402"/>
                    </a:lnTo>
                    <a:lnTo>
                      <a:pt x="64" y="3844"/>
                    </a:lnTo>
                    <a:lnTo>
                      <a:pt x="127" y="4312"/>
                    </a:lnTo>
                    <a:lnTo>
                      <a:pt x="216" y="4818"/>
                    </a:lnTo>
                    <a:lnTo>
                      <a:pt x="342" y="5361"/>
                    </a:lnTo>
                    <a:lnTo>
                      <a:pt x="494" y="5905"/>
                    </a:lnTo>
                    <a:lnTo>
                      <a:pt x="633" y="6385"/>
                    </a:lnTo>
                    <a:lnTo>
                      <a:pt x="759" y="6828"/>
                    </a:lnTo>
                    <a:lnTo>
                      <a:pt x="898" y="7220"/>
                    </a:lnTo>
                    <a:lnTo>
                      <a:pt x="1025" y="7574"/>
                    </a:lnTo>
                    <a:lnTo>
                      <a:pt x="1139" y="7890"/>
                    </a:lnTo>
                    <a:lnTo>
                      <a:pt x="1354" y="8408"/>
                    </a:lnTo>
                    <a:lnTo>
                      <a:pt x="1543" y="8775"/>
                    </a:lnTo>
                    <a:lnTo>
                      <a:pt x="1682" y="9028"/>
                    </a:lnTo>
                    <a:lnTo>
                      <a:pt x="1771" y="9167"/>
                    </a:lnTo>
                    <a:lnTo>
                      <a:pt x="1796" y="9205"/>
                    </a:lnTo>
                    <a:lnTo>
                      <a:pt x="2972" y="8952"/>
                    </a:lnTo>
                    <a:lnTo>
                      <a:pt x="2972" y="5627"/>
                    </a:lnTo>
                    <a:lnTo>
                      <a:pt x="3326" y="5842"/>
                    </a:lnTo>
                    <a:lnTo>
                      <a:pt x="3718" y="6082"/>
                    </a:lnTo>
                    <a:lnTo>
                      <a:pt x="4186" y="6385"/>
                    </a:lnTo>
                    <a:lnTo>
                      <a:pt x="4679" y="6752"/>
                    </a:lnTo>
                    <a:lnTo>
                      <a:pt x="4931" y="6942"/>
                    </a:lnTo>
                    <a:lnTo>
                      <a:pt x="5172" y="7131"/>
                    </a:lnTo>
                    <a:lnTo>
                      <a:pt x="5399" y="7334"/>
                    </a:lnTo>
                    <a:lnTo>
                      <a:pt x="5602" y="7536"/>
                    </a:lnTo>
                    <a:lnTo>
                      <a:pt x="5791" y="7726"/>
                    </a:lnTo>
                    <a:lnTo>
                      <a:pt x="5943" y="7928"/>
                    </a:lnTo>
                    <a:lnTo>
                      <a:pt x="6019" y="8016"/>
                    </a:lnTo>
                    <a:lnTo>
                      <a:pt x="6107" y="8105"/>
                    </a:lnTo>
                    <a:lnTo>
                      <a:pt x="6208" y="8193"/>
                    </a:lnTo>
                    <a:lnTo>
                      <a:pt x="6322" y="8282"/>
                    </a:lnTo>
                    <a:lnTo>
                      <a:pt x="6461" y="8358"/>
                    </a:lnTo>
                    <a:lnTo>
                      <a:pt x="6600" y="8433"/>
                    </a:lnTo>
                    <a:lnTo>
                      <a:pt x="6752" y="8497"/>
                    </a:lnTo>
                    <a:lnTo>
                      <a:pt x="6916" y="8573"/>
                    </a:lnTo>
                    <a:lnTo>
                      <a:pt x="7283" y="8699"/>
                    </a:lnTo>
                    <a:lnTo>
                      <a:pt x="7675" y="8800"/>
                    </a:lnTo>
                    <a:lnTo>
                      <a:pt x="8092" y="8901"/>
                    </a:lnTo>
                    <a:lnTo>
                      <a:pt x="8535" y="8977"/>
                    </a:lnTo>
                    <a:lnTo>
                      <a:pt x="8990" y="9053"/>
                    </a:lnTo>
                    <a:lnTo>
                      <a:pt x="9457" y="9104"/>
                    </a:lnTo>
                    <a:lnTo>
                      <a:pt x="9925" y="9154"/>
                    </a:lnTo>
                    <a:lnTo>
                      <a:pt x="10393" y="9192"/>
                    </a:lnTo>
                    <a:lnTo>
                      <a:pt x="10848" y="9205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5" y="9205"/>
                    </a:lnTo>
                    <a:lnTo>
                      <a:pt x="12934" y="9179"/>
                    </a:lnTo>
                    <a:lnTo>
                      <a:pt x="13819" y="9154"/>
                    </a:lnTo>
                    <a:lnTo>
                      <a:pt x="14742" y="9116"/>
                    </a:lnTo>
                    <a:lnTo>
                      <a:pt x="15197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9"/>
                    </a:lnTo>
                    <a:lnTo>
                      <a:pt x="17346" y="8800"/>
                    </a:lnTo>
                    <a:lnTo>
                      <a:pt x="17713" y="8699"/>
                    </a:lnTo>
                    <a:lnTo>
                      <a:pt x="18042" y="8573"/>
                    </a:lnTo>
                    <a:lnTo>
                      <a:pt x="18206" y="8509"/>
                    </a:lnTo>
                    <a:lnTo>
                      <a:pt x="18345" y="8433"/>
                    </a:lnTo>
                    <a:lnTo>
                      <a:pt x="18484" y="8358"/>
                    </a:lnTo>
                    <a:lnTo>
                      <a:pt x="18611" y="8269"/>
                    </a:lnTo>
                    <a:lnTo>
                      <a:pt x="18661" y="8219"/>
                    </a:lnTo>
                    <a:lnTo>
                      <a:pt x="18712" y="8181"/>
                    </a:lnTo>
                    <a:lnTo>
                      <a:pt x="18750" y="8130"/>
                    </a:lnTo>
                    <a:lnTo>
                      <a:pt x="18775" y="8079"/>
                    </a:lnTo>
                    <a:lnTo>
                      <a:pt x="18800" y="8016"/>
                    </a:lnTo>
                    <a:lnTo>
                      <a:pt x="18813" y="7966"/>
                    </a:lnTo>
                    <a:lnTo>
                      <a:pt x="18813" y="7915"/>
                    </a:lnTo>
                    <a:lnTo>
                      <a:pt x="18813" y="7852"/>
                    </a:lnTo>
                    <a:lnTo>
                      <a:pt x="18788" y="7726"/>
                    </a:lnTo>
                    <a:lnTo>
                      <a:pt x="18737" y="7599"/>
                    </a:lnTo>
                    <a:lnTo>
                      <a:pt x="18661" y="7473"/>
                    </a:lnTo>
                    <a:lnTo>
                      <a:pt x="18547" y="7334"/>
                    </a:lnTo>
                    <a:lnTo>
                      <a:pt x="18421" y="7195"/>
                    </a:lnTo>
                    <a:lnTo>
                      <a:pt x="18269" y="7043"/>
                    </a:lnTo>
                    <a:lnTo>
                      <a:pt x="18105" y="6904"/>
                    </a:lnTo>
                    <a:lnTo>
                      <a:pt x="17915" y="6752"/>
                    </a:lnTo>
                    <a:lnTo>
                      <a:pt x="17726" y="6600"/>
                    </a:lnTo>
                    <a:lnTo>
                      <a:pt x="17511" y="6449"/>
                    </a:lnTo>
                    <a:lnTo>
                      <a:pt x="17043" y="6145"/>
                    </a:lnTo>
                    <a:lnTo>
                      <a:pt x="16537" y="5842"/>
                    </a:lnTo>
                    <a:lnTo>
                      <a:pt x="16019" y="5551"/>
                    </a:lnTo>
                    <a:lnTo>
                      <a:pt x="15501" y="5260"/>
                    </a:lnTo>
                    <a:lnTo>
                      <a:pt x="14970" y="5007"/>
                    </a:lnTo>
                    <a:lnTo>
                      <a:pt x="14477" y="4767"/>
                    </a:lnTo>
                    <a:lnTo>
                      <a:pt x="14009" y="4552"/>
                    </a:lnTo>
                    <a:lnTo>
                      <a:pt x="13592" y="4375"/>
                    </a:lnTo>
                    <a:lnTo>
                      <a:pt x="13238" y="4224"/>
                    </a:lnTo>
                    <a:lnTo>
                      <a:pt x="12934" y="4110"/>
                    </a:lnTo>
                    <a:lnTo>
                      <a:pt x="12656" y="3983"/>
                    </a:lnTo>
                    <a:lnTo>
                      <a:pt x="12416" y="3870"/>
                    </a:lnTo>
                    <a:lnTo>
                      <a:pt x="12188" y="3756"/>
                    </a:lnTo>
                    <a:lnTo>
                      <a:pt x="11999" y="3642"/>
                    </a:lnTo>
                    <a:lnTo>
                      <a:pt x="11834" y="3541"/>
                    </a:lnTo>
                    <a:lnTo>
                      <a:pt x="11569" y="3351"/>
                    </a:lnTo>
                    <a:lnTo>
                      <a:pt x="11379" y="3199"/>
                    </a:lnTo>
                    <a:lnTo>
                      <a:pt x="11265" y="3086"/>
                    </a:lnTo>
                    <a:lnTo>
                      <a:pt x="11202" y="3010"/>
                    </a:lnTo>
                    <a:lnTo>
                      <a:pt x="11177" y="2985"/>
                    </a:lnTo>
                    <a:lnTo>
                      <a:pt x="11050" y="2997"/>
                    </a:lnTo>
                    <a:lnTo>
                      <a:pt x="10658" y="3060"/>
                    </a:lnTo>
                    <a:lnTo>
                      <a:pt x="10064" y="3124"/>
                    </a:lnTo>
                    <a:lnTo>
                      <a:pt x="9698" y="3162"/>
                    </a:lnTo>
                    <a:lnTo>
                      <a:pt x="9280" y="3174"/>
                    </a:lnTo>
                    <a:lnTo>
                      <a:pt x="8838" y="3199"/>
                    </a:lnTo>
                    <a:lnTo>
                      <a:pt x="8345" y="3199"/>
                    </a:lnTo>
                    <a:lnTo>
                      <a:pt x="7839" y="3187"/>
                    </a:lnTo>
                    <a:lnTo>
                      <a:pt x="7296" y="3162"/>
                    </a:lnTo>
                    <a:lnTo>
                      <a:pt x="6727" y="3111"/>
                    </a:lnTo>
                    <a:lnTo>
                      <a:pt x="6158" y="3035"/>
                    </a:lnTo>
                    <a:lnTo>
                      <a:pt x="5564" y="2934"/>
                    </a:lnTo>
                    <a:lnTo>
                      <a:pt x="4957" y="2808"/>
                    </a:lnTo>
                    <a:lnTo>
                      <a:pt x="4653" y="2732"/>
                    </a:lnTo>
                    <a:lnTo>
                      <a:pt x="4375" y="2643"/>
                    </a:lnTo>
                    <a:lnTo>
                      <a:pt x="4097" y="2555"/>
                    </a:lnTo>
                    <a:lnTo>
                      <a:pt x="3844" y="2466"/>
                    </a:lnTo>
                    <a:lnTo>
                      <a:pt x="3604" y="2365"/>
                    </a:lnTo>
                    <a:lnTo>
                      <a:pt x="3364" y="2264"/>
                    </a:lnTo>
                    <a:lnTo>
                      <a:pt x="3149" y="2150"/>
                    </a:lnTo>
                    <a:lnTo>
                      <a:pt x="2934" y="2049"/>
                    </a:lnTo>
                    <a:lnTo>
                      <a:pt x="2744" y="1935"/>
                    </a:lnTo>
                    <a:lnTo>
                      <a:pt x="2555" y="1821"/>
                    </a:lnTo>
                    <a:lnTo>
                      <a:pt x="2213" y="1581"/>
                    </a:lnTo>
                    <a:lnTo>
                      <a:pt x="1923" y="1354"/>
                    </a:lnTo>
                    <a:lnTo>
                      <a:pt x="1657" y="1113"/>
                    </a:lnTo>
                    <a:lnTo>
                      <a:pt x="1442" y="899"/>
                    </a:lnTo>
                    <a:lnTo>
                      <a:pt x="1265" y="684"/>
                    </a:lnTo>
                    <a:lnTo>
                      <a:pt x="1113" y="507"/>
                    </a:lnTo>
                    <a:lnTo>
                      <a:pt x="1000" y="342"/>
                    </a:lnTo>
                    <a:lnTo>
                      <a:pt x="911" y="203"/>
                    </a:lnTo>
                    <a:lnTo>
                      <a:pt x="848" y="89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1993100" y="3901275"/>
                <a:ext cx="584725" cy="1316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52658" extrusionOk="0">
                    <a:moveTo>
                      <a:pt x="1922" y="1"/>
                    </a:moveTo>
                    <a:lnTo>
                      <a:pt x="0" y="11303"/>
                    </a:lnTo>
                    <a:lnTo>
                      <a:pt x="13363" y="15298"/>
                    </a:lnTo>
                    <a:lnTo>
                      <a:pt x="13376" y="15374"/>
                    </a:lnTo>
                    <a:lnTo>
                      <a:pt x="13414" y="15640"/>
                    </a:lnTo>
                    <a:lnTo>
                      <a:pt x="13464" y="16158"/>
                    </a:lnTo>
                    <a:lnTo>
                      <a:pt x="13490" y="16537"/>
                    </a:lnTo>
                    <a:lnTo>
                      <a:pt x="13502" y="16993"/>
                    </a:lnTo>
                    <a:lnTo>
                      <a:pt x="13515" y="17549"/>
                    </a:lnTo>
                    <a:lnTo>
                      <a:pt x="13515" y="18206"/>
                    </a:lnTo>
                    <a:lnTo>
                      <a:pt x="13502" y="18965"/>
                    </a:lnTo>
                    <a:lnTo>
                      <a:pt x="13477" y="19850"/>
                    </a:lnTo>
                    <a:lnTo>
                      <a:pt x="13452" y="20861"/>
                    </a:lnTo>
                    <a:lnTo>
                      <a:pt x="13389" y="21999"/>
                    </a:lnTo>
                    <a:lnTo>
                      <a:pt x="13325" y="23276"/>
                    </a:lnTo>
                    <a:lnTo>
                      <a:pt x="13237" y="24704"/>
                    </a:lnTo>
                    <a:lnTo>
                      <a:pt x="13186" y="25602"/>
                    </a:lnTo>
                    <a:lnTo>
                      <a:pt x="13161" y="26550"/>
                    </a:lnTo>
                    <a:lnTo>
                      <a:pt x="13148" y="27536"/>
                    </a:lnTo>
                    <a:lnTo>
                      <a:pt x="13161" y="28560"/>
                    </a:lnTo>
                    <a:lnTo>
                      <a:pt x="13186" y="29610"/>
                    </a:lnTo>
                    <a:lnTo>
                      <a:pt x="13237" y="30697"/>
                    </a:lnTo>
                    <a:lnTo>
                      <a:pt x="13287" y="31784"/>
                    </a:lnTo>
                    <a:lnTo>
                      <a:pt x="13363" y="32897"/>
                    </a:lnTo>
                    <a:lnTo>
                      <a:pt x="13452" y="34022"/>
                    </a:lnTo>
                    <a:lnTo>
                      <a:pt x="13540" y="35160"/>
                    </a:lnTo>
                    <a:lnTo>
                      <a:pt x="13641" y="36285"/>
                    </a:lnTo>
                    <a:lnTo>
                      <a:pt x="13755" y="37410"/>
                    </a:lnTo>
                    <a:lnTo>
                      <a:pt x="14008" y="39635"/>
                    </a:lnTo>
                    <a:lnTo>
                      <a:pt x="14274" y="41797"/>
                    </a:lnTo>
                    <a:lnTo>
                      <a:pt x="14539" y="43833"/>
                    </a:lnTo>
                    <a:lnTo>
                      <a:pt x="14805" y="45729"/>
                    </a:lnTo>
                    <a:lnTo>
                      <a:pt x="15057" y="47436"/>
                    </a:lnTo>
                    <a:lnTo>
                      <a:pt x="15298" y="48928"/>
                    </a:lnTo>
                    <a:lnTo>
                      <a:pt x="15639" y="51064"/>
                    </a:lnTo>
                    <a:lnTo>
                      <a:pt x="15778" y="51848"/>
                    </a:lnTo>
                    <a:lnTo>
                      <a:pt x="15993" y="51911"/>
                    </a:lnTo>
                    <a:lnTo>
                      <a:pt x="16549" y="52076"/>
                    </a:lnTo>
                    <a:lnTo>
                      <a:pt x="17333" y="52278"/>
                    </a:lnTo>
                    <a:lnTo>
                      <a:pt x="17776" y="52379"/>
                    </a:lnTo>
                    <a:lnTo>
                      <a:pt x="18231" y="52480"/>
                    </a:lnTo>
                    <a:lnTo>
                      <a:pt x="18686" y="52556"/>
                    </a:lnTo>
                    <a:lnTo>
                      <a:pt x="19141" y="52619"/>
                    </a:lnTo>
                    <a:lnTo>
                      <a:pt x="19558" y="52644"/>
                    </a:lnTo>
                    <a:lnTo>
                      <a:pt x="19748" y="52657"/>
                    </a:lnTo>
                    <a:lnTo>
                      <a:pt x="19937" y="52644"/>
                    </a:lnTo>
                    <a:lnTo>
                      <a:pt x="20102" y="52632"/>
                    </a:lnTo>
                    <a:lnTo>
                      <a:pt x="20253" y="52607"/>
                    </a:lnTo>
                    <a:lnTo>
                      <a:pt x="20393" y="52569"/>
                    </a:lnTo>
                    <a:lnTo>
                      <a:pt x="20506" y="52518"/>
                    </a:lnTo>
                    <a:lnTo>
                      <a:pt x="20595" y="52455"/>
                    </a:lnTo>
                    <a:lnTo>
                      <a:pt x="20671" y="52379"/>
                    </a:lnTo>
                    <a:lnTo>
                      <a:pt x="20709" y="52290"/>
                    </a:lnTo>
                    <a:lnTo>
                      <a:pt x="20734" y="52177"/>
                    </a:lnTo>
                    <a:lnTo>
                      <a:pt x="20873" y="49787"/>
                    </a:lnTo>
                    <a:lnTo>
                      <a:pt x="21025" y="47474"/>
                    </a:lnTo>
                    <a:lnTo>
                      <a:pt x="21189" y="45236"/>
                    </a:lnTo>
                    <a:lnTo>
                      <a:pt x="21366" y="43087"/>
                    </a:lnTo>
                    <a:lnTo>
                      <a:pt x="21556" y="41013"/>
                    </a:lnTo>
                    <a:lnTo>
                      <a:pt x="21745" y="39028"/>
                    </a:lnTo>
                    <a:lnTo>
                      <a:pt x="21948" y="37107"/>
                    </a:lnTo>
                    <a:lnTo>
                      <a:pt x="22137" y="35248"/>
                    </a:lnTo>
                    <a:lnTo>
                      <a:pt x="22516" y="31759"/>
                    </a:lnTo>
                    <a:lnTo>
                      <a:pt x="22845" y="28535"/>
                    </a:lnTo>
                    <a:lnTo>
                      <a:pt x="22997" y="27018"/>
                    </a:lnTo>
                    <a:lnTo>
                      <a:pt x="23123" y="25564"/>
                    </a:lnTo>
                    <a:lnTo>
                      <a:pt x="23224" y="24161"/>
                    </a:lnTo>
                    <a:lnTo>
                      <a:pt x="23313" y="22821"/>
                    </a:lnTo>
                    <a:lnTo>
                      <a:pt x="23363" y="21531"/>
                    </a:lnTo>
                    <a:lnTo>
                      <a:pt x="23376" y="20899"/>
                    </a:lnTo>
                    <a:lnTo>
                      <a:pt x="23389" y="20292"/>
                    </a:lnTo>
                    <a:lnTo>
                      <a:pt x="23389" y="19685"/>
                    </a:lnTo>
                    <a:lnTo>
                      <a:pt x="23376" y="19104"/>
                    </a:lnTo>
                    <a:lnTo>
                      <a:pt x="23363" y="18522"/>
                    </a:lnTo>
                    <a:lnTo>
                      <a:pt x="23338" y="17966"/>
                    </a:lnTo>
                    <a:lnTo>
                      <a:pt x="23300" y="17410"/>
                    </a:lnTo>
                    <a:lnTo>
                      <a:pt x="23250" y="16866"/>
                    </a:lnTo>
                    <a:lnTo>
                      <a:pt x="23199" y="16348"/>
                    </a:lnTo>
                    <a:lnTo>
                      <a:pt x="23123" y="15817"/>
                    </a:lnTo>
                    <a:lnTo>
                      <a:pt x="23047" y="15311"/>
                    </a:lnTo>
                    <a:lnTo>
                      <a:pt x="22959" y="14818"/>
                    </a:lnTo>
                    <a:lnTo>
                      <a:pt x="22845" y="14325"/>
                    </a:lnTo>
                    <a:lnTo>
                      <a:pt x="22731" y="13845"/>
                    </a:lnTo>
                    <a:lnTo>
                      <a:pt x="22605" y="13377"/>
                    </a:lnTo>
                    <a:lnTo>
                      <a:pt x="22466" y="12922"/>
                    </a:lnTo>
                    <a:lnTo>
                      <a:pt x="22314" y="12467"/>
                    </a:lnTo>
                    <a:lnTo>
                      <a:pt x="22137" y="12024"/>
                    </a:lnTo>
                    <a:lnTo>
                      <a:pt x="21960" y="11594"/>
                    </a:lnTo>
                    <a:lnTo>
                      <a:pt x="21758" y="11177"/>
                    </a:lnTo>
                    <a:lnTo>
                      <a:pt x="21543" y="10760"/>
                    </a:lnTo>
                    <a:lnTo>
                      <a:pt x="21315" y="10343"/>
                    </a:lnTo>
                    <a:lnTo>
                      <a:pt x="21075" y="9951"/>
                    </a:lnTo>
                    <a:lnTo>
                      <a:pt x="20810" y="9546"/>
                    </a:lnTo>
                    <a:lnTo>
                      <a:pt x="20544" y="9167"/>
                    </a:lnTo>
                    <a:lnTo>
                      <a:pt x="20241" y="8788"/>
                    </a:lnTo>
                    <a:lnTo>
                      <a:pt x="19937" y="8408"/>
                    </a:lnTo>
                    <a:lnTo>
                      <a:pt x="19609" y="8042"/>
                    </a:lnTo>
                    <a:lnTo>
                      <a:pt x="19267" y="7688"/>
                    </a:lnTo>
                    <a:lnTo>
                      <a:pt x="18901" y="7321"/>
                    </a:lnTo>
                    <a:lnTo>
                      <a:pt x="18736" y="7169"/>
                    </a:lnTo>
                    <a:lnTo>
                      <a:pt x="18547" y="7018"/>
                    </a:lnTo>
                    <a:lnTo>
                      <a:pt x="18142" y="6702"/>
                    </a:lnTo>
                    <a:lnTo>
                      <a:pt x="17687" y="6398"/>
                    </a:lnTo>
                    <a:lnTo>
                      <a:pt x="17181" y="6082"/>
                    </a:lnTo>
                    <a:lnTo>
                      <a:pt x="16638" y="5753"/>
                    </a:lnTo>
                    <a:lnTo>
                      <a:pt x="16056" y="5437"/>
                    </a:lnTo>
                    <a:lnTo>
                      <a:pt x="15437" y="5121"/>
                    </a:lnTo>
                    <a:lnTo>
                      <a:pt x="14792" y="4805"/>
                    </a:lnTo>
                    <a:lnTo>
                      <a:pt x="14122" y="4489"/>
                    </a:lnTo>
                    <a:lnTo>
                      <a:pt x="13439" y="4186"/>
                    </a:lnTo>
                    <a:lnTo>
                      <a:pt x="12731" y="3882"/>
                    </a:lnTo>
                    <a:lnTo>
                      <a:pt x="12011" y="3579"/>
                    </a:lnTo>
                    <a:lnTo>
                      <a:pt x="11290" y="3288"/>
                    </a:lnTo>
                    <a:lnTo>
                      <a:pt x="10569" y="2997"/>
                    </a:lnTo>
                    <a:lnTo>
                      <a:pt x="9115" y="2441"/>
                    </a:lnTo>
                    <a:lnTo>
                      <a:pt x="7712" y="1923"/>
                    </a:lnTo>
                    <a:lnTo>
                      <a:pt x="6385" y="1455"/>
                    </a:lnTo>
                    <a:lnTo>
                      <a:pt x="5171" y="1038"/>
                    </a:lnTo>
                    <a:lnTo>
                      <a:pt x="4096" y="684"/>
                    </a:lnTo>
                    <a:lnTo>
                      <a:pt x="2516" y="178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2532925" y="5186075"/>
                <a:ext cx="279750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6639" extrusionOk="0">
                    <a:moveTo>
                      <a:pt x="3465" y="1"/>
                    </a:moveTo>
                    <a:lnTo>
                      <a:pt x="3060" y="26"/>
                    </a:lnTo>
                    <a:lnTo>
                      <a:pt x="2668" y="77"/>
                    </a:lnTo>
                    <a:lnTo>
                      <a:pt x="2289" y="140"/>
                    </a:lnTo>
                    <a:lnTo>
                      <a:pt x="1935" y="216"/>
                    </a:lnTo>
                    <a:lnTo>
                      <a:pt x="1606" y="279"/>
                    </a:lnTo>
                    <a:lnTo>
                      <a:pt x="1328" y="355"/>
                    </a:lnTo>
                    <a:lnTo>
                      <a:pt x="923" y="481"/>
                    </a:lnTo>
                    <a:lnTo>
                      <a:pt x="772" y="519"/>
                    </a:lnTo>
                    <a:lnTo>
                      <a:pt x="1" y="5222"/>
                    </a:lnTo>
                    <a:lnTo>
                      <a:pt x="291" y="5260"/>
                    </a:lnTo>
                    <a:lnTo>
                      <a:pt x="620" y="5311"/>
                    </a:lnTo>
                    <a:lnTo>
                      <a:pt x="1037" y="5374"/>
                    </a:lnTo>
                    <a:lnTo>
                      <a:pt x="1530" y="5488"/>
                    </a:lnTo>
                    <a:lnTo>
                      <a:pt x="2061" y="5614"/>
                    </a:lnTo>
                    <a:lnTo>
                      <a:pt x="2327" y="5690"/>
                    </a:lnTo>
                    <a:lnTo>
                      <a:pt x="2605" y="5779"/>
                    </a:lnTo>
                    <a:lnTo>
                      <a:pt x="2883" y="5880"/>
                    </a:lnTo>
                    <a:lnTo>
                      <a:pt x="3161" y="5981"/>
                    </a:lnTo>
                    <a:lnTo>
                      <a:pt x="3313" y="6044"/>
                    </a:lnTo>
                    <a:lnTo>
                      <a:pt x="3490" y="6095"/>
                    </a:lnTo>
                    <a:lnTo>
                      <a:pt x="3932" y="6208"/>
                    </a:lnTo>
                    <a:lnTo>
                      <a:pt x="4463" y="6310"/>
                    </a:lnTo>
                    <a:lnTo>
                      <a:pt x="5070" y="6398"/>
                    </a:lnTo>
                    <a:lnTo>
                      <a:pt x="5715" y="6474"/>
                    </a:lnTo>
                    <a:lnTo>
                      <a:pt x="6410" y="6537"/>
                    </a:lnTo>
                    <a:lnTo>
                      <a:pt x="7106" y="6588"/>
                    </a:lnTo>
                    <a:lnTo>
                      <a:pt x="7814" y="6626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1" y="6575"/>
                    </a:lnTo>
                    <a:lnTo>
                      <a:pt x="10241" y="6537"/>
                    </a:lnTo>
                    <a:lnTo>
                      <a:pt x="10469" y="6499"/>
                    </a:lnTo>
                    <a:lnTo>
                      <a:pt x="10671" y="6449"/>
                    </a:lnTo>
                    <a:lnTo>
                      <a:pt x="10835" y="6398"/>
                    </a:lnTo>
                    <a:lnTo>
                      <a:pt x="10974" y="6335"/>
                    </a:lnTo>
                    <a:lnTo>
                      <a:pt x="11075" y="6259"/>
                    </a:lnTo>
                    <a:lnTo>
                      <a:pt x="11126" y="6221"/>
                    </a:lnTo>
                    <a:lnTo>
                      <a:pt x="11151" y="6170"/>
                    </a:lnTo>
                    <a:lnTo>
                      <a:pt x="11176" y="6133"/>
                    </a:lnTo>
                    <a:lnTo>
                      <a:pt x="11189" y="6082"/>
                    </a:lnTo>
                    <a:lnTo>
                      <a:pt x="11189" y="6044"/>
                    </a:lnTo>
                    <a:lnTo>
                      <a:pt x="11189" y="5981"/>
                    </a:lnTo>
                    <a:lnTo>
                      <a:pt x="11151" y="5880"/>
                    </a:lnTo>
                    <a:lnTo>
                      <a:pt x="11075" y="5741"/>
                    </a:lnTo>
                    <a:lnTo>
                      <a:pt x="10987" y="5602"/>
                    </a:lnTo>
                    <a:lnTo>
                      <a:pt x="10873" y="5437"/>
                    </a:lnTo>
                    <a:lnTo>
                      <a:pt x="10734" y="5260"/>
                    </a:lnTo>
                    <a:lnTo>
                      <a:pt x="10582" y="5071"/>
                    </a:lnTo>
                    <a:lnTo>
                      <a:pt x="10203" y="4666"/>
                    </a:lnTo>
                    <a:lnTo>
                      <a:pt x="9786" y="4223"/>
                    </a:lnTo>
                    <a:lnTo>
                      <a:pt x="9305" y="3768"/>
                    </a:lnTo>
                    <a:lnTo>
                      <a:pt x="8812" y="3301"/>
                    </a:lnTo>
                    <a:lnTo>
                      <a:pt x="8307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4" y="519"/>
                    </a:lnTo>
                    <a:lnTo>
                      <a:pt x="5475" y="418"/>
                    </a:lnTo>
                    <a:lnTo>
                      <a:pt x="5323" y="330"/>
                    </a:lnTo>
                    <a:lnTo>
                      <a:pt x="5171" y="254"/>
                    </a:lnTo>
                    <a:lnTo>
                      <a:pt x="5007" y="178"/>
                    </a:lnTo>
                    <a:lnTo>
                      <a:pt x="4830" y="127"/>
                    </a:lnTo>
                    <a:lnTo>
                      <a:pt x="4640" y="77"/>
                    </a:lnTo>
                    <a:lnTo>
                      <a:pt x="4451" y="51"/>
                    </a:lnTo>
                    <a:lnTo>
                      <a:pt x="4261" y="26"/>
                    </a:lnTo>
                    <a:lnTo>
                      <a:pt x="4071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2524400" y="5246450"/>
                <a:ext cx="470625" cy="230425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9217" extrusionOk="0">
                    <a:moveTo>
                      <a:pt x="809" y="1"/>
                    </a:moveTo>
                    <a:lnTo>
                      <a:pt x="342" y="898"/>
                    </a:lnTo>
                    <a:lnTo>
                      <a:pt x="316" y="974"/>
                    </a:lnTo>
                    <a:lnTo>
                      <a:pt x="240" y="1176"/>
                    </a:lnTo>
                    <a:lnTo>
                      <a:pt x="190" y="1341"/>
                    </a:lnTo>
                    <a:lnTo>
                      <a:pt x="139" y="1530"/>
                    </a:lnTo>
                    <a:lnTo>
                      <a:pt x="101" y="1758"/>
                    </a:lnTo>
                    <a:lnTo>
                      <a:pt x="63" y="2011"/>
                    </a:lnTo>
                    <a:lnTo>
                      <a:pt x="25" y="2314"/>
                    </a:lnTo>
                    <a:lnTo>
                      <a:pt x="13" y="2643"/>
                    </a:lnTo>
                    <a:lnTo>
                      <a:pt x="0" y="3010"/>
                    </a:lnTo>
                    <a:lnTo>
                      <a:pt x="25" y="3401"/>
                    </a:lnTo>
                    <a:lnTo>
                      <a:pt x="63" y="3844"/>
                    </a:lnTo>
                    <a:lnTo>
                      <a:pt x="127" y="4312"/>
                    </a:lnTo>
                    <a:lnTo>
                      <a:pt x="215" y="4817"/>
                    </a:lnTo>
                    <a:lnTo>
                      <a:pt x="342" y="5361"/>
                    </a:lnTo>
                    <a:lnTo>
                      <a:pt x="493" y="5905"/>
                    </a:lnTo>
                    <a:lnTo>
                      <a:pt x="632" y="6385"/>
                    </a:lnTo>
                    <a:lnTo>
                      <a:pt x="759" y="6828"/>
                    </a:lnTo>
                    <a:lnTo>
                      <a:pt x="898" y="7219"/>
                    </a:lnTo>
                    <a:lnTo>
                      <a:pt x="1024" y="7573"/>
                    </a:lnTo>
                    <a:lnTo>
                      <a:pt x="1138" y="7890"/>
                    </a:lnTo>
                    <a:lnTo>
                      <a:pt x="1353" y="8408"/>
                    </a:lnTo>
                    <a:lnTo>
                      <a:pt x="1543" y="8775"/>
                    </a:lnTo>
                    <a:lnTo>
                      <a:pt x="1682" y="9027"/>
                    </a:lnTo>
                    <a:lnTo>
                      <a:pt x="1770" y="9166"/>
                    </a:lnTo>
                    <a:lnTo>
                      <a:pt x="1795" y="9204"/>
                    </a:lnTo>
                    <a:lnTo>
                      <a:pt x="2971" y="8952"/>
                    </a:lnTo>
                    <a:lnTo>
                      <a:pt x="2971" y="5627"/>
                    </a:lnTo>
                    <a:lnTo>
                      <a:pt x="3325" y="5841"/>
                    </a:lnTo>
                    <a:lnTo>
                      <a:pt x="3717" y="6082"/>
                    </a:lnTo>
                    <a:lnTo>
                      <a:pt x="4185" y="6385"/>
                    </a:lnTo>
                    <a:lnTo>
                      <a:pt x="4678" y="6752"/>
                    </a:lnTo>
                    <a:lnTo>
                      <a:pt x="4931" y="6941"/>
                    </a:lnTo>
                    <a:lnTo>
                      <a:pt x="5171" y="7131"/>
                    </a:lnTo>
                    <a:lnTo>
                      <a:pt x="5399" y="7333"/>
                    </a:lnTo>
                    <a:lnTo>
                      <a:pt x="5601" y="7536"/>
                    </a:lnTo>
                    <a:lnTo>
                      <a:pt x="5790" y="7725"/>
                    </a:lnTo>
                    <a:lnTo>
                      <a:pt x="5942" y="7927"/>
                    </a:lnTo>
                    <a:lnTo>
                      <a:pt x="6018" y="8016"/>
                    </a:lnTo>
                    <a:lnTo>
                      <a:pt x="6107" y="8104"/>
                    </a:lnTo>
                    <a:lnTo>
                      <a:pt x="6208" y="8193"/>
                    </a:lnTo>
                    <a:lnTo>
                      <a:pt x="6334" y="8281"/>
                    </a:lnTo>
                    <a:lnTo>
                      <a:pt x="6461" y="8357"/>
                    </a:lnTo>
                    <a:lnTo>
                      <a:pt x="6600" y="8433"/>
                    </a:lnTo>
                    <a:lnTo>
                      <a:pt x="6751" y="8496"/>
                    </a:lnTo>
                    <a:lnTo>
                      <a:pt x="6928" y="8572"/>
                    </a:lnTo>
                    <a:lnTo>
                      <a:pt x="7282" y="8699"/>
                    </a:lnTo>
                    <a:lnTo>
                      <a:pt x="7674" y="8800"/>
                    </a:lnTo>
                    <a:lnTo>
                      <a:pt x="8091" y="8901"/>
                    </a:lnTo>
                    <a:lnTo>
                      <a:pt x="8534" y="8977"/>
                    </a:lnTo>
                    <a:lnTo>
                      <a:pt x="8989" y="9053"/>
                    </a:lnTo>
                    <a:lnTo>
                      <a:pt x="9457" y="9103"/>
                    </a:lnTo>
                    <a:lnTo>
                      <a:pt x="9925" y="9154"/>
                    </a:lnTo>
                    <a:lnTo>
                      <a:pt x="10392" y="9179"/>
                    </a:lnTo>
                    <a:lnTo>
                      <a:pt x="10860" y="9204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4" y="9204"/>
                    </a:lnTo>
                    <a:lnTo>
                      <a:pt x="12933" y="9179"/>
                    </a:lnTo>
                    <a:lnTo>
                      <a:pt x="13818" y="9154"/>
                    </a:lnTo>
                    <a:lnTo>
                      <a:pt x="14741" y="9116"/>
                    </a:lnTo>
                    <a:lnTo>
                      <a:pt x="15196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8"/>
                    </a:lnTo>
                    <a:lnTo>
                      <a:pt x="17346" y="8800"/>
                    </a:lnTo>
                    <a:lnTo>
                      <a:pt x="17712" y="8699"/>
                    </a:lnTo>
                    <a:lnTo>
                      <a:pt x="18054" y="8572"/>
                    </a:lnTo>
                    <a:lnTo>
                      <a:pt x="18205" y="8509"/>
                    </a:lnTo>
                    <a:lnTo>
                      <a:pt x="18344" y="8433"/>
                    </a:lnTo>
                    <a:lnTo>
                      <a:pt x="18484" y="8357"/>
                    </a:lnTo>
                    <a:lnTo>
                      <a:pt x="18610" y="8269"/>
                    </a:lnTo>
                    <a:lnTo>
                      <a:pt x="18661" y="8218"/>
                    </a:lnTo>
                    <a:lnTo>
                      <a:pt x="18711" y="8180"/>
                    </a:lnTo>
                    <a:lnTo>
                      <a:pt x="18749" y="8130"/>
                    </a:lnTo>
                    <a:lnTo>
                      <a:pt x="18774" y="8079"/>
                    </a:lnTo>
                    <a:lnTo>
                      <a:pt x="18800" y="8016"/>
                    </a:lnTo>
                    <a:lnTo>
                      <a:pt x="18812" y="7965"/>
                    </a:lnTo>
                    <a:lnTo>
                      <a:pt x="18825" y="7915"/>
                    </a:lnTo>
                    <a:lnTo>
                      <a:pt x="18812" y="7852"/>
                    </a:lnTo>
                    <a:lnTo>
                      <a:pt x="18787" y="7725"/>
                    </a:lnTo>
                    <a:lnTo>
                      <a:pt x="18736" y="7599"/>
                    </a:lnTo>
                    <a:lnTo>
                      <a:pt x="18661" y="7472"/>
                    </a:lnTo>
                    <a:lnTo>
                      <a:pt x="18547" y="7333"/>
                    </a:lnTo>
                    <a:lnTo>
                      <a:pt x="18420" y="7194"/>
                    </a:lnTo>
                    <a:lnTo>
                      <a:pt x="18269" y="7042"/>
                    </a:lnTo>
                    <a:lnTo>
                      <a:pt x="18104" y="6903"/>
                    </a:lnTo>
                    <a:lnTo>
                      <a:pt x="17927" y="6752"/>
                    </a:lnTo>
                    <a:lnTo>
                      <a:pt x="17725" y="6600"/>
                    </a:lnTo>
                    <a:lnTo>
                      <a:pt x="17510" y="6448"/>
                    </a:lnTo>
                    <a:lnTo>
                      <a:pt x="17042" y="6145"/>
                    </a:lnTo>
                    <a:lnTo>
                      <a:pt x="16549" y="5841"/>
                    </a:lnTo>
                    <a:lnTo>
                      <a:pt x="16018" y="5538"/>
                    </a:lnTo>
                    <a:lnTo>
                      <a:pt x="15500" y="5260"/>
                    </a:lnTo>
                    <a:lnTo>
                      <a:pt x="14969" y="5007"/>
                    </a:lnTo>
                    <a:lnTo>
                      <a:pt x="14476" y="4767"/>
                    </a:lnTo>
                    <a:lnTo>
                      <a:pt x="14008" y="4552"/>
                    </a:lnTo>
                    <a:lnTo>
                      <a:pt x="13591" y="4375"/>
                    </a:lnTo>
                    <a:lnTo>
                      <a:pt x="13237" y="4223"/>
                    </a:lnTo>
                    <a:lnTo>
                      <a:pt x="12933" y="4109"/>
                    </a:lnTo>
                    <a:lnTo>
                      <a:pt x="12655" y="3983"/>
                    </a:lnTo>
                    <a:lnTo>
                      <a:pt x="12415" y="3869"/>
                    </a:lnTo>
                    <a:lnTo>
                      <a:pt x="12188" y="3755"/>
                    </a:lnTo>
                    <a:lnTo>
                      <a:pt x="11998" y="3642"/>
                    </a:lnTo>
                    <a:lnTo>
                      <a:pt x="11834" y="3541"/>
                    </a:lnTo>
                    <a:lnTo>
                      <a:pt x="11568" y="3351"/>
                    </a:lnTo>
                    <a:lnTo>
                      <a:pt x="11378" y="3199"/>
                    </a:lnTo>
                    <a:lnTo>
                      <a:pt x="11265" y="3085"/>
                    </a:lnTo>
                    <a:lnTo>
                      <a:pt x="11201" y="3010"/>
                    </a:lnTo>
                    <a:lnTo>
                      <a:pt x="11176" y="2972"/>
                    </a:lnTo>
                    <a:lnTo>
                      <a:pt x="11050" y="2997"/>
                    </a:lnTo>
                    <a:lnTo>
                      <a:pt x="10670" y="3060"/>
                    </a:lnTo>
                    <a:lnTo>
                      <a:pt x="10064" y="3123"/>
                    </a:lnTo>
                    <a:lnTo>
                      <a:pt x="9697" y="3161"/>
                    </a:lnTo>
                    <a:lnTo>
                      <a:pt x="9280" y="3174"/>
                    </a:lnTo>
                    <a:lnTo>
                      <a:pt x="8837" y="3199"/>
                    </a:lnTo>
                    <a:lnTo>
                      <a:pt x="8344" y="3199"/>
                    </a:lnTo>
                    <a:lnTo>
                      <a:pt x="7839" y="3187"/>
                    </a:lnTo>
                    <a:lnTo>
                      <a:pt x="7295" y="3161"/>
                    </a:lnTo>
                    <a:lnTo>
                      <a:pt x="6739" y="3111"/>
                    </a:lnTo>
                    <a:lnTo>
                      <a:pt x="6157" y="3035"/>
                    </a:lnTo>
                    <a:lnTo>
                      <a:pt x="5563" y="2934"/>
                    </a:lnTo>
                    <a:lnTo>
                      <a:pt x="4956" y="2807"/>
                    </a:lnTo>
                    <a:lnTo>
                      <a:pt x="4653" y="2731"/>
                    </a:lnTo>
                    <a:lnTo>
                      <a:pt x="4374" y="2643"/>
                    </a:lnTo>
                    <a:lnTo>
                      <a:pt x="4109" y="2554"/>
                    </a:lnTo>
                    <a:lnTo>
                      <a:pt x="3844" y="2466"/>
                    </a:lnTo>
                    <a:lnTo>
                      <a:pt x="3603" y="2365"/>
                    </a:lnTo>
                    <a:lnTo>
                      <a:pt x="3363" y="2264"/>
                    </a:lnTo>
                    <a:lnTo>
                      <a:pt x="3148" y="2150"/>
                    </a:lnTo>
                    <a:lnTo>
                      <a:pt x="2933" y="2049"/>
                    </a:lnTo>
                    <a:lnTo>
                      <a:pt x="2744" y="1935"/>
                    </a:lnTo>
                    <a:lnTo>
                      <a:pt x="2554" y="1808"/>
                    </a:lnTo>
                    <a:lnTo>
                      <a:pt x="2213" y="1581"/>
                    </a:lnTo>
                    <a:lnTo>
                      <a:pt x="1922" y="1353"/>
                    </a:lnTo>
                    <a:lnTo>
                      <a:pt x="1656" y="1113"/>
                    </a:lnTo>
                    <a:lnTo>
                      <a:pt x="1441" y="898"/>
                    </a:lnTo>
                    <a:lnTo>
                      <a:pt x="1264" y="683"/>
                    </a:lnTo>
                    <a:lnTo>
                      <a:pt x="1113" y="506"/>
                    </a:lnTo>
                    <a:lnTo>
                      <a:pt x="999" y="329"/>
                    </a:lnTo>
                    <a:lnTo>
                      <a:pt x="910" y="203"/>
                    </a:lnTo>
                    <a:lnTo>
                      <a:pt x="847" y="89"/>
                    </a:lnTo>
                    <a:lnTo>
                      <a:pt x="8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1978875" y="3998950"/>
                <a:ext cx="694400" cy="1218775"/>
              </a:xfrm>
              <a:custGeom>
                <a:avLst/>
                <a:gdLst/>
                <a:ahLst/>
                <a:cxnLst/>
                <a:rect l="l" t="t" r="r" b="b"/>
                <a:pathLst>
                  <a:path w="27776" h="48751" extrusionOk="0">
                    <a:moveTo>
                      <a:pt x="0" y="1"/>
                    </a:moveTo>
                    <a:lnTo>
                      <a:pt x="114" y="11467"/>
                    </a:lnTo>
                    <a:lnTo>
                      <a:pt x="13970" y="13022"/>
                    </a:lnTo>
                    <a:lnTo>
                      <a:pt x="13995" y="13098"/>
                    </a:lnTo>
                    <a:lnTo>
                      <a:pt x="14084" y="13351"/>
                    </a:lnTo>
                    <a:lnTo>
                      <a:pt x="14223" y="13857"/>
                    </a:lnTo>
                    <a:lnTo>
                      <a:pt x="14312" y="14223"/>
                    </a:lnTo>
                    <a:lnTo>
                      <a:pt x="14413" y="14666"/>
                    </a:lnTo>
                    <a:lnTo>
                      <a:pt x="14514" y="15209"/>
                    </a:lnTo>
                    <a:lnTo>
                      <a:pt x="14640" y="15854"/>
                    </a:lnTo>
                    <a:lnTo>
                      <a:pt x="14767" y="16613"/>
                    </a:lnTo>
                    <a:lnTo>
                      <a:pt x="14893" y="17485"/>
                    </a:lnTo>
                    <a:lnTo>
                      <a:pt x="15045" y="18484"/>
                    </a:lnTo>
                    <a:lnTo>
                      <a:pt x="15197" y="19609"/>
                    </a:lnTo>
                    <a:lnTo>
                      <a:pt x="15348" y="20886"/>
                    </a:lnTo>
                    <a:lnTo>
                      <a:pt x="15513" y="22302"/>
                    </a:lnTo>
                    <a:lnTo>
                      <a:pt x="15626" y="23200"/>
                    </a:lnTo>
                    <a:lnTo>
                      <a:pt x="15765" y="24135"/>
                    </a:lnTo>
                    <a:lnTo>
                      <a:pt x="15942" y="25109"/>
                    </a:lnTo>
                    <a:lnTo>
                      <a:pt x="16132" y="26120"/>
                    </a:lnTo>
                    <a:lnTo>
                      <a:pt x="16347" y="27144"/>
                    </a:lnTo>
                    <a:lnTo>
                      <a:pt x="16575" y="28193"/>
                    </a:lnTo>
                    <a:lnTo>
                      <a:pt x="16827" y="29268"/>
                    </a:lnTo>
                    <a:lnTo>
                      <a:pt x="17106" y="30355"/>
                    </a:lnTo>
                    <a:lnTo>
                      <a:pt x="17384" y="31443"/>
                    </a:lnTo>
                    <a:lnTo>
                      <a:pt x="17674" y="32530"/>
                    </a:lnTo>
                    <a:lnTo>
                      <a:pt x="17978" y="33630"/>
                    </a:lnTo>
                    <a:lnTo>
                      <a:pt x="18294" y="34717"/>
                    </a:lnTo>
                    <a:lnTo>
                      <a:pt x="18926" y="36866"/>
                    </a:lnTo>
                    <a:lnTo>
                      <a:pt x="19571" y="38940"/>
                    </a:lnTo>
                    <a:lnTo>
                      <a:pt x="20203" y="40899"/>
                    </a:lnTo>
                    <a:lnTo>
                      <a:pt x="20797" y="42720"/>
                    </a:lnTo>
                    <a:lnTo>
                      <a:pt x="21353" y="44351"/>
                    </a:lnTo>
                    <a:lnTo>
                      <a:pt x="21846" y="45766"/>
                    </a:lnTo>
                    <a:lnTo>
                      <a:pt x="22567" y="47815"/>
                    </a:lnTo>
                    <a:lnTo>
                      <a:pt x="22845" y="48560"/>
                    </a:lnTo>
                    <a:lnTo>
                      <a:pt x="23060" y="48586"/>
                    </a:lnTo>
                    <a:lnTo>
                      <a:pt x="23642" y="48649"/>
                    </a:lnTo>
                    <a:lnTo>
                      <a:pt x="24451" y="48712"/>
                    </a:lnTo>
                    <a:lnTo>
                      <a:pt x="24906" y="48737"/>
                    </a:lnTo>
                    <a:lnTo>
                      <a:pt x="25374" y="48750"/>
                    </a:lnTo>
                    <a:lnTo>
                      <a:pt x="25842" y="48750"/>
                    </a:lnTo>
                    <a:lnTo>
                      <a:pt x="26284" y="48725"/>
                    </a:lnTo>
                    <a:lnTo>
                      <a:pt x="26701" y="48687"/>
                    </a:lnTo>
                    <a:lnTo>
                      <a:pt x="26891" y="48649"/>
                    </a:lnTo>
                    <a:lnTo>
                      <a:pt x="27068" y="48611"/>
                    </a:lnTo>
                    <a:lnTo>
                      <a:pt x="27232" y="48573"/>
                    </a:lnTo>
                    <a:lnTo>
                      <a:pt x="27384" y="48523"/>
                    </a:lnTo>
                    <a:lnTo>
                      <a:pt x="27510" y="48459"/>
                    </a:lnTo>
                    <a:lnTo>
                      <a:pt x="27611" y="48383"/>
                    </a:lnTo>
                    <a:lnTo>
                      <a:pt x="27687" y="48308"/>
                    </a:lnTo>
                    <a:lnTo>
                      <a:pt x="27751" y="48219"/>
                    </a:lnTo>
                    <a:lnTo>
                      <a:pt x="27776" y="48118"/>
                    </a:lnTo>
                    <a:lnTo>
                      <a:pt x="27776" y="48004"/>
                    </a:lnTo>
                    <a:lnTo>
                      <a:pt x="27485" y="45627"/>
                    </a:lnTo>
                    <a:lnTo>
                      <a:pt x="27232" y="43326"/>
                    </a:lnTo>
                    <a:lnTo>
                      <a:pt x="26992" y="41101"/>
                    </a:lnTo>
                    <a:lnTo>
                      <a:pt x="26790" y="38952"/>
                    </a:lnTo>
                    <a:lnTo>
                      <a:pt x="26613" y="36879"/>
                    </a:lnTo>
                    <a:lnTo>
                      <a:pt x="26448" y="34881"/>
                    </a:lnTo>
                    <a:lnTo>
                      <a:pt x="26297" y="32960"/>
                    </a:lnTo>
                    <a:lnTo>
                      <a:pt x="26158" y="31101"/>
                    </a:lnTo>
                    <a:lnTo>
                      <a:pt x="25905" y="27599"/>
                    </a:lnTo>
                    <a:lnTo>
                      <a:pt x="25665" y="24375"/>
                    </a:lnTo>
                    <a:lnTo>
                      <a:pt x="25538" y="22846"/>
                    </a:lnTo>
                    <a:lnTo>
                      <a:pt x="25399" y="21392"/>
                    </a:lnTo>
                    <a:lnTo>
                      <a:pt x="25260" y="20001"/>
                    </a:lnTo>
                    <a:lnTo>
                      <a:pt x="25096" y="18661"/>
                    </a:lnTo>
                    <a:lnTo>
                      <a:pt x="24919" y="17384"/>
                    </a:lnTo>
                    <a:lnTo>
                      <a:pt x="24830" y="16765"/>
                    </a:lnTo>
                    <a:lnTo>
                      <a:pt x="24729" y="16158"/>
                    </a:lnTo>
                    <a:lnTo>
                      <a:pt x="24615" y="15563"/>
                    </a:lnTo>
                    <a:lnTo>
                      <a:pt x="24501" y="14995"/>
                    </a:lnTo>
                    <a:lnTo>
                      <a:pt x="24388" y="14426"/>
                    </a:lnTo>
                    <a:lnTo>
                      <a:pt x="24261" y="13882"/>
                    </a:lnTo>
                    <a:lnTo>
                      <a:pt x="24122" y="13338"/>
                    </a:lnTo>
                    <a:lnTo>
                      <a:pt x="23983" y="12820"/>
                    </a:lnTo>
                    <a:lnTo>
                      <a:pt x="23831" y="12302"/>
                    </a:lnTo>
                    <a:lnTo>
                      <a:pt x="23667" y="11809"/>
                    </a:lnTo>
                    <a:lnTo>
                      <a:pt x="23503" y="11316"/>
                    </a:lnTo>
                    <a:lnTo>
                      <a:pt x="23326" y="10848"/>
                    </a:lnTo>
                    <a:lnTo>
                      <a:pt x="23136" y="10380"/>
                    </a:lnTo>
                    <a:lnTo>
                      <a:pt x="22934" y="9938"/>
                    </a:lnTo>
                    <a:lnTo>
                      <a:pt x="22731" y="9495"/>
                    </a:lnTo>
                    <a:lnTo>
                      <a:pt x="22504" y="9065"/>
                    </a:lnTo>
                    <a:lnTo>
                      <a:pt x="22276" y="8648"/>
                    </a:lnTo>
                    <a:lnTo>
                      <a:pt x="22036" y="8243"/>
                    </a:lnTo>
                    <a:lnTo>
                      <a:pt x="21771" y="7852"/>
                    </a:lnTo>
                    <a:lnTo>
                      <a:pt x="21505" y="7472"/>
                    </a:lnTo>
                    <a:lnTo>
                      <a:pt x="21214" y="7106"/>
                    </a:lnTo>
                    <a:lnTo>
                      <a:pt x="20924" y="6739"/>
                    </a:lnTo>
                    <a:lnTo>
                      <a:pt x="20608" y="6385"/>
                    </a:lnTo>
                    <a:lnTo>
                      <a:pt x="20291" y="6044"/>
                    </a:lnTo>
                    <a:lnTo>
                      <a:pt x="19950" y="5715"/>
                    </a:lnTo>
                    <a:lnTo>
                      <a:pt x="19596" y="5386"/>
                    </a:lnTo>
                    <a:lnTo>
                      <a:pt x="19217" y="5083"/>
                    </a:lnTo>
                    <a:lnTo>
                      <a:pt x="18825" y="4779"/>
                    </a:lnTo>
                    <a:lnTo>
                      <a:pt x="18420" y="4476"/>
                    </a:lnTo>
                    <a:lnTo>
                      <a:pt x="18003" y="4198"/>
                    </a:lnTo>
                    <a:lnTo>
                      <a:pt x="17814" y="4071"/>
                    </a:lnTo>
                    <a:lnTo>
                      <a:pt x="17599" y="3958"/>
                    </a:lnTo>
                    <a:lnTo>
                      <a:pt x="17143" y="3717"/>
                    </a:lnTo>
                    <a:lnTo>
                      <a:pt x="16638" y="3490"/>
                    </a:lnTo>
                    <a:lnTo>
                      <a:pt x="16094" y="3275"/>
                    </a:lnTo>
                    <a:lnTo>
                      <a:pt x="15500" y="3060"/>
                    </a:lnTo>
                    <a:lnTo>
                      <a:pt x="14868" y="2845"/>
                    </a:lnTo>
                    <a:lnTo>
                      <a:pt x="14210" y="2643"/>
                    </a:lnTo>
                    <a:lnTo>
                      <a:pt x="13515" y="2453"/>
                    </a:lnTo>
                    <a:lnTo>
                      <a:pt x="12807" y="2264"/>
                    </a:lnTo>
                    <a:lnTo>
                      <a:pt x="12074" y="2074"/>
                    </a:lnTo>
                    <a:lnTo>
                      <a:pt x="11328" y="1897"/>
                    </a:lnTo>
                    <a:lnTo>
                      <a:pt x="10569" y="1733"/>
                    </a:lnTo>
                    <a:lnTo>
                      <a:pt x="9798" y="1568"/>
                    </a:lnTo>
                    <a:lnTo>
                      <a:pt x="9027" y="1416"/>
                    </a:lnTo>
                    <a:lnTo>
                      <a:pt x="7510" y="1126"/>
                    </a:lnTo>
                    <a:lnTo>
                      <a:pt x="6043" y="873"/>
                    </a:lnTo>
                    <a:lnTo>
                      <a:pt x="4653" y="645"/>
                    </a:lnTo>
                    <a:lnTo>
                      <a:pt x="3376" y="456"/>
                    </a:lnTo>
                    <a:lnTo>
                      <a:pt x="2251" y="291"/>
                    </a:lnTo>
                    <a:lnTo>
                      <a:pt x="607" y="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1269000" y="2908525"/>
                <a:ext cx="586625" cy="961500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38460" extrusionOk="0">
                    <a:moveTo>
                      <a:pt x="9672" y="1"/>
                    </a:moveTo>
                    <a:lnTo>
                      <a:pt x="8863" y="26"/>
                    </a:lnTo>
                    <a:lnTo>
                      <a:pt x="8066" y="64"/>
                    </a:lnTo>
                    <a:lnTo>
                      <a:pt x="7270" y="115"/>
                    </a:lnTo>
                    <a:lnTo>
                      <a:pt x="6498" y="190"/>
                    </a:lnTo>
                    <a:lnTo>
                      <a:pt x="5753" y="279"/>
                    </a:lnTo>
                    <a:lnTo>
                      <a:pt x="5019" y="393"/>
                    </a:lnTo>
                    <a:lnTo>
                      <a:pt x="4324" y="532"/>
                    </a:lnTo>
                    <a:lnTo>
                      <a:pt x="3667" y="683"/>
                    </a:lnTo>
                    <a:lnTo>
                      <a:pt x="3350" y="772"/>
                    </a:lnTo>
                    <a:lnTo>
                      <a:pt x="3047" y="860"/>
                    </a:lnTo>
                    <a:lnTo>
                      <a:pt x="2744" y="962"/>
                    </a:lnTo>
                    <a:lnTo>
                      <a:pt x="2466" y="1063"/>
                    </a:lnTo>
                    <a:lnTo>
                      <a:pt x="2200" y="1164"/>
                    </a:lnTo>
                    <a:lnTo>
                      <a:pt x="1947" y="1290"/>
                    </a:lnTo>
                    <a:lnTo>
                      <a:pt x="1694" y="1404"/>
                    </a:lnTo>
                    <a:lnTo>
                      <a:pt x="1467" y="1531"/>
                    </a:lnTo>
                    <a:lnTo>
                      <a:pt x="1264" y="1670"/>
                    </a:lnTo>
                    <a:lnTo>
                      <a:pt x="1062" y="1809"/>
                    </a:lnTo>
                    <a:lnTo>
                      <a:pt x="873" y="1948"/>
                    </a:lnTo>
                    <a:lnTo>
                      <a:pt x="708" y="2099"/>
                    </a:lnTo>
                    <a:lnTo>
                      <a:pt x="569" y="2264"/>
                    </a:lnTo>
                    <a:lnTo>
                      <a:pt x="430" y="2428"/>
                    </a:lnTo>
                    <a:lnTo>
                      <a:pt x="316" y="2592"/>
                    </a:lnTo>
                    <a:lnTo>
                      <a:pt x="228" y="2769"/>
                    </a:lnTo>
                    <a:lnTo>
                      <a:pt x="152" y="2959"/>
                    </a:lnTo>
                    <a:lnTo>
                      <a:pt x="101" y="3149"/>
                    </a:lnTo>
                    <a:lnTo>
                      <a:pt x="63" y="3351"/>
                    </a:lnTo>
                    <a:lnTo>
                      <a:pt x="38" y="3579"/>
                    </a:lnTo>
                    <a:lnTo>
                      <a:pt x="13" y="3806"/>
                    </a:lnTo>
                    <a:lnTo>
                      <a:pt x="0" y="4046"/>
                    </a:lnTo>
                    <a:lnTo>
                      <a:pt x="0" y="4299"/>
                    </a:lnTo>
                    <a:lnTo>
                      <a:pt x="13" y="4565"/>
                    </a:lnTo>
                    <a:lnTo>
                      <a:pt x="51" y="5134"/>
                    </a:lnTo>
                    <a:lnTo>
                      <a:pt x="114" y="5740"/>
                    </a:lnTo>
                    <a:lnTo>
                      <a:pt x="203" y="6385"/>
                    </a:lnTo>
                    <a:lnTo>
                      <a:pt x="329" y="7055"/>
                    </a:lnTo>
                    <a:lnTo>
                      <a:pt x="468" y="7751"/>
                    </a:lnTo>
                    <a:lnTo>
                      <a:pt x="632" y="8471"/>
                    </a:lnTo>
                    <a:lnTo>
                      <a:pt x="809" y="9217"/>
                    </a:lnTo>
                    <a:lnTo>
                      <a:pt x="1012" y="9963"/>
                    </a:lnTo>
                    <a:lnTo>
                      <a:pt x="1227" y="10722"/>
                    </a:lnTo>
                    <a:lnTo>
                      <a:pt x="1454" y="11493"/>
                    </a:lnTo>
                    <a:lnTo>
                      <a:pt x="1682" y="12264"/>
                    </a:lnTo>
                    <a:lnTo>
                      <a:pt x="2175" y="13781"/>
                    </a:lnTo>
                    <a:lnTo>
                      <a:pt x="2668" y="15260"/>
                    </a:lnTo>
                    <a:lnTo>
                      <a:pt x="3161" y="16651"/>
                    </a:lnTo>
                    <a:lnTo>
                      <a:pt x="3629" y="17915"/>
                    </a:lnTo>
                    <a:lnTo>
                      <a:pt x="4046" y="19040"/>
                    </a:lnTo>
                    <a:lnTo>
                      <a:pt x="4412" y="19963"/>
                    </a:lnTo>
                    <a:lnTo>
                      <a:pt x="4691" y="20671"/>
                    </a:lnTo>
                    <a:lnTo>
                      <a:pt x="4931" y="21278"/>
                    </a:lnTo>
                    <a:lnTo>
                      <a:pt x="6144" y="25539"/>
                    </a:lnTo>
                    <a:lnTo>
                      <a:pt x="5272" y="28409"/>
                    </a:lnTo>
                    <a:lnTo>
                      <a:pt x="5120" y="28623"/>
                    </a:lnTo>
                    <a:lnTo>
                      <a:pt x="4969" y="28851"/>
                    </a:lnTo>
                    <a:lnTo>
                      <a:pt x="4817" y="29104"/>
                    </a:lnTo>
                    <a:lnTo>
                      <a:pt x="4665" y="29357"/>
                    </a:lnTo>
                    <a:lnTo>
                      <a:pt x="4375" y="29926"/>
                    </a:lnTo>
                    <a:lnTo>
                      <a:pt x="4071" y="30520"/>
                    </a:lnTo>
                    <a:lnTo>
                      <a:pt x="3793" y="31139"/>
                    </a:lnTo>
                    <a:lnTo>
                      <a:pt x="3515" y="31771"/>
                    </a:lnTo>
                    <a:lnTo>
                      <a:pt x="3249" y="32404"/>
                    </a:lnTo>
                    <a:lnTo>
                      <a:pt x="3009" y="33023"/>
                    </a:lnTo>
                    <a:lnTo>
                      <a:pt x="2567" y="34174"/>
                    </a:lnTo>
                    <a:lnTo>
                      <a:pt x="2238" y="35122"/>
                    </a:lnTo>
                    <a:lnTo>
                      <a:pt x="2023" y="35767"/>
                    </a:lnTo>
                    <a:lnTo>
                      <a:pt x="1947" y="35994"/>
                    </a:lnTo>
                    <a:lnTo>
                      <a:pt x="2478" y="36120"/>
                    </a:lnTo>
                    <a:lnTo>
                      <a:pt x="3907" y="36437"/>
                    </a:lnTo>
                    <a:lnTo>
                      <a:pt x="4893" y="36651"/>
                    </a:lnTo>
                    <a:lnTo>
                      <a:pt x="6018" y="36879"/>
                    </a:lnTo>
                    <a:lnTo>
                      <a:pt x="7244" y="37132"/>
                    </a:lnTo>
                    <a:lnTo>
                      <a:pt x="8559" y="37385"/>
                    </a:lnTo>
                    <a:lnTo>
                      <a:pt x="9912" y="37625"/>
                    </a:lnTo>
                    <a:lnTo>
                      <a:pt x="11290" y="37853"/>
                    </a:lnTo>
                    <a:lnTo>
                      <a:pt x="12655" y="38055"/>
                    </a:lnTo>
                    <a:lnTo>
                      <a:pt x="13325" y="38143"/>
                    </a:lnTo>
                    <a:lnTo>
                      <a:pt x="13970" y="38232"/>
                    </a:lnTo>
                    <a:lnTo>
                      <a:pt x="14615" y="38308"/>
                    </a:lnTo>
                    <a:lnTo>
                      <a:pt x="15222" y="38358"/>
                    </a:lnTo>
                    <a:lnTo>
                      <a:pt x="15816" y="38409"/>
                    </a:lnTo>
                    <a:lnTo>
                      <a:pt x="16385" y="38447"/>
                    </a:lnTo>
                    <a:lnTo>
                      <a:pt x="16916" y="38459"/>
                    </a:lnTo>
                    <a:lnTo>
                      <a:pt x="17409" y="38459"/>
                    </a:lnTo>
                    <a:lnTo>
                      <a:pt x="17864" y="38447"/>
                    </a:lnTo>
                    <a:lnTo>
                      <a:pt x="18269" y="38409"/>
                    </a:lnTo>
                    <a:lnTo>
                      <a:pt x="18648" y="38371"/>
                    </a:lnTo>
                    <a:lnTo>
                      <a:pt x="19015" y="38308"/>
                    </a:lnTo>
                    <a:lnTo>
                      <a:pt x="19356" y="38244"/>
                    </a:lnTo>
                    <a:lnTo>
                      <a:pt x="19685" y="38181"/>
                    </a:lnTo>
                    <a:lnTo>
                      <a:pt x="19988" y="38105"/>
                    </a:lnTo>
                    <a:lnTo>
                      <a:pt x="20291" y="38017"/>
                    </a:lnTo>
                    <a:lnTo>
                      <a:pt x="20570" y="37928"/>
                    </a:lnTo>
                    <a:lnTo>
                      <a:pt x="20822" y="37840"/>
                    </a:lnTo>
                    <a:lnTo>
                      <a:pt x="21075" y="37751"/>
                    </a:lnTo>
                    <a:lnTo>
                      <a:pt x="21303" y="37650"/>
                    </a:lnTo>
                    <a:lnTo>
                      <a:pt x="21530" y="37549"/>
                    </a:lnTo>
                    <a:lnTo>
                      <a:pt x="21733" y="37448"/>
                    </a:lnTo>
                    <a:lnTo>
                      <a:pt x="22099" y="37246"/>
                    </a:lnTo>
                    <a:lnTo>
                      <a:pt x="22415" y="37031"/>
                    </a:lnTo>
                    <a:lnTo>
                      <a:pt x="22681" y="36828"/>
                    </a:lnTo>
                    <a:lnTo>
                      <a:pt x="22896" y="36639"/>
                    </a:lnTo>
                    <a:lnTo>
                      <a:pt x="23085" y="36462"/>
                    </a:lnTo>
                    <a:lnTo>
                      <a:pt x="23224" y="36310"/>
                    </a:lnTo>
                    <a:lnTo>
                      <a:pt x="23326" y="36184"/>
                    </a:lnTo>
                    <a:lnTo>
                      <a:pt x="23389" y="36083"/>
                    </a:lnTo>
                    <a:lnTo>
                      <a:pt x="23452" y="35994"/>
                    </a:lnTo>
                    <a:lnTo>
                      <a:pt x="21315" y="21392"/>
                    </a:lnTo>
                    <a:lnTo>
                      <a:pt x="21442" y="21139"/>
                    </a:lnTo>
                    <a:lnTo>
                      <a:pt x="21594" y="20836"/>
                    </a:lnTo>
                    <a:lnTo>
                      <a:pt x="21771" y="20431"/>
                    </a:lnTo>
                    <a:lnTo>
                      <a:pt x="21986" y="19938"/>
                    </a:lnTo>
                    <a:lnTo>
                      <a:pt x="22226" y="19369"/>
                    </a:lnTo>
                    <a:lnTo>
                      <a:pt x="22453" y="18724"/>
                    </a:lnTo>
                    <a:lnTo>
                      <a:pt x="22693" y="18016"/>
                    </a:lnTo>
                    <a:lnTo>
                      <a:pt x="22807" y="17637"/>
                    </a:lnTo>
                    <a:lnTo>
                      <a:pt x="22921" y="17258"/>
                    </a:lnTo>
                    <a:lnTo>
                      <a:pt x="23022" y="16866"/>
                    </a:lnTo>
                    <a:lnTo>
                      <a:pt x="23111" y="16461"/>
                    </a:lnTo>
                    <a:lnTo>
                      <a:pt x="23199" y="16057"/>
                    </a:lnTo>
                    <a:lnTo>
                      <a:pt x="23275" y="15640"/>
                    </a:lnTo>
                    <a:lnTo>
                      <a:pt x="23338" y="15222"/>
                    </a:lnTo>
                    <a:lnTo>
                      <a:pt x="23401" y="14793"/>
                    </a:lnTo>
                    <a:lnTo>
                      <a:pt x="23439" y="14375"/>
                    </a:lnTo>
                    <a:lnTo>
                      <a:pt x="23465" y="13945"/>
                    </a:lnTo>
                    <a:lnTo>
                      <a:pt x="23465" y="13516"/>
                    </a:lnTo>
                    <a:lnTo>
                      <a:pt x="23452" y="13098"/>
                    </a:lnTo>
                    <a:lnTo>
                      <a:pt x="23427" y="12669"/>
                    </a:lnTo>
                    <a:lnTo>
                      <a:pt x="23376" y="12264"/>
                    </a:lnTo>
                    <a:lnTo>
                      <a:pt x="23300" y="11847"/>
                    </a:lnTo>
                    <a:lnTo>
                      <a:pt x="23212" y="11442"/>
                    </a:lnTo>
                    <a:lnTo>
                      <a:pt x="22972" y="10633"/>
                    </a:lnTo>
                    <a:lnTo>
                      <a:pt x="22719" y="9786"/>
                    </a:lnTo>
                    <a:lnTo>
                      <a:pt x="22428" y="8926"/>
                    </a:lnTo>
                    <a:lnTo>
                      <a:pt x="22137" y="8054"/>
                    </a:lnTo>
                    <a:lnTo>
                      <a:pt x="21821" y="7194"/>
                    </a:lnTo>
                    <a:lnTo>
                      <a:pt x="21505" y="6347"/>
                    </a:lnTo>
                    <a:lnTo>
                      <a:pt x="20898" y="4742"/>
                    </a:lnTo>
                    <a:lnTo>
                      <a:pt x="20329" y="3351"/>
                    </a:lnTo>
                    <a:lnTo>
                      <a:pt x="19874" y="2239"/>
                    </a:lnTo>
                    <a:lnTo>
                      <a:pt x="19444" y="1240"/>
                    </a:lnTo>
                    <a:lnTo>
                      <a:pt x="19280" y="1164"/>
                    </a:lnTo>
                    <a:lnTo>
                      <a:pt x="19103" y="1088"/>
                    </a:lnTo>
                    <a:lnTo>
                      <a:pt x="18686" y="949"/>
                    </a:lnTo>
                    <a:lnTo>
                      <a:pt x="18218" y="823"/>
                    </a:lnTo>
                    <a:lnTo>
                      <a:pt x="17687" y="696"/>
                    </a:lnTo>
                    <a:lnTo>
                      <a:pt x="17118" y="570"/>
                    </a:lnTo>
                    <a:lnTo>
                      <a:pt x="16499" y="456"/>
                    </a:lnTo>
                    <a:lnTo>
                      <a:pt x="15841" y="367"/>
                    </a:lnTo>
                    <a:lnTo>
                      <a:pt x="15146" y="266"/>
                    </a:lnTo>
                    <a:lnTo>
                      <a:pt x="14413" y="190"/>
                    </a:lnTo>
                    <a:lnTo>
                      <a:pt x="13667" y="127"/>
                    </a:lnTo>
                    <a:lnTo>
                      <a:pt x="12896" y="77"/>
                    </a:lnTo>
                    <a:lnTo>
                      <a:pt x="12099" y="39"/>
                    </a:lnTo>
                    <a:lnTo>
                      <a:pt x="11303" y="13"/>
                    </a:lnTo>
                    <a:lnTo>
                      <a:pt x="104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1509525" y="2517550"/>
                <a:ext cx="339775" cy="469700"/>
              </a:xfrm>
              <a:custGeom>
                <a:avLst/>
                <a:gdLst/>
                <a:ahLst/>
                <a:cxnLst/>
                <a:rect l="l" t="t" r="r" b="b"/>
                <a:pathLst>
                  <a:path w="13591" h="18788" extrusionOk="0">
                    <a:moveTo>
                      <a:pt x="1151" y="1"/>
                    </a:moveTo>
                    <a:lnTo>
                      <a:pt x="645" y="11506"/>
                    </a:lnTo>
                    <a:lnTo>
                      <a:pt x="51" y="14540"/>
                    </a:lnTo>
                    <a:lnTo>
                      <a:pt x="13" y="14767"/>
                    </a:lnTo>
                    <a:lnTo>
                      <a:pt x="0" y="15008"/>
                    </a:lnTo>
                    <a:lnTo>
                      <a:pt x="0" y="15235"/>
                    </a:lnTo>
                    <a:lnTo>
                      <a:pt x="38" y="15463"/>
                    </a:lnTo>
                    <a:lnTo>
                      <a:pt x="76" y="15690"/>
                    </a:lnTo>
                    <a:lnTo>
                      <a:pt x="152" y="15905"/>
                    </a:lnTo>
                    <a:lnTo>
                      <a:pt x="240" y="16120"/>
                    </a:lnTo>
                    <a:lnTo>
                      <a:pt x="342" y="16322"/>
                    </a:lnTo>
                    <a:lnTo>
                      <a:pt x="455" y="16512"/>
                    </a:lnTo>
                    <a:lnTo>
                      <a:pt x="594" y="16689"/>
                    </a:lnTo>
                    <a:lnTo>
                      <a:pt x="746" y="16866"/>
                    </a:lnTo>
                    <a:lnTo>
                      <a:pt x="923" y="17018"/>
                    </a:lnTo>
                    <a:lnTo>
                      <a:pt x="1100" y="17157"/>
                    </a:lnTo>
                    <a:lnTo>
                      <a:pt x="1302" y="17283"/>
                    </a:lnTo>
                    <a:lnTo>
                      <a:pt x="1505" y="17397"/>
                    </a:lnTo>
                    <a:lnTo>
                      <a:pt x="1732" y="17486"/>
                    </a:lnTo>
                    <a:lnTo>
                      <a:pt x="5462" y="18788"/>
                    </a:lnTo>
                    <a:lnTo>
                      <a:pt x="6182" y="14679"/>
                    </a:lnTo>
                    <a:lnTo>
                      <a:pt x="6359" y="14692"/>
                    </a:lnTo>
                    <a:lnTo>
                      <a:pt x="6827" y="14704"/>
                    </a:lnTo>
                    <a:lnTo>
                      <a:pt x="7143" y="14692"/>
                    </a:lnTo>
                    <a:lnTo>
                      <a:pt x="7522" y="14679"/>
                    </a:lnTo>
                    <a:lnTo>
                      <a:pt x="7927" y="14641"/>
                    </a:lnTo>
                    <a:lnTo>
                      <a:pt x="8369" y="14578"/>
                    </a:lnTo>
                    <a:lnTo>
                      <a:pt x="8825" y="14502"/>
                    </a:lnTo>
                    <a:lnTo>
                      <a:pt x="9305" y="14388"/>
                    </a:lnTo>
                    <a:lnTo>
                      <a:pt x="9545" y="14325"/>
                    </a:lnTo>
                    <a:lnTo>
                      <a:pt x="9785" y="14249"/>
                    </a:lnTo>
                    <a:lnTo>
                      <a:pt x="10026" y="14173"/>
                    </a:lnTo>
                    <a:lnTo>
                      <a:pt x="10253" y="14072"/>
                    </a:lnTo>
                    <a:lnTo>
                      <a:pt x="10493" y="13971"/>
                    </a:lnTo>
                    <a:lnTo>
                      <a:pt x="10721" y="13857"/>
                    </a:lnTo>
                    <a:lnTo>
                      <a:pt x="10936" y="13743"/>
                    </a:lnTo>
                    <a:lnTo>
                      <a:pt x="11163" y="13604"/>
                    </a:lnTo>
                    <a:lnTo>
                      <a:pt x="11366" y="13453"/>
                    </a:lnTo>
                    <a:lnTo>
                      <a:pt x="11568" y="13301"/>
                    </a:lnTo>
                    <a:lnTo>
                      <a:pt x="11758" y="13124"/>
                    </a:lnTo>
                    <a:lnTo>
                      <a:pt x="11935" y="12934"/>
                    </a:lnTo>
                    <a:lnTo>
                      <a:pt x="12023" y="12833"/>
                    </a:lnTo>
                    <a:lnTo>
                      <a:pt x="12099" y="12719"/>
                    </a:lnTo>
                    <a:lnTo>
                      <a:pt x="12188" y="12606"/>
                    </a:lnTo>
                    <a:lnTo>
                      <a:pt x="12263" y="12466"/>
                    </a:lnTo>
                    <a:lnTo>
                      <a:pt x="12402" y="12176"/>
                    </a:lnTo>
                    <a:lnTo>
                      <a:pt x="12542" y="11847"/>
                    </a:lnTo>
                    <a:lnTo>
                      <a:pt x="12655" y="11480"/>
                    </a:lnTo>
                    <a:lnTo>
                      <a:pt x="12769" y="11101"/>
                    </a:lnTo>
                    <a:lnTo>
                      <a:pt x="12883" y="10684"/>
                    </a:lnTo>
                    <a:lnTo>
                      <a:pt x="12971" y="10241"/>
                    </a:lnTo>
                    <a:lnTo>
                      <a:pt x="13060" y="9786"/>
                    </a:lnTo>
                    <a:lnTo>
                      <a:pt x="13136" y="9319"/>
                    </a:lnTo>
                    <a:lnTo>
                      <a:pt x="13212" y="8825"/>
                    </a:lnTo>
                    <a:lnTo>
                      <a:pt x="13275" y="8332"/>
                    </a:lnTo>
                    <a:lnTo>
                      <a:pt x="13376" y="7321"/>
                    </a:lnTo>
                    <a:lnTo>
                      <a:pt x="13452" y="6322"/>
                    </a:lnTo>
                    <a:lnTo>
                      <a:pt x="13515" y="5336"/>
                    </a:lnTo>
                    <a:lnTo>
                      <a:pt x="13553" y="4401"/>
                    </a:lnTo>
                    <a:lnTo>
                      <a:pt x="13578" y="3541"/>
                    </a:lnTo>
                    <a:lnTo>
                      <a:pt x="13591" y="2770"/>
                    </a:lnTo>
                    <a:lnTo>
                      <a:pt x="13591" y="1657"/>
                    </a:lnTo>
                    <a:lnTo>
                      <a:pt x="13591" y="1240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1598025" y="2821300"/>
                <a:ext cx="6607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4236" extrusionOk="0">
                    <a:moveTo>
                      <a:pt x="25" y="0"/>
                    </a:moveTo>
                    <a:lnTo>
                      <a:pt x="13" y="140"/>
                    </a:lnTo>
                    <a:lnTo>
                      <a:pt x="0" y="304"/>
                    </a:lnTo>
                    <a:lnTo>
                      <a:pt x="0" y="519"/>
                    </a:lnTo>
                    <a:lnTo>
                      <a:pt x="13" y="772"/>
                    </a:lnTo>
                    <a:lnTo>
                      <a:pt x="38" y="1075"/>
                    </a:lnTo>
                    <a:lnTo>
                      <a:pt x="76" y="1391"/>
                    </a:lnTo>
                    <a:lnTo>
                      <a:pt x="152" y="1732"/>
                    </a:lnTo>
                    <a:lnTo>
                      <a:pt x="202" y="1909"/>
                    </a:lnTo>
                    <a:lnTo>
                      <a:pt x="253" y="2086"/>
                    </a:lnTo>
                    <a:lnTo>
                      <a:pt x="329" y="2263"/>
                    </a:lnTo>
                    <a:lnTo>
                      <a:pt x="405" y="2440"/>
                    </a:lnTo>
                    <a:lnTo>
                      <a:pt x="480" y="2617"/>
                    </a:lnTo>
                    <a:lnTo>
                      <a:pt x="582" y="2794"/>
                    </a:lnTo>
                    <a:lnTo>
                      <a:pt x="695" y="2971"/>
                    </a:lnTo>
                    <a:lnTo>
                      <a:pt x="822" y="3136"/>
                    </a:lnTo>
                    <a:lnTo>
                      <a:pt x="961" y="3300"/>
                    </a:lnTo>
                    <a:lnTo>
                      <a:pt x="1113" y="3464"/>
                    </a:lnTo>
                    <a:lnTo>
                      <a:pt x="1277" y="3616"/>
                    </a:lnTo>
                    <a:lnTo>
                      <a:pt x="1454" y="3755"/>
                    </a:lnTo>
                    <a:lnTo>
                      <a:pt x="1656" y="3894"/>
                    </a:lnTo>
                    <a:lnTo>
                      <a:pt x="1871" y="4021"/>
                    </a:lnTo>
                    <a:lnTo>
                      <a:pt x="2099" y="4135"/>
                    </a:lnTo>
                    <a:lnTo>
                      <a:pt x="2352" y="4236"/>
                    </a:lnTo>
                    <a:lnTo>
                      <a:pt x="2642" y="2529"/>
                    </a:lnTo>
                    <a:lnTo>
                      <a:pt x="2541" y="2491"/>
                    </a:lnTo>
                    <a:lnTo>
                      <a:pt x="2250" y="2339"/>
                    </a:lnTo>
                    <a:lnTo>
                      <a:pt x="1833" y="2124"/>
                    </a:lnTo>
                    <a:lnTo>
                      <a:pt x="1606" y="1973"/>
                    </a:lnTo>
                    <a:lnTo>
                      <a:pt x="1365" y="1821"/>
                    </a:lnTo>
                    <a:lnTo>
                      <a:pt x="1125" y="1644"/>
                    </a:lnTo>
                    <a:lnTo>
                      <a:pt x="885" y="1454"/>
                    </a:lnTo>
                    <a:lnTo>
                      <a:pt x="670" y="1239"/>
                    </a:lnTo>
                    <a:lnTo>
                      <a:pt x="468" y="1024"/>
                    </a:lnTo>
                    <a:lnTo>
                      <a:pt x="379" y="898"/>
                    </a:lnTo>
                    <a:lnTo>
                      <a:pt x="291" y="784"/>
                    </a:lnTo>
                    <a:lnTo>
                      <a:pt x="228" y="658"/>
                    </a:lnTo>
                    <a:lnTo>
                      <a:pt x="164" y="531"/>
                    </a:lnTo>
                    <a:lnTo>
                      <a:pt x="114" y="405"/>
                    </a:lnTo>
                    <a:lnTo>
                      <a:pt x="63" y="279"/>
                    </a:lnTo>
                    <a:lnTo>
                      <a:pt x="38" y="14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1453900" y="2409150"/>
                <a:ext cx="395400" cy="388775"/>
              </a:xfrm>
              <a:custGeom>
                <a:avLst/>
                <a:gdLst/>
                <a:ahLst/>
                <a:cxnLst/>
                <a:rect l="l" t="t" r="r" b="b"/>
                <a:pathLst>
                  <a:path w="15816" h="15551" extrusionOk="0">
                    <a:moveTo>
                      <a:pt x="7093" y="1"/>
                    </a:moveTo>
                    <a:lnTo>
                      <a:pt x="6612" y="13"/>
                    </a:lnTo>
                    <a:lnTo>
                      <a:pt x="6119" y="51"/>
                    </a:lnTo>
                    <a:lnTo>
                      <a:pt x="5601" y="102"/>
                    </a:lnTo>
                    <a:lnTo>
                      <a:pt x="5095" y="190"/>
                    </a:lnTo>
                    <a:lnTo>
                      <a:pt x="4830" y="241"/>
                    </a:lnTo>
                    <a:lnTo>
                      <a:pt x="4577" y="304"/>
                    </a:lnTo>
                    <a:lnTo>
                      <a:pt x="4311" y="367"/>
                    </a:lnTo>
                    <a:lnTo>
                      <a:pt x="4058" y="443"/>
                    </a:lnTo>
                    <a:lnTo>
                      <a:pt x="3805" y="532"/>
                    </a:lnTo>
                    <a:lnTo>
                      <a:pt x="3553" y="633"/>
                    </a:lnTo>
                    <a:lnTo>
                      <a:pt x="3300" y="746"/>
                    </a:lnTo>
                    <a:lnTo>
                      <a:pt x="3047" y="873"/>
                    </a:lnTo>
                    <a:lnTo>
                      <a:pt x="2807" y="1012"/>
                    </a:lnTo>
                    <a:lnTo>
                      <a:pt x="2579" y="1164"/>
                    </a:lnTo>
                    <a:lnTo>
                      <a:pt x="2339" y="1328"/>
                    </a:lnTo>
                    <a:lnTo>
                      <a:pt x="2124" y="1505"/>
                    </a:lnTo>
                    <a:lnTo>
                      <a:pt x="1909" y="1707"/>
                    </a:lnTo>
                    <a:lnTo>
                      <a:pt x="1694" y="1922"/>
                    </a:lnTo>
                    <a:lnTo>
                      <a:pt x="1492" y="2150"/>
                    </a:lnTo>
                    <a:lnTo>
                      <a:pt x="1302" y="2390"/>
                    </a:lnTo>
                    <a:lnTo>
                      <a:pt x="1113" y="2656"/>
                    </a:lnTo>
                    <a:lnTo>
                      <a:pt x="948" y="2934"/>
                    </a:lnTo>
                    <a:lnTo>
                      <a:pt x="784" y="3237"/>
                    </a:lnTo>
                    <a:lnTo>
                      <a:pt x="632" y="3566"/>
                    </a:lnTo>
                    <a:lnTo>
                      <a:pt x="493" y="3907"/>
                    </a:lnTo>
                    <a:lnTo>
                      <a:pt x="367" y="4261"/>
                    </a:lnTo>
                    <a:lnTo>
                      <a:pt x="253" y="4653"/>
                    </a:lnTo>
                    <a:lnTo>
                      <a:pt x="152" y="5058"/>
                    </a:lnTo>
                    <a:lnTo>
                      <a:pt x="76" y="5487"/>
                    </a:lnTo>
                    <a:lnTo>
                      <a:pt x="25" y="5917"/>
                    </a:lnTo>
                    <a:lnTo>
                      <a:pt x="0" y="6347"/>
                    </a:lnTo>
                    <a:lnTo>
                      <a:pt x="0" y="6790"/>
                    </a:lnTo>
                    <a:lnTo>
                      <a:pt x="13" y="7232"/>
                    </a:lnTo>
                    <a:lnTo>
                      <a:pt x="51" y="7687"/>
                    </a:lnTo>
                    <a:lnTo>
                      <a:pt x="101" y="8130"/>
                    </a:lnTo>
                    <a:lnTo>
                      <a:pt x="177" y="8585"/>
                    </a:lnTo>
                    <a:lnTo>
                      <a:pt x="266" y="9027"/>
                    </a:lnTo>
                    <a:lnTo>
                      <a:pt x="354" y="9470"/>
                    </a:lnTo>
                    <a:lnTo>
                      <a:pt x="468" y="9912"/>
                    </a:lnTo>
                    <a:lnTo>
                      <a:pt x="594" y="10342"/>
                    </a:lnTo>
                    <a:lnTo>
                      <a:pt x="721" y="10772"/>
                    </a:lnTo>
                    <a:lnTo>
                      <a:pt x="860" y="11177"/>
                    </a:lnTo>
                    <a:lnTo>
                      <a:pt x="1011" y="11581"/>
                    </a:lnTo>
                    <a:lnTo>
                      <a:pt x="1151" y="11986"/>
                    </a:lnTo>
                    <a:lnTo>
                      <a:pt x="1454" y="12732"/>
                    </a:lnTo>
                    <a:lnTo>
                      <a:pt x="1757" y="13414"/>
                    </a:lnTo>
                    <a:lnTo>
                      <a:pt x="2048" y="14021"/>
                    </a:lnTo>
                    <a:lnTo>
                      <a:pt x="2314" y="14539"/>
                    </a:lnTo>
                    <a:lnTo>
                      <a:pt x="2541" y="14969"/>
                    </a:lnTo>
                    <a:lnTo>
                      <a:pt x="2718" y="15285"/>
                    </a:lnTo>
                    <a:lnTo>
                      <a:pt x="2883" y="15551"/>
                    </a:lnTo>
                    <a:lnTo>
                      <a:pt x="4842" y="13983"/>
                    </a:lnTo>
                    <a:lnTo>
                      <a:pt x="4792" y="13971"/>
                    </a:lnTo>
                    <a:lnTo>
                      <a:pt x="4665" y="13920"/>
                    </a:lnTo>
                    <a:lnTo>
                      <a:pt x="4577" y="13869"/>
                    </a:lnTo>
                    <a:lnTo>
                      <a:pt x="4476" y="13806"/>
                    </a:lnTo>
                    <a:lnTo>
                      <a:pt x="4374" y="13730"/>
                    </a:lnTo>
                    <a:lnTo>
                      <a:pt x="4261" y="13629"/>
                    </a:lnTo>
                    <a:lnTo>
                      <a:pt x="4147" y="13503"/>
                    </a:lnTo>
                    <a:lnTo>
                      <a:pt x="4020" y="13364"/>
                    </a:lnTo>
                    <a:lnTo>
                      <a:pt x="3907" y="13187"/>
                    </a:lnTo>
                    <a:lnTo>
                      <a:pt x="3793" y="12997"/>
                    </a:lnTo>
                    <a:lnTo>
                      <a:pt x="3692" y="12770"/>
                    </a:lnTo>
                    <a:lnTo>
                      <a:pt x="3591" y="12504"/>
                    </a:lnTo>
                    <a:lnTo>
                      <a:pt x="3502" y="12213"/>
                    </a:lnTo>
                    <a:lnTo>
                      <a:pt x="3439" y="11885"/>
                    </a:lnTo>
                    <a:lnTo>
                      <a:pt x="3401" y="11682"/>
                    </a:lnTo>
                    <a:lnTo>
                      <a:pt x="3388" y="11467"/>
                    </a:lnTo>
                    <a:lnTo>
                      <a:pt x="3376" y="11252"/>
                    </a:lnTo>
                    <a:lnTo>
                      <a:pt x="3376" y="11038"/>
                    </a:lnTo>
                    <a:lnTo>
                      <a:pt x="3376" y="10823"/>
                    </a:lnTo>
                    <a:lnTo>
                      <a:pt x="3401" y="10608"/>
                    </a:lnTo>
                    <a:lnTo>
                      <a:pt x="3426" y="10393"/>
                    </a:lnTo>
                    <a:lnTo>
                      <a:pt x="3451" y="10190"/>
                    </a:lnTo>
                    <a:lnTo>
                      <a:pt x="3489" y="9988"/>
                    </a:lnTo>
                    <a:lnTo>
                      <a:pt x="3540" y="9786"/>
                    </a:lnTo>
                    <a:lnTo>
                      <a:pt x="3591" y="9596"/>
                    </a:lnTo>
                    <a:lnTo>
                      <a:pt x="3654" y="9419"/>
                    </a:lnTo>
                    <a:lnTo>
                      <a:pt x="3717" y="9242"/>
                    </a:lnTo>
                    <a:lnTo>
                      <a:pt x="3793" y="9078"/>
                    </a:lnTo>
                    <a:lnTo>
                      <a:pt x="3869" y="8926"/>
                    </a:lnTo>
                    <a:lnTo>
                      <a:pt x="3945" y="8787"/>
                    </a:lnTo>
                    <a:lnTo>
                      <a:pt x="4046" y="8623"/>
                    </a:lnTo>
                    <a:lnTo>
                      <a:pt x="4159" y="8484"/>
                    </a:lnTo>
                    <a:lnTo>
                      <a:pt x="4273" y="8370"/>
                    </a:lnTo>
                    <a:lnTo>
                      <a:pt x="4400" y="8294"/>
                    </a:lnTo>
                    <a:lnTo>
                      <a:pt x="4513" y="8231"/>
                    </a:lnTo>
                    <a:lnTo>
                      <a:pt x="4577" y="8218"/>
                    </a:lnTo>
                    <a:lnTo>
                      <a:pt x="4640" y="8206"/>
                    </a:lnTo>
                    <a:lnTo>
                      <a:pt x="4766" y="8206"/>
                    </a:lnTo>
                    <a:lnTo>
                      <a:pt x="4830" y="8218"/>
                    </a:lnTo>
                    <a:lnTo>
                      <a:pt x="4893" y="8244"/>
                    </a:lnTo>
                    <a:lnTo>
                      <a:pt x="5007" y="8319"/>
                    </a:lnTo>
                    <a:lnTo>
                      <a:pt x="5120" y="8408"/>
                    </a:lnTo>
                    <a:lnTo>
                      <a:pt x="5221" y="8534"/>
                    </a:lnTo>
                    <a:lnTo>
                      <a:pt x="5310" y="8661"/>
                    </a:lnTo>
                    <a:lnTo>
                      <a:pt x="5310" y="8673"/>
                    </a:lnTo>
                    <a:lnTo>
                      <a:pt x="5386" y="8825"/>
                    </a:lnTo>
                    <a:lnTo>
                      <a:pt x="5449" y="8989"/>
                    </a:lnTo>
                    <a:lnTo>
                      <a:pt x="5512" y="9166"/>
                    </a:lnTo>
                    <a:lnTo>
                      <a:pt x="5563" y="9356"/>
                    </a:lnTo>
                    <a:lnTo>
                      <a:pt x="5651" y="9723"/>
                    </a:lnTo>
                    <a:lnTo>
                      <a:pt x="5702" y="10089"/>
                    </a:lnTo>
                    <a:lnTo>
                      <a:pt x="5740" y="10418"/>
                    </a:lnTo>
                    <a:lnTo>
                      <a:pt x="5752" y="10684"/>
                    </a:lnTo>
                    <a:lnTo>
                      <a:pt x="5765" y="10924"/>
                    </a:lnTo>
                    <a:lnTo>
                      <a:pt x="6005" y="10797"/>
                    </a:lnTo>
                    <a:lnTo>
                      <a:pt x="6233" y="10671"/>
                    </a:lnTo>
                    <a:lnTo>
                      <a:pt x="6448" y="10519"/>
                    </a:lnTo>
                    <a:lnTo>
                      <a:pt x="6637" y="10355"/>
                    </a:lnTo>
                    <a:lnTo>
                      <a:pt x="6814" y="10178"/>
                    </a:lnTo>
                    <a:lnTo>
                      <a:pt x="6979" y="9988"/>
                    </a:lnTo>
                    <a:lnTo>
                      <a:pt x="7130" y="9786"/>
                    </a:lnTo>
                    <a:lnTo>
                      <a:pt x="7257" y="9584"/>
                    </a:lnTo>
                    <a:lnTo>
                      <a:pt x="7383" y="9369"/>
                    </a:lnTo>
                    <a:lnTo>
                      <a:pt x="7484" y="9154"/>
                    </a:lnTo>
                    <a:lnTo>
                      <a:pt x="7573" y="8939"/>
                    </a:lnTo>
                    <a:lnTo>
                      <a:pt x="7661" y="8711"/>
                    </a:lnTo>
                    <a:lnTo>
                      <a:pt x="7737" y="8484"/>
                    </a:lnTo>
                    <a:lnTo>
                      <a:pt x="7788" y="8256"/>
                    </a:lnTo>
                    <a:lnTo>
                      <a:pt x="7838" y="8029"/>
                    </a:lnTo>
                    <a:lnTo>
                      <a:pt x="7889" y="7801"/>
                    </a:lnTo>
                    <a:lnTo>
                      <a:pt x="7952" y="7359"/>
                    </a:lnTo>
                    <a:lnTo>
                      <a:pt x="7990" y="6954"/>
                    </a:lnTo>
                    <a:lnTo>
                      <a:pt x="8003" y="6575"/>
                    </a:lnTo>
                    <a:lnTo>
                      <a:pt x="8003" y="6233"/>
                    </a:lnTo>
                    <a:lnTo>
                      <a:pt x="7990" y="5955"/>
                    </a:lnTo>
                    <a:lnTo>
                      <a:pt x="7978" y="5753"/>
                    </a:lnTo>
                    <a:lnTo>
                      <a:pt x="7952" y="5563"/>
                    </a:lnTo>
                    <a:lnTo>
                      <a:pt x="8420" y="5715"/>
                    </a:lnTo>
                    <a:lnTo>
                      <a:pt x="8938" y="5867"/>
                    </a:lnTo>
                    <a:lnTo>
                      <a:pt x="9596" y="6044"/>
                    </a:lnTo>
                    <a:lnTo>
                      <a:pt x="9962" y="6132"/>
                    </a:lnTo>
                    <a:lnTo>
                      <a:pt x="10367" y="6221"/>
                    </a:lnTo>
                    <a:lnTo>
                      <a:pt x="10771" y="6309"/>
                    </a:lnTo>
                    <a:lnTo>
                      <a:pt x="11201" y="6385"/>
                    </a:lnTo>
                    <a:lnTo>
                      <a:pt x="11644" y="6448"/>
                    </a:lnTo>
                    <a:lnTo>
                      <a:pt x="12086" y="6511"/>
                    </a:lnTo>
                    <a:lnTo>
                      <a:pt x="12529" y="6549"/>
                    </a:lnTo>
                    <a:lnTo>
                      <a:pt x="12959" y="6562"/>
                    </a:lnTo>
                    <a:lnTo>
                      <a:pt x="13376" y="6562"/>
                    </a:lnTo>
                    <a:lnTo>
                      <a:pt x="13755" y="6537"/>
                    </a:lnTo>
                    <a:lnTo>
                      <a:pt x="14084" y="6499"/>
                    </a:lnTo>
                    <a:lnTo>
                      <a:pt x="14387" y="6436"/>
                    </a:lnTo>
                    <a:lnTo>
                      <a:pt x="14653" y="6360"/>
                    </a:lnTo>
                    <a:lnTo>
                      <a:pt x="14880" y="6271"/>
                    </a:lnTo>
                    <a:lnTo>
                      <a:pt x="15083" y="6183"/>
                    </a:lnTo>
                    <a:lnTo>
                      <a:pt x="15260" y="6082"/>
                    </a:lnTo>
                    <a:lnTo>
                      <a:pt x="15399" y="5993"/>
                    </a:lnTo>
                    <a:lnTo>
                      <a:pt x="15525" y="5905"/>
                    </a:lnTo>
                    <a:lnTo>
                      <a:pt x="15614" y="5816"/>
                    </a:lnTo>
                    <a:lnTo>
                      <a:pt x="15689" y="5728"/>
                    </a:lnTo>
                    <a:lnTo>
                      <a:pt x="15778" y="5614"/>
                    </a:lnTo>
                    <a:lnTo>
                      <a:pt x="15816" y="5563"/>
                    </a:lnTo>
                    <a:lnTo>
                      <a:pt x="15753" y="5361"/>
                    </a:lnTo>
                    <a:lnTo>
                      <a:pt x="15677" y="5146"/>
                    </a:lnTo>
                    <a:lnTo>
                      <a:pt x="15601" y="4944"/>
                    </a:lnTo>
                    <a:lnTo>
                      <a:pt x="15525" y="4742"/>
                    </a:lnTo>
                    <a:lnTo>
                      <a:pt x="15424" y="4552"/>
                    </a:lnTo>
                    <a:lnTo>
                      <a:pt x="15335" y="4362"/>
                    </a:lnTo>
                    <a:lnTo>
                      <a:pt x="15222" y="4173"/>
                    </a:lnTo>
                    <a:lnTo>
                      <a:pt x="15108" y="3996"/>
                    </a:lnTo>
                    <a:lnTo>
                      <a:pt x="15108" y="3983"/>
                    </a:lnTo>
                    <a:lnTo>
                      <a:pt x="14956" y="3755"/>
                    </a:lnTo>
                    <a:lnTo>
                      <a:pt x="14792" y="3540"/>
                    </a:lnTo>
                    <a:lnTo>
                      <a:pt x="14615" y="3326"/>
                    </a:lnTo>
                    <a:lnTo>
                      <a:pt x="14438" y="3123"/>
                    </a:lnTo>
                    <a:lnTo>
                      <a:pt x="14248" y="2921"/>
                    </a:lnTo>
                    <a:lnTo>
                      <a:pt x="14046" y="2731"/>
                    </a:lnTo>
                    <a:lnTo>
                      <a:pt x="13844" y="2542"/>
                    </a:lnTo>
                    <a:lnTo>
                      <a:pt x="13629" y="2365"/>
                    </a:lnTo>
                    <a:lnTo>
                      <a:pt x="13414" y="2200"/>
                    </a:lnTo>
                    <a:lnTo>
                      <a:pt x="13186" y="2036"/>
                    </a:lnTo>
                    <a:lnTo>
                      <a:pt x="12959" y="1872"/>
                    </a:lnTo>
                    <a:lnTo>
                      <a:pt x="12731" y="1720"/>
                    </a:lnTo>
                    <a:lnTo>
                      <a:pt x="12491" y="1581"/>
                    </a:lnTo>
                    <a:lnTo>
                      <a:pt x="12251" y="1442"/>
                    </a:lnTo>
                    <a:lnTo>
                      <a:pt x="11758" y="1189"/>
                    </a:lnTo>
                    <a:lnTo>
                      <a:pt x="11442" y="1037"/>
                    </a:lnTo>
                    <a:lnTo>
                      <a:pt x="11125" y="898"/>
                    </a:lnTo>
                    <a:lnTo>
                      <a:pt x="10797" y="759"/>
                    </a:lnTo>
                    <a:lnTo>
                      <a:pt x="10481" y="645"/>
                    </a:lnTo>
                    <a:lnTo>
                      <a:pt x="10165" y="532"/>
                    </a:lnTo>
                    <a:lnTo>
                      <a:pt x="9849" y="443"/>
                    </a:lnTo>
                    <a:lnTo>
                      <a:pt x="9545" y="355"/>
                    </a:lnTo>
                    <a:lnTo>
                      <a:pt x="9242" y="266"/>
                    </a:lnTo>
                    <a:lnTo>
                      <a:pt x="8938" y="203"/>
                    </a:lnTo>
                    <a:lnTo>
                      <a:pt x="8648" y="140"/>
                    </a:lnTo>
                    <a:lnTo>
                      <a:pt x="8357" y="102"/>
                    </a:lnTo>
                    <a:lnTo>
                      <a:pt x="8079" y="64"/>
                    </a:lnTo>
                    <a:lnTo>
                      <a:pt x="7813" y="26"/>
                    </a:lnTo>
                    <a:lnTo>
                      <a:pt x="7560" y="13"/>
                    </a:lnTo>
                    <a:lnTo>
                      <a:pt x="7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1301875" y="2353850"/>
                <a:ext cx="226000" cy="285725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11429" extrusionOk="0">
                    <a:moveTo>
                      <a:pt x="4829" y="0"/>
                    </a:moveTo>
                    <a:lnTo>
                      <a:pt x="4551" y="25"/>
                    </a:lnTo>
                    <a:lnTo>
                      <a:pt x="4273" y="63"/>
                    </a:lnTo>
                    <a:lnTo>
                      <a:pt x="4020" y="114"/>
                    </a:lnTo>
                    <a:lnTo>
                      <a:pt x="3768" y="177"/>
                    </a:lnTo>
                    <a:lnTo>
                      <a:pt x="3540" y="266"/>
                    </a:lnTo>
                    <a:lnTo>
                      <a:pt x="3312" y="367"/>
                    </a:lnTo>
                    <a:lnTo>
                      <a:pt x="3097" y="481"/>
                    </a:lnTo>
                    <a:lnTo>
                      <a:pt x="2895" y="607"/>
                    </a:lnTo>
                    <a:lnTo>
                      <a:pt x="2706" y="759"/>
                    </a:lnTo>
                    <a:lnTo>
                      <a:pt x="2529" y="910"/>
                    </a:lnTo>
                    <a:lnTo>
                      <a:pt x="2364" y="1087"/>
                    </a:lnTo>
                    <a:lnTo>
                      <a:pt x="2212" y="1264"/>
                    </a:lnTo>
                    <a:lnTo>
                      <a:pt x="2061" y="1467"/>
                    </a:lnTo>
                    <a:lnTo>
                      <a:pt x="1934" y="1682"/>
                    </a:lnTo>
                    <a:lnTo>
                      <a:pt x="1808" y="1897"/>
                    </a:lnTo>
                    <a:lnTo>
                      <a:pt x="1694" y="2137"/>
                    </a:lnTo>
                    <a:lnTo>
                      <a:pt x="1593" y="2377"/>
                    </a:lnTo>
                    <a:lnTo>
                      <a:pt x="1505" y="2642"/>
                    </a:lnTo>
                    <a:lnTo>
                      <a:pt x="1416" y="2908"/>
                    </a:lnTo>
                    <a:lnTo>
                      <a:pt x="1353" y="3186"/>
                    </a:lnTo>
                    <a:lnTo>
                      <a:pt x="1290" y="3477"/>
                    </a:lnTo>
                    <a:lnTo>
                      <a:pt x="1239" y="3780"/>
                    </a:lnTo>
                    <a:lnTo>
                      <a:pt x="1201" y="4096"/>
                    </a:lnTo>
                    <a:lnTo>
                      <a:pt x="1163" y="4425"/>
                    </a:lnTo>
                    <a:lnTo>
                      <a:pt x="1138" y="4754"/>
                    </a:lnTo>
                    <a:lnTo>
                      <a:pt x="1125" y="5095"/>
                    </a:lnTo>
                    <a:lnTo>
                      <a:pt x="1125" y="5449"/>
                    </a:lnTo>
                    <a:lnTo>
                      <a:pt x="1138" y="5803"/>
                    </a:lnTo>
                    <a:lnTo>
                      <a:pt x="1151" y="6170"/>
                    </a:lnTo>
                    <a:lnTo>
                      <a:pt x="1176" y="6549"/>
                    </a:lnTo>
                    <a:lnTo>
                      <a:pt x="1201" y="6916"/>
                    </a:lnTo>
                    <a:lnTo>
                      <a:pt x="1214" y="7257"/>
                    </a:lnTo>
                    <a:lnTo>
                      <a:pt x="1226" y="7573"/>
                    </a:lnTo>
                    <a:lnTo>
                      <a:pt x="1226" y="7876"/>
                    </a:lnTo>
                    <a:lnTo>
                      <a:pt x="1214" y="8142"/>
                    </a:lnTo>
                    <a:lnTo>
                      <a:pt x="1188" y="8395"/>
                    </a:lnTo>
                    <a:lnTo>
                      <a:pt x="1163" y="8622"/>
                    </a:lnTo>
                    <a:lnTo>
                      <a:pt x="1125" y="8837"/>
                    </a:lnTo>
                    <a:lnTo>
                      <a:pt x="1087" y="9027"/>
                    </a:lnTo>
                    <a:lnTo>
                      <a:pt x="1049" y="9204"/>
                    </a:lnTo>
                    <a:lnTo>
                      <a:pt x="999" y="9356"/>
                    </a:lnTo>
                    <a:lnTo>
                      <a:pt x="948" y="9495"/>
                    </a:lnTo>
                    <a:lnTo>
                      <a:pt x="885" y="9621"/>
                    </a:lnTo>
                    <a:lnTo>
                      <a:pt x="834" y="9735"/>
                    </a:lnTo>
                    <a:lnTo>
                      <a:pt x="771" y="9823"/>
                    </a:lnTo>
                    <a:lnTo>
                      <a:pt x="708" y="9912"/>
                    </a:lnTo>
                    <a:lnTo>
                      <a:pt x="645" y="9988"/>
                    </a:lnTo>
                    <a:lnTo>
                      <a:pt x="582" y="10038"/>
                    </a:lnTo>
                    <a:lnTo>
                      <a:pt x="455" y="10139"/>
                    </a:lnTo>
                    <a:lnTo>
                      <a:pt x="329" y="10190"/>
                    </a:lnTo>
                    <a:lnTo>
                      <a:pt x="228" y="10228"/>
                    </a:lnTo>
                    <a:lnTo>
                      <a:pt x="126" y="10241"/>
                    </a:lnTo>
                    <a:lnTo>
                      <a:pt x="63" y="10241"/>
                    </a:lnTo>
                    <a:lnTo>
                      <a:pt x="0" y="10228"/>
                    </a:lnTo>
                    <a:lnTo>
                      <a:pt x="38" y="10304"/>
                    </a:lnTo>
                    <a:lnTo>
                      <a:pt x="177" y="10506"/>
                    </a:lnTo>
                    <a:lnTo>
                      <a:pt x="291" y="10632"/>
                    </a:lnTo>
                    <a:lnTo>
                      <a:pt x="417" y="10759"/>
                    </a:lnTo>
                    <a:lnTo>
                      <a:pt x="569" y="10898"/>
                    </a:lnTo>
                    <a:lnTo>
                      <a:pt x="733" y="11037"/>
                    </a:lnTo>
                    <a:lnTo>
                      <a:pt x="923" y="11163"/>
                    </a:lnTo>
                    <a:lnTo>
                      <a:pt x="1138" y="11265"/>
                    </a:lnTo>
                    <a:lnTo>
                      <a:pt x="1252" y="11315"/>
                    </a:lnTo>
                    <a:lnTo>
                      <a:pt x="1378" y="11353"/>
                    </a:lnTo>
                    <a:lnTo>
                      <a:pt x="1505" y="11391"/>
                    </a:lnTo>
                    <a:lnTo>
                      <a:pt x="1631" y="11416"/>
                    </a:lnTo>
                    <a:lnTo>
                      <a:pt x="1770" y="11429"/>
                    </a:lnTo>
                    <a:lnTo>
                      <a:pt x="1909" y="11429"/>
                    </a:lnTo>
                    <a:lnTo>
                      <a:pt x="2048" y="11416"/>
                    </a:lnTo>
                    <a:lnTo>
                      <a:pt x="2200" y="11404"/>
                    </a:lnTo>
                    <a:lnTo>
                      <a:pt x="2352" y="11378"/>
                    </a:lnTo>
                    <a:lnTo>
                      <a:pt x="2516" y="11328"/>
                    </a:lnTo>
                    <a:lnTo>
                      <a:pt x="2680" y="11277"/>
                    </a:lnTo>
                    <a:lnTo>
                      <a:pt x="2845" y="11201"/>
                    </a:lnTo>
                    <a:lnTo>
                      <a:pt x="3022" y="11113"/>
                    </a:lnTo>
                    <a:lnTo>
                      <a:pt x="3186" y="11024"/>
                    </a:lnTo>
                    <a:lnTo>
                      <a:pt x="3363" y="10923"/>
                    </a:lnTo>
                    <a:lnTo>
                      <a:pt x="3527" y="10809"/>
                    </a:lnTo>
                    <a:lnTo>
                      <a:pt x="3692" y="10696"/>
                    </a:lnTo>
                    <a:lnTo>
                      <a:pt x="3843" y="10569"/>
                    </a:lnTo>
                    <a:lnTo>
                      <a:pt x="4008" y="10443"/>
                    </a:lnTo>
                    <a:lnTo>
                      <a:pt x="4159" y="10291"/>
                    </a:lnTo>
                    <a:lnTo>
                      <a:pt x="4311" y="10152"/>
                    </a:lnTo>
                    <a:lnTo>
                      <a:pt x="4450" y="9988"/>
                    </a:lnTo>
                    <a:lnTo>
                      <a:pt x="4589" y="9836"/>
                    </a:lnTo>
                    <a:lnTo>
                      <a:pt x="4716" y="9659"/>
                    </a:lnTo>
                    <a:lnTo>
                      <a:pt x="4829" y="9482"/>
                    </a:lnTo>
                    <a:lnTo>
                      <a:pt x="4943" y="9292"/>
                    </a:lnTo>
                    <a:lnTo>
                      <a:pt x="5057" y="9103"/>
                    </a:lnTo>
                    <a:lnTo>
                      <a:pt x="5146" y="8900"/>
                    </a:lnTo>
                    <a:lnTo>
                      <a:pt x="5234" y="8698"/>
                    </a:lnTo>
                    <a:lnTo>
                      <a:pt x="5310" y="8483"/>
                    </a:lnTo>
                    <a:lnTo>
                      <a:pt x="5373" y="8268"/>
                    </a:lnTo>
                    <a:lnTo>
                      <a:pt x="5424" y="8041"/>
                    </a:lnTo>
                    <a:lnTo>
                      <a:pt x="5462" y="7801"/>
                    </a:lnTo>
                    <a:lnTo>
                      <a:pt x="5500" y="7560"/>
                    </a:lnTo>
                    <a:lnTo>
                      <a:pt x="5512" y="7308"/>
                    </a:lnTo>
                    <a:lnTo>
                      <a:pt x="5512" y="7055"/>
                    </a:lnTo>
                    <a:lnTo>
                      <a:pt x="5500" y="6802"/>
                    </a:lnTo>
                    <a:lnTo>
                      <a:pt x="5462" y="6536"/>
                    </a:lnTo>
                    <a:lnTo>
                      <a:pt x="5424" y="6258"/>
                    </a:lnTo>
                    <a:lnTo>
                      <a:pt x="5360" y="5980"/>
                    </a:lnTo>
                    <a:lnTo>
                      <a:pt x="5285" y="5689"/>
                    </a:lnTo>
                    <a:lnTo>
                      <a:pt x="5196" y="5398"/>
                    </a:lnTo>
                    <a:lnTo>
                      <a:pt x="5082" y="5095"/>
                    </a:lnTo>
                    <a:lnTo>
                      <a:pt x="4943" y="4792"/>
                    </a:lnTo>
                    <a:lnTo>
                      <a:pt x="4817" y="4501"/>
                    </a:lnTo>
                    <a:lnTo>
                      <a:pt x="4728" y="4235"/>
                    </a:lnTo>
                    <a:lnTo>
                      <a:pt x="4665" y="3983"/>
                    </a:lnTo>
                    <a:lnTo>
                      <a:pt x="4640" y="3768"/>
                    </a:lnTo>
                    <a:lnTo>
                      <a:pt x="4640" y="3565"/>
                    </a:lnTo>
                    <a:lnTo>
                      <a:pt x="4665" y="3388"/>
                    </a:lnTo>
                    <a:lnTo>
                      <a:pt x="4703" y="3237"/>
                    </a:lnTo>
                    <a:lnTo>
                      <a:pt x="4779" y="3110"/>
                    </a:lnTo>
                    <a:lnTo>
                      <a:pt x="4867" y="2996"/>
                    </a:lnTo>
                    <a:lnTo>
                      <a:pt x="4969" y="2908"/>
                    </a:lnTo>
                    <a:lnTo>
                      <a:pt x="5095" y="2845"/>
                    </a:lnTo>
                    <a:lnTo>
                      <a:pt x="5234" y="2794"/>
                    </a:lnTo>
                    <a:lnTo>
                      <a:pt x="5386" y="2756"/>
                    </a:lnTo>
                    <a:lnTo>
                      <a:pt x="5550" y="2744"/>
                    </a:lnTo>
                    <a:lnTo>
                      <a:pt x="5727" y="2744"/>
                    </a:lnTo>
                    <a:lnTo>
                      <a:pt x="5904" y="2769"/>
                    </a:lnTo>
                    <a:lnTo>
                      <a:pt x="6081" y="2807"/>
                    </a:lnTo>
                    <a:lnTo>
                      <a:pt x="6271" y="2857"/>
                    </a:lnTo>
                    <a:lnTo>
                      <a:pt x="6460" y="2933"/>
                    </a:lnTo>
                    <a:lnTo>
                      <a:pt x="6650" y="3009"/>
                    </a:lnTo>
                    <a:lnTo>
                      <a:pt x="6840" y="3110"/>
                    </a:lnTo>
                    <a:lnTo>
                      <a:pt x="7017" y="3211"/>
                    </a:lnTo>
                    <a:lnTo>
                      <a:pt x="7194" y="3338"/>
                    </a:lnTo>
                    <a:lnTo>
                      <a:pt x="7371" y="3477"/>
                    </a:lnTo>
                    <a:lnTo>
                      <a:pt x="7522" y="3616"/>
                    </a:lnTo>
                    <a:lnTo>
                      <a:pt x="7674" y="3768"/>
                    </a:lnTo>
                    <a:lnTo>
                      <a:pt x="7813" y="3945"/>
                    </a:lnTo>
                    <a:lnTo>
                      <a:pt x="7927" y="4109"/>
                    </a:lnTo>
                    <a:lnTo>
                      <a:pt x="8041" y="4299"/>
                    </a:lnTo>
                    <a:lnTo>
                      <a:pt x="8117" y="4488"/>
                    </a:lnTo>
                    <a:lnTo>
                      <a:pt x="8180" y="4691"/>
                    </a:lnTo>
                    <a:lnTo>
                      <a:pt x="8230" y="4905"/>
                    </a:lnTo>
                    <a:lnTo>
                      <a:pt x="9039" y="3932"/>
                    </a:lnTo>
                    <a:lnTo>
                      <a:pt x="9014" y="3780"/>
                    </a:lnTo>
                    <a:lnTo>
                      <a:pt x="8989" y="3591"/>
                    </a:lnTo>
                    <a:lnTo>
                      <a:pt x="8938" y="3350"/>
                    </a:lnTo>
                    <a:lnTo>
                      <a:pt x="8875" y="3072"/>
                    </a:lnTo>
                    <a:lnTo>
                      <a:pt x="8774" y="2744"/>
                    </a:lnTo>
                    <a:lnTo>
                      <a:pt x="8648" y="2402"/>
                    </a:lnTo>
                    <a:lnTo>
                      <a:pt x="8572" y="2225"/>
                    </a:lnTo>
                    <a:lnTo>
                      <a:pt x="8483" y="2048"/>
                    </a:lnTo>
                    <a:lnTo>
                      <a:pt x="8382" y="1871"/>
                    </a:lnTo>
                    <a:lnTo>
                      <a:pt x="8281" y="1694"/>
                    </a:lnTo>
                    <a:lnTo>
                      <a:pt x="8167" y="1517"/>
                    </a:lnTo>
                    <a:lnTo>
                      <a:pt x="8041" y="1340"/>
                    </a:lnTo>
                    <a:lnTo>
                      <a:pt x="7902" y="1176"/>
                    </a:lnTo>
                    <a:lnTo>
                      <a:pt x="7750" y="1012"/>
                    </a:lnTo>
                    <a:lnTo>
                      <a:pt x="7573" y="860"/>
                    </a:lnTo>
                    <a:lnTo>
                      <a:pt x="7396" y="708"/>
                    </a:lnTo>
                    <a:lnTo>
                      <a:pt x="7206" y="569"/>
                    </a:lnTo>
                    <a:lnTo>
                      <a:pt x="7004" y="443"/>
                    </a:lnTo>
                    <a:lnTo>
                      <a:pt x="6776" y="341"/>
                    </a:lnTo>
                    <a:lnTo>
                      <a:pt x="6536" y="240"/>
                    </a:lnTo>
                    <a:lnTo>
                      <a:pt x="6283" y="152"/>
                    </a:lnTo>
                    <a:lnTo>
                      <a:pt x="6018" y="89"/>
                    </a:lnTo>
                    <a:lnTo>
                      <a:pt x="5727" y="38"/>
                    </a:lnTo>
                    <a:lnTo>
                      <a:pt x="54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1261725" y="3801100"/>
                <a:ext cx="889750" cy="484550"/>
              </a:xfrm>
              <a:custGeom>
                <a:avLst/>
                <a:gdLst/>
                <a:ahLst/>
                <a:cxnLst/>
                <a:rect l="l" t="t" r="r" b="b"/>
                <a:pathLst>
                  <a:path w="35590" h="19382" extrusionOk="0">
                    <a:moveTo>
                      <a:pt x="15702" y="0"/>
                    </a:moveTo>
                    <a:lnTo>
                      <a:pt x="13831" y="13"/>
                    </a:lnTo>
                    <a:lnTo>
                      <a:pt x="11935" y="38"/>
                    </a:lnTo>
                    <a:lnTo>
                      <a:pt x="8294" y="114"/>
                    </a:lnTo>
                    <a:lnTo>
                      <a:pt x="5197" y="203"/>
                    </a:lnTo>
                    <a:lnTo>
                      <a:pt x="2238" y="291"/>
                    </a:lnTo>
                    <a:lnTo>
                      <a:pt x="2099" y="531"/>
                    </a:lnTo>
                    <a:lnTo>
                      <a:pt x="1947" y="809"/>
                    </a:lnTo>
                    <a:lnTo>
                      <a:pt x="1758" y="1201"/>
                    </a:lnTo>
                    <a:lnTo>
                      <a:pt x="1530" y="1682"/>
                    </a:lnTo>
                    <a:lnTo>
                      <a:pt x="1290" y="2251"/>
                    </a:lnTo>
                    <a:lnTo>
                      <a:pt x="1037" y="2908"/>
                    </a:lnTo>
                    <a:lnTo>
                      <a:pt x="911" y="3275"/>
                    </a:lnTo>
                    <a:lnTo>
                      <a:pt x="797" y="3641"/>
                    </a:lnTo>
                    <a:lnTo>
                      <a:pt x="671" y="4033"/>
                    </a:lnTo>
                    <a:lnTo>
                      <a:pt x="569" y="4450"/>
                    </a:lnTo>
                    <a:lnTo>
                      <a:pt x="456" y="4880"/>
                    </a:lnTo>
                    <a:lnTo>
                      <a:pt x="354" y="5323"/>
                    </a:lnTo>
                    <a:lnTo>
                      <a:pt x="266" y="5778"/>
                    </a:lnTo>
                    <a:lnTo>
                      <a:pt x="190" y="6246"/>
                    </a:lnTo>
                    <a:lnTo>
                      <a:pt x="127" y="6739"/>
                    </a:lnTo>
                    <a:lnTo>
                      <a:pt x="64" y="7232"/>
                    </a:lnTo>
                    <a:lnTo>
                      <a:pt x="26" y="7738"/>
                    </a:lnTo>
                    <a:lnTo>
                      <a:pt x="13" y="8269"/>
                    </a:lnTo>
                    <a:lnTo>
                      <a:pt x="0" y="8787"/>
                    </a:lnTo>
                    <a:lnTo>
                      <a:pt x="13" y="9330"/>
                    </a:lnTo>
                    <a:lnTo>
                      <a:pt x="51" y="9874"/>
                    </a:lnTo>
                    <a:lnTo>
                      <a:pt x="114" y="10430"/>
                    </a:lnTo>
                    <a:lnTo>
                      <a:pt x="190" y="10999"/>
                    </a:lnTo>
                    <a:lnTo>
                      <a:pt x="291" y="11568"/>
                    </a:lnTo>
                    <a:lnTo>
                      <a:pt x="354" y="11846"/>
                    </a:lnTo>
                    <a:lnTo>
                      <a:pt x="430" y="12124"/>
                    </a:lnTo>
                    <a:lnTo>
                      <a:pt x="506" y="12390"/>
                    </a:lnTo>
                    <a:lnTo>
                      <a:pt x="595" y="12655"/>
                    </a:lnTo>
                    <a:lnTo>
                      <a:pt x="683" y="12921"/>
                    </a:lnTo>
                    <a:lnTo>
                      <a:pt x="784" y="13161"/>
                    </a:lnTo>
                    <a:lnTo>
                      <a:pt x="898" y="13414"/>
                    </a:lnTo>
                    <a:lnTo>
                      <a:pt x="1012" y="13654"/>
                    </a:lnTo>
                    <a:lnTo>
                      <a:pt x="1138" y="13882"/>
                    </a:lnTo>
                    <a:lnTo>
                      <a:pt x="1265" y="14109"/>
                    </a:lnTo>
                    <a:lnTo>
                      <a:pt x="1404" y="14337"/>
                    </a:lnTo>
                    <a:lnTo>
                      <a:pt x="1555" y="14552"/>
                    </a:lnTo>
                    <a:lnTo>
                      <a:pt x="1695" y="14767"/>
                    </a:lnTo>
                    <a:lnTo>
                      <a:pt x="1859" y="14969"/>
                    </a:lnTo>
                    <a:lnTo>
                      <a:pt x="2023" y="15171"/>
                    </a:lnTo>
                    <a:lnTo>
                      <a:pt x="2188" y="15361"/>
                    </a:lnTo>
                    <a:lnTo>
                      <a:pt x="2365" y="15551"/>
                    </a:lnTo>
                    <a:lnTo>
                      <a:pt x="2542" y="15728"/>
                    </a:lnTo>
                    <a:lnTo>
                      <a:pt x="2731" y="15905"/>
                    </a:lnTo>
                    <a:lnTo>
                      <a:pt x="2921" y="16082"/>
                    </a:lnTo>
                    <a:lnTo>
                      <a:pt x="3325" y="16410"/>
                    </a:lnTo>
                    <a:lnTo>
                      <a:pt x="3743" y="16714"/>
                    </a:lnTo>
                    <a:lnTo>
                      <a:pt x="4185" y="17005"/>
                    </a:lnTo>
                    <a:lnTo>
                      <a:pt x="4640" y="17283"/>
                    </a:lnTo>
                    <a:lnTo>
                      <a:pt x="5108" y="17523"/>
                    </a:lnTo>
                    <a:lnTo>
                      <a:pt x="5601" y="17763"/>
                    </a:lnTo>
                    <a:lnTo>
                      <a:pt x="6107" y="17978"/>
                    </a:lnTo>
                    <a:lnTo>
                      <a:pt x="6612" y="18180"/>
                    </a:lnTo>
                    <a:lnTo>
                      <a:pt x="7143" y="18357"/>
                    </a:lnTo>
                    <a:lnTo>
                      <a:pt x="7687" y="18522"/>
                    </a:lnTo>
                    <a:lnTo>
                      <a:pt x="8231" y="18673"/>
                    </a:lnTo>
                    <a:lnTo>
                      <a:pt x="8787" y="18800"/>
                    </a:lnTo>
                    <a:lnTo>
                      <a:pt x="9343" y="18914"/>
                    </a:lnTo>
                    <a:lnTo>
                      <a:pt x="9912" y="19027"/>
                    </a:lnTo>
                    <a:lnTo>
                      <a:pt x="10494" y="19116"/>
                    </a:lnTo>
                    <a:lnTo>
                      <a:pt x="11063" y="19192"/>
                    </a:lnTo>
                    <a:lnTo>
                      <a:pt x="11644" y="19255"/>
                    </a:lnTo>
                    <a:lnTo>
                      <a:pt x="12226" y="19305"/>
                    </a:lnTo>
                    <a:lnTo>
                      <a:pt x="12807" y="19343"/>
                    </a:lnTo>
                    <a:lnTo>
                      <a:pt x="13389" y="19369"/>
                    </a:lnTo>
                    <a:lnTo>
                      <a:pt x="13970" y="19381"/>
                    </a:lnTo>
                    <a:lnTo>
                      <a:pt x="28800" y="19381"/>
                    </a:lnTo>
                    <a:lnTo>
                      <a:pt x="35589" y="4893"/>
                    </a:lnTo>
                    <a:lnTo>
                      <a:pt x="34312" y="4311"/>
                    </a:lnTo>
                    <a:lnTo>
                      <a:pt x="32909" y="3692"/>
                    </a:lnTo>
                    <a:lnTo>
                      <a:pt x="31189" y="2959"/>
                    </a:lnTo>
                    <a:lnTo>
                      <a:pt x="30254" y="2567"/>
                    </a:lnTo>
                    <a:lnTo>
                      <a:pt x="29280" y="2175"/>
                    </a:lnTo>
                    <a:lnTo>
                      <a:pt x="28294" y="1796"/>
                    </a:lnTo>
                    <a:lnTo>
                      <a:pt x="27308" y="1429"/>
                    </a:lnTo>
                    <a:lnTo>
                      <a:pt x="26347" y="1088"/>
                    </a:lnTo>
                    <a:lnTo>
                      <a:pt x="25424" y="771"/>
                    </a:lnTo>
                    <a:lnTo>
                      <a:pt x="24540" y="506"/>
                    </a:lnTo>
                    <a:lnTo>
                      <a:pt x="24135" y="392"/>
                    </a:lnTo>
                    <a:lnTo>
                      <a:pt x="23743" y="291"/>
                    </a:lnTo>
                    <a:lnTo>
                      <a:pt x="23427" y="241"/>
                    </a:lnTo>
                    <a:lnTo>
                      <a:pt x="23035" y="190"/>
                    </a:lnTo>
                    <a:lnTo>
                      <a:pt x="22555" y="139"/>
                    </a:lnTo>
                    <a:lnTo>
                      <a:pt x="22011" y="101"/>
                    </a:lnTo>
                    <a:lnTo>
                      <a:pt x="21392" y="76"/>
                    </a:lnTo>
                    <a:lnTo>
                      <a:pt x="20709" y="51"/>
                    </a:lnTo>
                    <a:lnTo>
                      <a:pt x="19192" y="13"/>
                    </a:lnTo>
                    <a:lnTo>
                      <a:pt x="175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1732975" y="3812150"/>
                <a:ext cx="408050" cy="2032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8130" extrusionOk="0">
                    <a:moveTo>
                      <a:pt x="16322" y="1"/>
                    </a:moveTo>
                    <a:lnTo>
                      <a:pt x="0" y="3566"/>
                    </a:lnTo>
                    <a:lnTo>
                      <a:pt x="13629" y="8130"/>
                    </a:lnTo>
                    <a:lnTo>
                      <a:pt x="1632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1247500" y="2938250"/>
                <a:ext cx="653650" cy="940300"/>
              </a:xfrm>
              <a:custGeom>
                <a:avLst/>
                <a:gdLst/>
                <a:ahLst/>
                <a:cxnLst/>
                <a:rect l="l" t="t" r="r" b="b"/>
                <a:pathLst>
                  <a:path w="26146" h="37612" extrusionOk="0">
                    <a:moveTo>
                      <a:pt x="3844" y="0"/>
                    </a:moveTo>
                    <a:lnTo>
                      <a:pt x="3566" y="13"/>
                    </a:lnTo>
                    <a:lnTo>
                      <a:pt x="3275" y="51"/>
                    </a:lnTo>
                    <a:lnTo>
                      <a:pt x="3009" y="114"/>
                    </a:lnTo>
                    <a:lnTo>
                      <a:pt x="2731" y="190"/>
                    </a:lnTo>
                    <a:lnTo>
                      <a:pt x="2466" y="291"/>
                    </a:lnTo>
                    <a:lnTo>
                      <a:pt x="2213" y="405"/>
                    </a:lnTo>
                    <a:lnTo>
                      <a:pt x="1960" y="531"/>
                    </a:lnTo>
                    <a:lnTo>
                      <a:pt x="1720" y="683"/>
                    </a:lnTo>
                    <a:lnTo>
                      <a:pt x="1492" y="847"/>
                    </a:lnTo>
                    <a:lnTo>
                      <a:pt x="1265" y="1037"/>
                    </a:lnTo>
                    <a:lnTo>
                      <a:pt x="1063" y="1226"/>
                    </a:lnTo>
                    <a:lnTo>
                      <a:pt x="873" y="1441"/>
                    </a:lnTo>
                    <a:lnTo>
                      <a:pt x="696" y="1682"/>
                    </a:lnTo>
                    <a:lnTo>
                      <a:pt x="544" y="1922"/>
                    </a:lnTo>
                    <a:lnTo>
                      <a:pt x="392" y="2175"/>
                    </a:lnTo>
                    <a:lnTo>
                      <a:pt x="279" y="2453"/>
                    </a:lnTo>
                    <a:lnTo>
                      <a:pt x="178" y="2731"/>
                    </a:lnTo>
                    <a:lnTo>
                      <a:pt x="102" y="3034"/>
                    </a:lnTo>
                    <a:lnTo>
                      <a:pt x="38" y="3338"/>
                    </a:lnTo>
                    <a:lnTo>
                      <a:pt x="13" y="3654"/>
                    </a:lnTo>
                    <a:lnTo>
                      <a:pt x="1" y="3983"/>
                    </a:lnTo>
                    <a:lnTo>
                      <a:pt x="127" y="10683"/>
                    </a:lnTo>
                    <a:lnTo>
                      <a:pt x="215" y="14754"/>
                    </a:lnTo>
                    <a:lnTo>
                      <a:pt x="304" y="18901"/>
                    </a:lnTo>
                    <a:lnTo>
                      <a:pt x="405" y="22769"/>
                    </a:lnTo>
                    <a:lnTo>
                      <a:pt x="519" y="26069"/>
                    </a:lnTo>
                    <a:lnTo>
                      <a:pt x="569" y="27409"/>
                    </a:lnTo>
                    <a:lnTo>
                      <a:pt x="620" y="28471"/>
                    </a:lnTo>
                    <a:lnTo>
                      <a:pt x="683" y="29242"/>
                    </a:lnTo>
                    <a:lnTo>
                      <a:pt x="709" y="29495"/>
                    </a:lnTo>
                    <a:lnTo>
                      <a:pt x="734" y="29660"/>
                    </a:lnTo>
                    <a:lnTo>
                      <a:pt x="759" y="29735"/>
                    </a:lnTo>
                    <a:lnTo>
                      <a:pt x="822" y="29811"/>
                    </a:lnTo>
                    <a:lnTo>
                      <a:pt x="923" y="29912"/>
                    </a:lnTo>
                    <a:lnTo>
                      <a:pt x="1050" y="30001"/>
                    </a:lnTo>
                    <a:lnTo>
                      <a:pt x="1202" y="30102"/>
                    </a:lnTo>
                    <a:lnTo>
                      <a:pt x="1379" y="30216"/>
                    </a:lnTo>
                    <a:lnTo>
                      <a:pt x="1808" y="30443"/>
                    </a:lnTo>
                    <a:lnTo>
                      <a:pt x="2352" y="30696"/>
                    </a:lnTo>
                    <a:lnTo>
                      <a:pt x="2972" y="30974"/>
                    </a:lnTo>
                    <a:lnTo>
                      <a:pt x="3667" y="31253"/>
                    </a:lnTo>
                    <a:lnTo>
                      <a:pt x="4451" y="31556"/>
                    </a:lnTo>
                    <a:lnTo>
                      <a:pt x="5285" y="31872"/>
                    </a:lnTo>
                    <a:lnTo>
                      <a:pt x="6183" y="32188"/>
                    </a:lnTo>
                    <a:lnTo>
                      <a:pt x="7131" y="32517"/>
                    </a:lnTo>
                    <a:lnTo>
                      <a:pt x="8117" y="32858"/>
                    </a:lnTo>
                    <a:lnTo>
                      <a:pt x="10178" y="33541"/>
                    </a:lnTo>
                    <a:lnTo>
                      <a:pt x="12289" y="34211"/>
                    </a:lnTo>
                    <a:lnTo>
                      <a:pt x="14400" y="34881"/>
                    </a:lnTo>
                    <a:lnTo>
                      <a:pt x="16448" y="35500"/>
                    </a:lnTo>
                    <a:lnTo>
                      <a:pt x="18357" y="36082"/>
                    </a:lnTo>
                    <a:lnTo>
                      <a:pt x="20064" y="36588"/>
                    </a:lnTo>
                    <a:lnTo>
                      <a:pt x="22618" y="37334"/>
                    </a:lnTo>
                    <a:lnTo>
                      <a:pt x="23591" y="37612"/>
                    </a:lnTo>
                    <a:lnTo>
                      <a:pt x="26145" y="32631"/>
                    </a:lnTo>
                    <a:lnTo>
                      <a:pt x="8661" y="24830"/>
                    </a:lnTo>
                    <a:lnTo>
                      <a:pt x="8661" y="23920"/>
                    </a:lnTo>
                    <a:lnTo>
                      <a:pt x="8673" y="21518"/>
                    </a:lnTo>
                    <a:lnTo>
                      <a:pt x="8661" y="19887"/>
                    </a:lnTo>
                    <a:lnTo>
                      <a:pt x="8635" y="18066"/>
                    </a:lnTo>
                    <a:lnTo>
                      <a:pt x="8597" y="16094"/>
                    </a:lnTo>
                    <a:lnTo>
                      <a:pt x="8534" y="14033"/>
                    </a:lnTo>
                    <a:lnTo>
                      <a:pt x="8446" y="11947"/>
                    </a:lnTo>
                    <a:lnTo>
                      <a:pt x="8395" y="10911"/>
                    </a:lnTo>
                    <a:lnTo>
                      <a:pt x="8332" y="9887"/>
                    </a:lnTo>
                    <a:lnTo>
                      <a:pt x="8269" y="8875"/>
                    </a:lnTo>
                    <a:lnTo>
                      <a:pt x="8180" y="7914"/>
                    </a:lnTo>
                    <a:lnTo>
                      <a:pt x="8092" y="6966"/>
                    </a:lnTo>
                    <a:lnTo>
                      <a:pt x="8003" y="6081"/>
                    </a:lnTo>
                    <a:lnTo>
                      <a:pt x="7889" y="5234"/>
                    </a:lnTo>
                    <a:lnTo>
                      <a:pt x="7776" y="4450"/>
                    </a:lnTo>
                    <a:lnTo>
                      <a:pt x="7649" y="3730"/>
                    </a:lnTo>
                    <a:lnTo>
                      <a:pt x="7510" y="3085"/>
                    </a:lnTo>
                    <a:lnTo>
                      <a:pt x="7434" y="2782"/>
                    </a:lnTo>
                    <a:lnTo>
                      <a:pt x="7346" y="2516"/>
                    </a:lnTo>
                    <a:lnTo>
                      <a:pt x="7270" y="2263"/>
                    </a:lnTo>
                    <a:lnTo>
                      <a:pt x="7181" y="2036"/>
                    </a:lnTo>
                    <a:lnTo>
                      <a:pt x="7093" y="1821"/>
                    </a:lnTo>
                    <a:lnTo>
                      <a:pt x="7004" y="1644"/>
                    </a:lnTo>
                    <a:lnTo>
                      <a:pt x="6916" y="1479"/>
                    </a:lnTo>
                    <a:lnTo>
                      <a:pt x="6815" y="1353"/>
                    </a:lnTo>
                    <a:lnTo>
                      <a:pt x="6752" y="1277"/>
                    </a:lnTo>
                    <a:lnTo>
                      <a:pt x="6524" y="1037"/>
                    </a:lnTo>
                    <a:lnTo>
                      <a:pt x="6284" y="835"/>
                    </a:lnTo>
                    <a:lnTo>
                      <a:pt x="6031" y="645"/>
                    </a:lnTo>
                    <a:lnTo>
                      <a:pt x="5778" y="481"/>
                    </a:lnTo>
                    <a:lnTo>
                      <a:pt x="5513" y="342"/>
                    </a:lnTo>
                    <a:lnTo>
                      <a:pt x="5247" y="228"/>
                    </a:lnTo>
                    <a:lnTo>
                      <a:pt x="4969" y="139"/>
                    </a:lnTo>
                    <a:lnTo>
                      <a:pt x="4691" y="63"/>
                    </a:lnTo>
                    <a:lnTo>
                      <a:pt x="4413" y="25"/>
                    </a:lnTo>
                    <a:lnTo>
                      <a:pt x="4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1837275" y="3737875"/>
                <a:ext cx="341375" cy="213050"/>
              </a:xfrm>
              <a:custGeom>
                <a:avLst/>
                <a:gdLst/>
                <a:ahLst/>
                <a:cxnLst/>
                <a:rect l="l" t="t" r="r" b="b"/>
                <a:pathLst>
                  <a:path w="13655" h="8522" extrusionOk="0">
                    <a:moveTo>
                      <a:pt x="9457" y="1"/>
                    </a:moveTo>
                    <a:lnTo>
                      <a:pt x="2554" y="646"/>
                    </a:lnTo>
                    <a:lnTo>
                      <a:pt x="2352" y="734"/>
                    </a:lnTo>
                    <a:lnTo>
                      <a:pt x="2150" y="835"/>
                    </a:lnTo>
                    <a:lnTo>
                      <a:pt x="1960" y="962"/>
                    </a:lnTo>
                    <a:lnTo>
                      <a:pt x="1783" y="1101"/>
                    </a:lnTo>
                    <a:lnTo>
                      <a:pt x="1619" y="1252"/>
                    </a:lnTo>
                    <a:lnTo>
                      <a:pt x="1467" y="1417"/>
                    </a:lnTo>
                    <a:lnTo>
                      <a:pt x="1315" y="1594"/>
                    </a:lnTo>
                    <a:lnTo>
                      <a:pt x="1189" y="1783"/>
                    </a:lnTo>
                    <a:lnTo>
                      <a:pt x="1062" y="1973"/>
                    </a:lnTo>
                    <a:lnTo>
                      <a:pt x="949" y="2175"/>
                    </a:lnTo>
                    <a:lnTo>
                      <a:pt x="835" y="2390"/>
                    </a:lnTo>
                    <a:lnTo>
                      <a:pt x="734" y="2593"/>
                    </a:lnTo>
                    <a:lnTo>
                      <a:pt x="645" y="2807"/>
                    </a:lnTo>
                    <a:lnTo>
                      <a:pt x="557" y="3022"/>
                    </a:lnTo>
                    <a:lnTo>
                      <a:pt x="418" y="3452"/>
                    </a:lnTo>
                    <a:lnTo>
                      <a:pt x="291" y="3882"/>
                    </a:lnTo>
                    <a:lnTo>
                      <a:pt x="203" y="4274"/>
                    </a:lnTo>
                    <a:lnTo>
                      <a:pt x="127" y="4641"/>
                    </a:lnTo>
                    <a:lnTo>
                      <a:pt x="76" y="4969"/>
                    </a:lnTo>
                    <a:lnTo>
                      <a:pt x="13" y="5450"/>
                    </a:lnTo>
                    <a:lnTo>
                      <a:pt x="0" y="5627"/>
                    </a:lnTo>
                    <a:lnTo>
                      <a:pt x="165" y="5677"/>
                    </a:lnTo>
                    <a:lnTo>
                      <a:pt x="367" y="5728"/>
                    </a:lnTo>
                    <a:lnTo>
                      <a:pt x="620" y="5778"/>
                    </a:lnTo>
                    <a:lnTo>
                      <a:pt x="936" y="5842"/>
                    </a:lnTo>
                    <a:lnTo>
                      <a:pt x="1303" y="5905"/>
                    </a:lnTo>
                    <a:lnTo>
                      <a:pt x="1720" y="5955"/>
                    </a:lnTo>
                    <a:lnTo>
                      <a:pt x="2150" y="5993"/>
                    </a:lnTo>
                    <a:lnTo>
                      <a:pt x="3351" y="6031"/>
                    </a:lnTo>
                    <a:lnTo>
                      <a:pt x="4817" y="6069"/>
                    </a:lnTo>
                    <a:lnTo>
                      <a:pt x="6587" y="6107"/>
                    </a:lnTo>
                    <a:lnTo>
                      <a:pt x="7156" y="7043"/>
                    </a:lnTo>
                    <a:lnTo>
                      <a:pt x="7042" y="8168"/>
                    </a:lnTo>
                    <a:lnTo>
                      <a:pt x="8104" y="8522"/>
                    </a:lnTo>
                    <a:lnTo>
                      <a:pt x="8484" y="7599"/>
                    </a:lnTo>
                    <a:lnTo>
                      <a:pt x="9912" y="8231"/>
                    </a:lnTo>
                    <a:lnTo>
                      <a:pt x="10317" y="7485"/>
                    </a:lnTo>
                    <a:lnTo>
                      <a:pt x="11353" y="7763"/>
                    </a:lnTo>
                    <a:lnTo>
                      <a:pt x="11644" y="5627"/>
                    </a:lnTo>
                    <a:lnTo>
                      <a:pt x="10797" y="3275"/>
                    </a:lnTo>
                    <a:lnTo>
                      <a:pt x="12150" y="4552"/>
                    </a:lnTo>
                    <a:lnTo>
                      <a:pt x="12567" y="6537"/>
                    </a:lnTo>
                    <a:lnTo>
                      <a:pt x="13654" y="6537"/>
                    </a:lnTo>
                    <a:lnTo>
                      <a:pt x="13654" y="2529"/>
                    </a:lnTo>
                    <a:lnTo>
                      <a:pt x="9457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2073700" y="3443300"/>
                <a:ext cx="689975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27599" h="22884" extrusionOk="0">
                    <a:moveTo>
                      <a:pt x="27599" y="1"/>
                    </a:moveTo>
                    <a:lnTo>
                      <a:pt x="7358" y="696"/>
                    </a:lnTo>
                    <a:lnTo>
                      <a:pt x="0" y="22884"/>
                    </a:lnTo>
                    <a:lnTo>
                      <a:pt x="21050" y="21481"/>
                    </a:lnTo>
                    <a:lnTo>
                      <a:pt x="27599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2019000" y="3832075"/>
                <a:ext cx="44600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4084" extrusionOk="0">
                    <a:moveTo>
                      <a:pt x="292" y="0"/>
                    </a:moveTo>
                    <a:lnTo>
                      <a:pt x="1" y="177"/>
                    </a:lnTo>
                    <a:lnTo>
                      <a:pt x="1151" y="1517"/>
                    </a:lnTo>
                    <a:lnTo>
                      <a:pt x="1354" y="3275"/>
                    </a:lnTo>
                    <a:lnTo>
                      <a:pt x="1215" y="3831"/>
                    </a:lnTo>
                    <a:lnTo>
                      <a:pt x="1783" y="4084"/>
                    </a:lnTo>
                    <a:lnTo>
                      <a:pt x="1644" y="1302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2055050" y="3812150"/>
                <a:ext cx="48700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4515" extrusionOk="0">
                    <a:moveTo>
                      <a:pt x="341" y="1"/>
                    </a:moveTo>
                    <a:lnTo>
                      <a:pt x="0" y="203"/>
                    </a:lnTo>
                    <a:lnTo>
                      <a:pt x="1353" y="1948"/>
                    </a:lnTo>
                    <a:lnTo>
                      <a:pt x="1606" y="4514"/>
                    </a:lnTo>
                    <a:lnTo>
                      <a:pt x="1947" y="4514"/>
                    </a:lnTo>
                    <a:lnTo>
                      <a:pt x="1719" y="1745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2093925" y="3786875"/>
                <a:ext cx="4047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02" extrusionOk="0">
                    <a:moveTo>
                      <a:pt x="0" y="0"/>
                    </a:moveTo>
                    <a:lnTo>
                      <a:pt x="531" y="1315"/>
                    </a:lnTo>
                    <a:lnTo>
                      <a:pt x="1580" y="2301"/>
                    </a:lnTo>
                    <a:lnTo>
                      <a:pt x="1618" y="18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1487075" y="5352025"/>
                <a:ext cx="371075" cy="124850"/>
              </a:xfrm>
              <a:custGeom>
                <a:avLst/>
                <a:gdLst/>
                <a:ahLst/>
                <a:cxnLst/>
                <a:rect l="l" t="t" r="r" b="b"/>
                <a:pathLst>
                  <a:path w="14843" h="4994" extrusionOk="0">
                    <a:moveTo>
                      <a:pt x="3224" y="0"/>
                    </a:moveTo>
                    <a:lnTo>
                      <a:pt x="3060" y="13"/>
                    </a:lnTo>
                    <a:lnTo>
                      <a:pt x="2896" y="25"/>
                    </a:lnTo>
                    <a:lnTo>
                      <a:pt x="2744" y="38"/>
                    </a:lnTo>
                    <a:lnTo>
                      <a:pt x="2580" y="63"/>
                    </a:lnTo>
                    <a:lnTo>
                      <a:pt x="2428" y="101"/>
                    </a:lnTo>
                    <a:lnTo>
                      <a:pt x="2276" y="152"/>
                    </a:lnTo>
                    <a:lnTo>
                      <a:pt x="2124" y="202"/>
                    </a:lnTo>
                    <a:lnTo>
                      <a:pt x="1973" y="253"/>
                    </a:lnTo>
                    <a:lnTo>
                      <a:pt x="1834" y="316"/>
                    </a:lnTo>
                    <a:lnTo>
                      <a:pt x="1695" y="392"/>
                    </a:lnTo>
                    <a:lnTo>
                      <a:pt x="1429" y="556"/>
                    </a:lnTo>
                    <a:lnTo>
                      <a:pt x="1176" y="733"/>
                    </a:lnTo>
                    <a:lnTo>
                      <a:pt x="949" y="948"/>
                    </a:lnTo>
                    <a:lnTo>
                      <a:pt x="746" y="1176"/>
                    </a:lnTo>
                    <a:lnTo>
                      <a:pt x="557" y="1429"/>
                    </a:lnTo>
                    <a:lnTo>
                      <a:pt x="392" y="1694"/>
                    </a:lnTo>
                    <a:lnTo>
                      <a:pt x="317" y="1833"/>
                    </a:lnTo>
                    <a:lnTo>
                      <a:pt x="253" y="1972"/>
                    </a:lnTo>
                    <a:lnTo>
                      <a:pt x="203" y="2124"/>
                    </a:lnTo>
                    <a:lnTo>
                      <a:pt x="152" y="2276"/>
                    </a:lnTo>
                    <a:lnTo>
                      <a:pt x="102" y="2428"/>
                    </a:lnTo>
                    <a:lnTo>
                      <a:pt x="64" y="2579"/>
                    </a:lnTo>
                    <a:lnTo>
                      <a:pt x="38" y="2744"/>
                    </a:lnTo>
                    <a:lnTo>
                      <a:pt x="26" y="2895"/>
                    </a:lnTo>
                    <a:lnTo>
                      <a:pt x="13" y="3060"/>
                    </a:lnTo>
                    <a:lnTo>
                      <a:pt x="1" y="3224"/>
                    </a:lnTo>
                    <a:lnTo>
                      <a:pt x="1" y="4994"/>
                    </a:lnTo>
                    <a:lnTo>
                      <a:pt x="14843" y="4994"/>
                    </a:lnTo>
                    <a:lnTo>
                      <a:pt x="14843" y="3224"/>
                    </a:lnTo>
                    <a:lnTo>
                      <a:pt x="14830" y="3060"/>
                    </a:lnTo>
                    <a:lnTo>
                      <a:pt x="14818" y="2895"/>
                    </a:lnTo>
                    <a:lnTo>
                      <a:pt x="14805" y="2744"/>
                    </a:lnTo>
                    <a:lnTo>
                      <a:pt x="14780" y="2579"/>
                    </a:lnTo>
                    <a:lnTo>
                      <a:pt x="14742" y="2428"/>
                    </a:lnTo>
                    <a:lnTo>
                      <a:pt x="14691" y="2276"/>
                    </a:lnTo>
                    <a:lnTo>
                      <a:pt x="14641" y="2124"/>
                    </a:lnTo>
                    <a:lnTo>
                      <a:pt x="14590" y="1972"/>
                    </a:lnTo>
                    <a:lnTo>
                      <a:pt x="14527" y="1833"/>
                    </a:lnTo>
                    <a:lnTo>
                      <a:pt x="14451" y="1694"/>
                    </a:lnTo>
                    <a:lnTo>
                      <a:pt x="14287" y="1429"/>
                    </a:lnTo>
                    <a:lnTo>
                      <a:pt x="14097" y="1176"/>
                    </a:lnTo>
                    <a:lnTo>
                      <a:pt x="13895" y="948"/>
                    </a:lnTo>
                    <a:lnTo>
                      <a:pt x="13667" y="733"/>
                    </a:lnTo>
                    <a:lnTo>
                      <a:pt x="13414" y="556"/>
                    </a:lnTo>
                    <a:lnTo>
                      <a:pt x="13149" y="392"/>
                    </a:lnTo>
                    <a:lnTo>
                      <a:pt x="13010" y="316"/>
                    </a:lnTo>
                    <a:lnTo>
                      <a:pt x="12871" y="253"/>
                    </a:lnTo>
                    <a:lnTo>
                      <a:pt x="12719" y="202"/>
                    </a:lnTo>
                    <a:lnTo>
                      <a:pt x="12567" y="152"/>
                    </a:lnTo>
                    <a:lnTo>
                      <a:pt x="12415" y="101"/>
                    </a:lnTo>
                    <a:lnTo>
                      <a:pt x="12264" y="63"/>
                    </a:lnTo>
                    <a:lnTo>
                      <a:pt x="12099" y="38"/>
                    </a:lnTo>
                    <a:lnTo>
                      <a:pt x="11948" y="25"/>
                    </a:lnTo>
                    <a:lnTo>
                      <a:pt x="11783" y="13"/>
                    </a:lnTo>
                    <a:lnTo>
                      <a:pt x="116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1468425" y="2863975"/>
                <a:ext cx="177650" cy="17985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extrusionOk="0">
                    <a:moveTo>
                      <a:pt x="1821" y="0"/>
                    </a:moveTo>
                    <a:lnTo>
                      <a:pt x="1" y="1783"/>
                    </a:lnTo>
                    <a:lnTo>
                      <a:pt x="76" y="1972"/>
                    </a:lnTo>
                    <a:lnTo>
                      <a:pt x="279" y="2503"/>
                    </a:lnTo>
                    <a:lnTo>
                      <a:pt x="595" y="3262"/>
                    </a:lnTo>
                    <a:lnTo>
                      <a:pt x="784" y="3692"/>
                    </a:lnTo>
                    <a:lnTo>
                      <a:pt x="999" y="4147"/>
                    </a:lnTo>
                    <a:lnTo>
                      <a:pt x="1240" y="4615"/>
                    </a:lnTo>
                    <a:lnTo>
                      <a:pt x="1492" y="5070"/>
                    </a:lnTo>
                    <a:lnTo>
                      <a:pt x="1758" y="5525"/>
                    </a:lnTo>
                    <a:lnTo>
                      <a:pt x="2036" y="5930"/>
                    </a:lnTo>
                    <a:lnTo>
                      <a:pt x="2188" y="6132"/>
                    </a:lnTo>
                    <a:lnTo>
                      <a:pt x="2327" y="6309"/>
                    </a:lnTo>
                    <a:lnTo>
                      <a:pt x="2479" y="6486"/>
                    </a:lnTo>
                    <a:lnTo>
                      <a:pt x="2630" y="6638"/>
                    </a:lnTo>
                    <a:lnTo>
                      <a:pt x="2782" y="6777"/>
                    </a:lnTo>
                    <a:lnTo>
                      <a:pt x="2934" y="6890"/>
                    </a:lnTo>
                    <a:lnTo>
                      <a:pt x="3085" y="6991"/>
                    </a:lnTo>
                    <a:lnTo>
                      <a:pt x="3250" y="7080"/>
                    </a:lnTo>
                    <a:lnTo>
                      <a:pt x="3401" y="7131"/>
                    </a:lnTo>
                    <a:lnTo>
                      <a:pt x="3566" y="7168"/>
                    </a:lnTo>
                    <a:lnTo>
                      <a:pt x="3730" y="7194"/>
                    </a:lnTo>
                    <a:lnTo>
                      <a:pt x="3895" y="7194"/>
                    </a:lnTo>
                    <a:lnTo>
                      <a:pt x="4059" y="7181"/>
                    </a:lnTo>
                    <a:lnTo>
                      <a:pt x="4223" y="7156"/>
                    </a:lnTo>
                    <a:lnTo>
                      <a:pt x="4388" y="7105"/>
                    </a:lnTo>
                    <a:lnTo>
                      <a:pt x="4552" y="7055"/>
                    </a:lnTo>
                    <a:lnTo>
                      <a:pt x="4716" y="6979"/>
                    </a:lnTo>
                    <a:lnTo>
                      <a:pt x="4881" y="6903"/>
                    </a:lnTo>
                    <a:lnTo>
                      <a:pt x="5045" y="6815"/>
                    </a:lnTo>
                    <a:lnTo>
                      <a:pt x="5197" y="6726"/>
                    </a:lnTo>
                    <a:lnTo>
                      <a:pt x="5513" y="6511"/>
                    </a:lnTo>
                    <a:lnTo>
                      <a:pt x="5804" y="6284"/>
                    </a:lnTo>
                    <a:lnTo>
                      <a:pt x="6069" y="6043"/>
                    </a:lnTo>
                    <a:lnTo>
                      <a:pt x="6322" y="5803"/>
                    </a:lnTo>
                    <a:lnTo>
                      <a:pt x="6549" y="5576"/>
                    </a:lnTo>
                    <a:lnTo>
                      <a:pt x="6739" y="5373"/>
                    </a:lnTo>
                    <a:lnTo>
                      <a:pt x="7017" y="5057"/>
                    </a:lnTo>
                    <a:lnTo>
                      <a:pt x="7106" y="4931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468425" y="2863975"/>
                <a:ext cx="177650" cy="17985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fill="none" extrusionOk="0">
                    <a:moveTo>
                      <a:pt x="7106" y="4931"/>
                    </a:moveTo>
                    <a:lnTo>
                      <a:pt x="7106" y="4931"/>
                    </a:lnTo>
                    <a:lnTo>
                      <a:pt x="7017" y="5057"/>
                    </a:lnTo>
                    <a:lnTo>
                      <a:pt x="6739" y="5373"/>
                    </a:lnTo>
                    <a:lnTo>
                      <a:pt x="6549" y="5576"/>
                    </a:lnTo>
                    <a:lnTo>
                      <a:pt x="6322" y="5803"/>
                    </a:lnTo>
                    <a:lnTo>
                      <a:pt x="6069" y="6043"/>
                    </a:lnTo>
                    <a:lnTo>
                      <a:pt x="5804" y="6284"/>
                    </a:lnTo>
                    <a:lnTo>
                      <a:pt x="5513" y="6511"/>
                    </a:lnTo>
                    <a:lnTo>
                      <a:pt x="5197" y="6726"/>
                    </a:lnTo>
                    <a:lnTo>
                      <a:pt x="5045" y="6815"/>
                    </a:lnTo>
                    <a:lnTo>
                      <a:pt x="4881" y="6903"/>
                    </a:lnTo>
                    <a:lnTo>
                      <a:pt x="4716" y="6979"/>
                    </a:lnTo>
                    <a:lnTo>
                      <a:pt x="4552" y="7055"/>
                    </a:lnTo>
                    <a:lnTo>
                      <a:pt x="4388" y="7105"/>
                    </a:lnTo>
                    <a:lnTo>
                      <a:pt x="4223" y="7156"/>
                    </a:lnTo>
                    <a:lnTo>
                      <a:pt x="4059" y="7181"/>
                    </a:lnTo>
                    <a:lnTo>
                      <a:pt x="3895" y="7194"/>
                    </a:lnTo>
                    <a:lnTo>
                      <a:pt x="3730" y="7194"/>
                    </a:lnTo>
                    <a:lnTo>
                      <a:pt x="3566" y="7168"/>
                    </a:lnTo>
                    <a:lnTo>
                      <a:pt x="3401" y="7131"/>
                    </a:lnTo>
                    <a:lnTo>
                      <a:pt x="3250" y="7080"/>
                    </a:lnTo>
                    <a:lnTo>
                      <a:pt x="3250" y="7080"/>
                    </a:lnTo>
                    <a:lnTo>
                      <a:pt x="3085" y="6991"/>
                    </a:lnTo>
                    <a:lnTo>
                      <a:pt x="2934" y="6890"/>
                    </a:lnTo>
                    <a:lnTo>
                      <a:pt x="2782" y="6777"/>
                    </a:lnTo>
                    <a:lnTo>
                      <a:pt x="2630" y="6638"/>
                    </a:lnTo>
                    <a:lnTo>
                      <a:pt x="2479" y="6486"/>
                    </a:lnTo>
                    <a:lnTo>
                      <a:pt x="2327" y="6309"/>
                    </a:lnTo>
                    <a:lnTo>
                      <a:pt x="2188" y="6132"/>
                    </a:lnTo>
                    <a:lnTo>
                      <a:pt x="2036" y="5930"/>
                    </a:lnTo>
                    <a:lnTo>
                      <a:pt x="1758" y="5525"/>
                    </a:lnTo>
                    <a:lnTo>
                      <a:pt x="1492" y="5070"/>
                    </a:lnTo>
                    <a:lnTo>
                      <a:pt x="1240" y="4615"/>
                    </a:lnTo>
                    <a:lnTo>
                      <a:pt x="999" y="4147"/>
                    </a:lnTo>
                    <a:lnTo>
                      <a:pt x="784" y="3692"/>
                    </a:lnTo>
                    <a:lnTo>
                      <a:pt x="595" y="3262"/>
                    </a:lnTo>
                    <a:lnTo>
                      <a:pt x="279" y="2503"/>
                    </a:lnTo>
                    <a:lnTo>
                      <a:pt x="76" y="1972"/>
                    </a:lnTo>
                    <a:lnTo>
                      <a:pt x="1" y="1783"/>
                    </a:lnTo>
                    <a:lnTo>
                      <a:pt x="182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1646050" y="2898100"/>
                <a:ext cx="74625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4906" extrusionOk="0">
                    <a:moveTo>
                      <a:pt x="633" y="1"/>
                    </a:moveTo>
                    <a:lnTo>
                      <a:pt x="1" y="3566"/>
                    </a:lnTo>
                    <a:lnTo>
                      <a:pt x="216" y="3831"/>
                    </a:lnTo>
                    <a:lnTo>
                      <a:pt x="266" y="3894"/>
                    </a:lnTo>
                    <a:lnTo>
                      <a:pt x="431" y="4046"/>
                    </a:lnTo>
                    <a:lnTo>
                      <a:pt x="671" y="4261"/>
                    </a:lnTo>
                    <a:lnTo>
                      <a:pt x="822" y="4375"/>
                    </a:lnTo>
                    <a:lnTo>
                      <a:pt x="987" y="4489"/>
                    </a:lnTo>
                    <a:lnTo>
                      <a:pt x="1164" y="4602"/>
                    </a:lnTo>
                    <a:lnTo>
                      <a:pt x="1353" y="4704"/>
                    </a:lnTo>
                    <a:lnTo>
                      <a:pt x="1543" y="4792"/>
                    </a:lnTo>
                    <a:lnTo>
                      <a:pt x="1758" y="4855"/>
                    </a:lnTo>
                    <a:lnTo>
                      <a:pt x="1973" y="4893"/>
                    </a:lnTo>
                    <a:lnTo>
                      <a:pt x="2074" y="4906"/>
                    </a:lnTo>
                    <a:lnTo>
                      <a:pt x="2302" y="4906"/>
                    </a:lnTo>
                    <a:lnTo>
                      <a:pt x="2415" y="4881"/>
                    </a:lnTo>
                    <a:lnTo>
                      <a:pt x="2517" y="4855"/>
                    </a:lnTo>
                    <a:lnTo>
                      <a:pt x="2630" y="4817"/>
                    </a:lnTo>
                    <a:lnTo>
                      <a:pt x="2731" y="4779"/>
                    </a:lnTo>
                    <a:lnTo>
                      <a:pt x="2820" y="4704"/>
                    </a:lnTo>
                    <a:lnTo>
                      <a:pt x="2883" y="4628"/>
                    </a:lnTo>
                    <a:lnTo>
                      <a:pt x="2934" y="4539"/>
                    </a:lnTo>
                    <a:lnTo>
                      <a:pt x="2959" y="4438"/>
                    </a:lnTo>
                    <a:lnTo>
                      <a:pt x="2984" y="4312"/>
                    </a:lnTo>
                    <a:lnTo>
                      <a:pt x="2984" y="4185"/>
                    </a:lnTo>
                    <a:lnTo>
                      <a:pt x="2972" y="4046"/>
                    </a:lnTo>
                    <a:lnTo>
                      <a:pt x="2946" y="3907"/>
                    </a:lnTo>
                    <a:lnTo>
                      <a:pt x="2921" y="3755"/>
                    </a:lnTo>
                    <a:lnTo>
                      <a:pt x="2871" y="3591"/>
                    </a:lnTo>
                    <a:lnTo>
                      <a:pt x="2807" y="3414"/>
                    </a:lnTo>
                    <a:lnTo>
                      <a:pt x="2668" y="3060"/>
                    </a:lnTo>
                    <a:lnTo>
                      <a:pt x="2491" y="2693"/>
                    </a:lnTo>
                    <a:lnTo>
                      <a:pt x="2289" y="2314"/>
                    </a:lnTo>
                    <a:lnTo>
                      <a:pt x="2061" y="1935"/>
                    </a:lnTo>
                    <a:lnTo>
                      <a:pt x="1834" y="1556"/>
                    </a:lnTo>
                    <a:lnTo>
                      <a:pt x="1581" y="1202"/>
                    </a:lnTo>
                    <a:lnTo>
                      <a:pt x="1328" y="848"/>
                    </a:lnTo>
                    <a:lnTo>
                      <a:pt x="1088" y="532"/>
                    </a:lnTo>
                    <a:lnTo>
                      <a:pt x="848" y="241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16"/>
            <p:cNvSpPr/>
            <p:nvPr/>
          </p:nvSpPr>
          <p:spPr>
            <a:xfrm>
              <a:off x="2043704" y="1505695"/>
              <a:ext cx="588635" cy="588786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222;p18">
            <a:extLst>
              <a:ext uri="{FF2B5EF4-FFF2-40B4-BE49-F238E27FC236}">
                <a16:creationId xmlns:a16="http://schemas.microsoft.com/office/drawing/2014/main" id="{B1D6796A-A8B0-214F-A12E-23CE84103999}"/>
              </a:ext>
            </a:extLst>
          </p:cNvPr>
          <p:cNvSpPr txBox="1"/>
          <p:nvPr/>
        </p:nvSpPr>
        <p:spPr>
          <a:xfrm>
            <a:off x="4300364" y="1850360"/>
            <a:ext cx="392417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Company Performance Prediction &amp; Analysis</a:t>
            </a:r>
            <a:endParaRPr sz="1600"/>
          </a:p>
        </p:txBody>
      </p:sp>
      <p:sp>
        <p:nvSpPr>
          <p:cNvPr id="113" name="Google Shape;154;p17">
            <a:extLst>
              <a:ext uri="{FF2B5EF4-FFF2-40B4-BE49-F238E27FC236}">
                <a16:creationId xmlns:a16="http://schemas.microsoft.com/office/drawing/2014/main" id="{01E4E70B-F9DF-0149-8452-8ACFFE157CC7}"/>
              </a:ext>
            </a:extLst>
          </p:cNvPr>
          <p:cNvSpPr txBox="1"/>
          <p:nvPr/>
        </p:nvSpPr>
        <p:spPr>
          <a:xfrm>
            <a:off x="4324646" y="3171781"/>
            <a:ext cx="3079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BCF2 - Group 6: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Jiang Lei (U2121557B)</a:t>
            </a:r>
            <a:endParaRPr lang="en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David </a:t>
            </a:r>
            <a:r>
              <a:rPr lang="en" err="1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Tey</a:t>
            </a:r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(U2121810J)</a:t>
            </a:r>
            <a:endParaRPr lang="en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Kelly Khoo (U2121724G)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F5CF131-A5E9-4B5C-97BE-15FBECB44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79"/>
    </mc:Choice>
    <mc:Fallback>
      <p:transition spd="slow" advTm="11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9"/>
          <p:cNvSpPr/>
          <p:nvPr/>
        </p:nvSpPr>
        <p:spPr>
          <a:xfrm>
            <a:off x="5408750" y="1200214"/>
            <a:ext cx="595200" cy="5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8" name="Google Shape;458;p29"/>
          <p:cNvSpPr/>
          <p:nvPr/>
        </p:nvSpPr>
        <p:spPr>
          <a:xfrm>
            <a:off x="5408750" y="2238345"/>
            <a:ext cx="595200" cy="59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9" name="Google Shape;459;p29"/>
          <p:cNvSpPr/>
          <p:nvPr/>
        </p:nvSpPr>
        <p:spPr>
          <a:xfrm>
            <a:off x="5408750" y="3233764"/>
            <a:ext cx="595200" cy="59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0" name="Google Shape;460;p29"/>
          <p:cNvSpPr txBox="1"/>
          <p:nvPr/>
        </p:nvSpPr>
        <p:spPr>
          <a:xfrm>
            <a:off x="6003950" y="1040404"/>
            <a:ext cx="11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Objective</a:t>
            </a:r>
            <a:endParaRPr/>
          </a:p>
        </p:txBody>
      </p:sp>
      <p:sp>
        <p:nvSpPr>
          <p:cNvPr id="461" name="Google Shape;461;p29"/>
          <p:cNvSpPr txBox="1"/>
          <p:nvPr/>
        </p:nvSpPr>
        <p:spPr>
          <a:xfrm>
            <a:off x="6003950" y="1471363"/>
            <a:ext cx="2751154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>
                    <a:lumMod val="50000"/>
                  </a:schemeClr>
                </a:solidFill>
                <a:latin typeface="Fira Sans Condensed" panose="020B0503050000020004" pitchFamily="34" charset="0"/>
                <a:ea typeface="Roboto"/>
                <a:cs typeface="Roboto"/>
                <a:sym typeface="Roboto"/>
              </a:rPr>
              <a:t>Find Distribution of Features to be used in prediction</a:t>
            </a:r>
            <a:endParaRPr>
              <a:solidFill>
                <a:schemeClr val="bg2">
                  <a:lumMod val="50000"/>
                </a:schemeClr>
              </a:solidFill>
              <a:latin typeface="Fira Sans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29"/>
          <p:cNvSpPr txBox="1"/>
          <p:nvPr/>
        </p:nvSpPr>
        <p:spPr>
          <a:xfrm>
            <a:off x="6037635" y="2190750"/>
            <a:ext cx="11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Plot Used</a:t>
            </a:r>
            <a:endParaRPr/>
          </a:p>
        </p:txBody>
      </p:sp>
      <p:sp>
        <p:nvSpPr>
          <p:cNvPr id="463" name="Google Shape;463;p29"/>
          <p:cNvSpPr txBox="1"/>
          <p:nvPr/>
        </p:nvSpPr>
        <p:spPr>
          <a:xfrm>
            <a:off x="6094437" y="3124275"/>
            <a:ext cx="11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D6FCC-5F30-4500-A9B3-2E1A8E8EDD9F}"/>
              </a:ext>
            </a:extLst>
          </p:cNvPr>
          <p:cNvSpPr txBox="1"/>
          <p:nvPr/>
        </p:nvSpPr>
        <p:spPr>
          <a:xfrm>
            <a:off x="6037635" y="2518382"/>
            <a:ext cx="2053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Fira Sans Condensed" panose="020B0503050000020004" pitchFamily="34" charset="0"/>
                <a:ea typeface="Roboto"/>
              </a:rPr>
              <a:t>KDE Density Plot </a:t>
            </a:r>
            <a:endParaRPr lang="en-SG">
              <a:solidFill>
                <a:schemeClr val="bg2">
                  <a:lumMod val="50000"/>
                </a:schemeClr>
              </a:solidFill>
              <a:latin typeface="Fira Sans Condensed" panose="020B0503050000020004" pitchFamily="34" charset="0"/>
              <a:ea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3BDD2-3D8F-4C89-BD7D-C0EE873A4992}"/>
              </a:ext>
            </a:extLst>
          </p:cNvPr>
          <p:cNvSpPr txBox="1"/>
          <p:nvPr/>
        </p:nvSpPr>
        <p:spPr>
          <a:xfrm>
            <a:off x="6094436" y="3469678"/>
            <a:ext cx="299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Fira Sans Condensed" panose="020B0503050000020004" pitchFamily="34" charset="0"/>
                <a:ea typeface="Roboto"/>
              </a:rPr>
              <a:t>Similar distribution as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Fira Sans Condensed" panose="020B0503050000020004" pitchFamily="34" charset="0"/>
                <a:ea typeface="Roboto"/>
              </a:rPr>
              <a:t>Boost our confidence in using them as features to predict </a:t>
            </a:r>
            <a:endParaRPr lang="en-SG">
              <a:solidFill>
                <a:schemeClr val="bg2">
                  <a:lumMod val="50000"/>
                </a:schemeClr>
              </a:solidFill>
              <a:latin typeface="Fira Sans Condensed" panose="020B0503050000020004" pitchFamily="34" charset="0"/>
              <a:ea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92FCF-644B-7448-AD88-C81A735F5D13}"/>
              </a:ext>
            </a:extLst>
          </p:cNvPr>
          <p:cNvSpPr txBox="1"/>
          <p:nvPr/>
        </p:nvSpPr>
        <p:spPr>
          <a:xfrm>
            <a:off x="367395" y="467249"/>
            <a:ext cx="4067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Distribution Patterns for Rating Factors</a:t>
            </a:r>
            <a:endParaRPr lang="en-GB" sz="1600" b="1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0" name="Google Shape;222;p18">
            <a:extLst>
              <a:ext uri="{FF2B5EF4-FFF2-40B4-BE49-F238E27FC236}">
                <a16:creationId xmlns:a16="http://schemas.microsoft.com/office/drawing/2014/main" id="{AEBD9D59-D4B0-AB46-B48D-3B4CB4A59048}"/>
              </a:ext>
            </a:extLst>
          </p:cNvPr>
          <p:cNvSpPr txBox="1"/>
          <p:nvPr/>
        </p:nvSpPr>
        <p:spPr>
          <a:xfrm>
            <a:off x="367395" y="25401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Exploratory Data Analysis </a:t>
            </a:r>
            <a:endParaRPr lang="en-SG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3AE23-49CD-0042-986A-4E5004A8A5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6" r="3615"/>
          <a:stretch/>
        </p:blipFill>
        <p:spPr>
          <a:xfrm>
            <a:off x="111124" y="1290218"/>
            <a:ext cx="5071671" cy="272726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668645-9362-4E6C-99F7-9FFE51643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0"/>
    </mc:Choice>
    <mc:Fallback>
      <p:transition spd="slow" advTm="11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30"/>
          <p:cNvGrpSpPr/>
          <p:nvPr/>
        </p:nvGrpSpPr>
        <p:grpSpPr>
          <a:xfrm>
            <a:off x="-1208939" y="3137817"/>
            <a:ext cx="370544" cy="367467"/>
            <a:chOff x="5580148" y="2287092"/>
            <a:chExt cx="370544" cy="367467"/>
          </a:xfrm>
        </p:grpSpPr>
        <p:sp>
          <p:nvSpPr>
            <p:cNvPr id="470" name="Google Shape;470;p30"/>
            <p:cNvSpPr/>
            <p:nvPr/>
          </p:nvSpPr>
          <p:spPr>
            <a:xfrm>
              <a:off x="5808144" y="2364641"/>
              <a:ext cx="142549" cy="95329"/>
            </a:xfrm>
            <a:custGeom>
              <a:avLst/>
              <a:gdLst/>
              <a:ahLst/>
              <a:cxnLst/>
              <a:rect l="l" t="t" r="r" b="b"/>
              <a:pathLst>
                <a:path w="4169" h="2788" extrusionOk="0">
                  <a:moveTo>
                    <a:pt x="2722" y="0"/>
                  </a:moveTo>
                  <a:cubicBezTo>
                    <a:pt x="2681" y="0"/>
                    <a:pt x="2638" y="8"/>
                    <a:pt x="2596" y="25"/>
                  </a:cubicBezTo>
                  <a:cubicBezTo>
                    <a:pt x="2477" y="72"/>
                    <a:pt x="2406" y="192"/>
                    <a:pt x="2406" y="334"/>
                  </a:cubicBezTo>
                  <a:lnTo>
                    <a:pt x="2406" y="620"/>
                  </a:lnTo>
                  <a:lnTo>
                    <a:pt x="1263" y="620"/>
                  </a:lnTo>
                  <a:cubicBezTo>
                    <a:pt x="572" y="620"/>
                    <a:pt x="0" y="1192"/>
                    <a:pt x="0" y="1882"/>
                  </a:cubicBezTo>
                  <a:lnTo>
                    <a:pt x="0" y="2287"/>
                  </a:lnTo>
                  <a:lnTo>
                    <a:pt x="24" y="2359"/>
                  </a:lnTo>
                  <a:cubicBezTo>
                    <a:pt x="143" y="2311"/>
                    <a:pt x="262" y="2287"/>
                    <a:pt x="382" y="2287"/>
                  </a:cubicBezTo>
                  <a:cubicBezTo>
                    <a:pt x="620" y="2287"/>
                    <a:pt x="858" y="2382"/>
                    <a:pt x="1048" y="2549"/>
                  </a:cubicBezTo>
                  <a:lnTo>
                    <a:pt x="1263" y="2787"/>
                  </a:lnTo>
                  <a:lnTo>
                    <a:pt x="1263" y="1882"/>
                  </a:lnTo>
                  <a:lnTo>
                    <a:pt x="2406" y="1882"/>
                  </a:lnTo>
                  <a:lnTo>
                    <a:pt x="2406" y="2192"/>
                  </a:lnTo>
                  <a:cubicBezTo>
                    <a:pt x="2406" y="2311"/>
                    <a:pt x="2477" y="2430"/>
                    <a:pt x="2596" y="2478"/>
                  </a:cubicBezTo>
                  <a:cubicBezTo>
                    <a:pt x="2644" y="2501"/>
                    <a:pt x="2692" y="2501"/>
                    <a:pt x="2739" y="2501"/>
                  </a:cubicBezTo>
                  <a:cubicBezTo>
                    <a:pt x="2811" y="2501"/>
                    <a:pt x="2882" y="2478"/>
                    <a:pt x="2930" y="2430"/>
                  </a:cubicBezTo>
                  <a:lnTo>
                    <a:pt x="4001" y="1525"/>
                  </a:lnTo>
                  <a:cubicBezTo>
                    <a:pt x="4168" y="1406"/>
                    <a:pt x="4168" y="1168"/>
                    <a:pt x="4001" y="1049"/>
                  </a:cubicBezTo>
                  <a:lnTo>
                    <a:pt x="4001" y="1001"/>
                  </a:lnTo>
                  <a:lnTo>
                    <a:pt x="2930" y="72"/>
                  </a:lnTo>
                  <a:cubicBezTo>
                    <a:pt x="2868" y="26"/>
                    <a:pt x="2797" y="0"/>
                    <a:pt x="2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5580148" y="2363820"/>
              <a:ext cx="142514" cy="93687"/>
            </a:xfrm>
            <a:custGeom>
              <a:avLst/>
              <a:gdLst/>
              <a:ahLst/>
              <a:cxnLst/>
              <a:rect l="l" t="t" r="r" b="b"/>
              <a:pathLst>
                <a:path w="4168" h="2740" extrusionOk="0">
                  <a:moveTo>
                    <a:pt x="1447" y="0"/>
                  </a:moveTo>
                  <a:cubicBezTo>
                    <a:pt x="1372" y="0"/>
                    <a:pt x="1300" y="26"/>
                    <a:pt x="1239" y="73"/>
                  </a:cubicBezTo>
                  <a:lnTo>
                    <a:pt x="167" y="1001"/>
                  </a:lnTo>
                  <a:cubicBezTo>
                    <a:pt x="0" y="1120"/>
                    <a:pt x="0" y="1359"/>
                    <a:pt x="167" y="1478"/>
                  </a:cubicBezTo>
                  <a:lnTo>
                    <a:pt x="1239" y="2383"/>
                  </a:lnTo>
                  <a:cubicBezTo>
                    <a:pt x="1286" y="2430"/>
                    <a:pt x="1358" y="2454"/>
                    <a:pt x="1453" y="2454"/>
                  </a:cubicBezTo>
                  <a:cubicBezTo>
                    <a:pt x="1477" y="2454"/>
                    <a:pt x="1525" y="2454"/>
                    <a:pt x="1572" y="2430"/>
                  </a:cubicBezTo>
                  <a:cubicBezTo>
                    <a:pt x="1691" y="2383"/>
                    <a:pt x="1763" y="2264"/>
                    <a:pt x="1763" y="2144"/>
                  </a:cubicBezTo>
                  <a:lnTo>
                    <a:pt x="1763" y="1835"/>
                  </a:lnTo>
                  <a:lnTo>
                    <a:pt x="2906" y="1835"/>
                  </a:lnTo>
                  <a:lnTo>
                    <a:pt x="2906" y="2740"/>
                  </a:lnTo>
                  <a:lnTo>
                    <a:pt x="3120" y="2525"/>
                  </a:lnTo>
                  <a:cubicBezTo>
                    <a:pt x="3311" y="2335"/>
                    <a:pt x="3549" y="2240"/>
                    <a:pt x="3787" y="2240"/>
                  </a:cubicBezTo>
                  <a:lnTo>
                    <a:pt x="3787" y="2287"/>
                  </a:lnTo>
                  <a:cubicBezTo>
                    <a:pt x="3906" y="2287"/>
                    <a:pt x="4025" y="2311"/>
                    <a:pt x="4144" y="2359"/>
                  </a:cubicBezTo>
                  <a:lnTo>
                    <a:pt x="4168" y="2287"/>
                  </a:lnTo>
                  <a:lnTo>
                    <a:pt x="4168" y="1883"/>
                  </a:lnTo>
                  <a:cubicBezTo>
                    <a:pt x="4168" y="1192"/>
                    <a:pt x="3596" y="620"/>
                    <a:pt x="2906" y="620"/>
                  </a:cubicBezTo>
                  <a:lnTo>
                    <a:pt x="1763" y="620"/>
                  </a:lnTo>
                  <a:lnTo>
                    <a:pt x="1763" y="335"/>
                  </a:lnTo>
                  <a:cubicBezTo>
                    <a:pt x="1763" y="192"/>
                    <a:pt x="1691" y="73"/>
                    <a:pt x="1572" y="25"/>
                  </a:cubicBezTo>
                  <a:cubicBezTo>
                    <a:pt x="1530" y="8"/>
                    <a:pt x="1488" y="0"/>
                    <a:pt x="1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5722629" y="2287092"/>
              <a:ext cx="86370" cy="138685"/>
            </a:xfrm>
            <a:custGeom>
              <a:avLst/>
              <a:gdLst/>
              <a:ahLst/>
              <a:cxnLst/>
              <a:rect l="l" t="t" r="r" b="b"/>
              <a:pathLst>
                <a:path w="2526" h="4056" extrusionOk="0">
                  <a:moveTo>
                    <a:pt x="1278" y="1"/>
                  </a:moveTo>
                  <a:cubicBezTo>
                    <a:pt x="1186" y="1"/>
                    <a:pt x="1096" y="42"/>
                    <a:pt x="1049" y="126"/>
                  </a:cubicBezTo>
                  <a:lnTo>
                    <a:pt x="96" y="1197"/>
                  </a:lnTo>
                  <a:cubicBezTo>
                    <a:pt x="25" y="1293"/>
                    <a:pt x="1" y="1412"/>
                    <a:pt x="49" y="1531"/>
                  </a:cubicBezTo>
                  <a:cubicBezTo>
                    <a:pt x="96" y="1650"/>
                    <a:pt x="215" y="1721"/>
                    <a:pt x="358" y="1721"/>
                  </a:cubicBezTo>
                  <a:lnTo>
                    <a:pt x="644" y="1721"/>
                  </a:lnTo>
                  <a:lnTo>
                    <a:pt x="644" y="4055"/>
                  </a:lnTo>
                  <a:cubicBezTo>
                    <a:pt x="715" y="4055"/>
                    <a:pt x="787" y="4031"/>
                    <a:pt x="858" y="4031"/>
                  </a:cubicBezTo>
                  <a:lnTo>
                    <a:pt x="1668" y="4031"/>
                  </a:lnTo>
                  <a:cubicBezTo>
                    <a:pt x="1739" y="4031"/>
                    <a:pt x="1811" y="4031"/>
                    <a:pt x="1882" y="4055"/>
                  </a:cubicBezTo>
                  <a:lnTo>
                    <a:pt x="1882" y="1697"/>
                  </a:lnTo>
                  <a:lnTo>
                    <a:pt x="2168" y="1697"/>
                  </a:lnTo>
                  <a:cubicBezTo>
                    <a:pt x="2183" y="1700"/>
                    <a:pt x="2198" y="1701"/>
                    <a:pt x="2212" y="1701"/>
                  </a:cubicBezTo>
                  <a:cubicBezTo>
                    <a:pt x="2335" y="1701"/>
                    <a:pt x="2435" y="1616"/>
                    <a:pt x="2478" y="1531"/>
                  </a:cubicBezTo>
                  <a:cubicBezTo>
                    <a:pt x="2525" y="1412"/>
                    <a:pt x="2501" y="1269"/>
                    <a:pt x="2430" y="1174"/>
                  </a:cubicBezTo>
                  <a:lnTo>
                    <a:pt x="1525" y="126"/>
                  </a:lnTo>
                  <a:cubicBezTo>
                    <a:pt x="1466" y="42"/>
                    <a:pt x="1370" y="1"/>
                    <a:pt x="1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5661561" y="2446908"/>
              <a:ext cx="207685" cy="207651"/>
            </a:xfrm>
            <a:custGeom>
              <a:avLst/>
              <a:gdLst/>
              <a:ahLst/>
              <a:cxnLst/>
              <a:rect l="l" t="t" r="r" b="b"/>
              <a:pathLst>
                <a:path w="6074" h="6073" extrusionOk="0">
                  <a:moveTo>
                    <a:pt x="2900" y="1969"/>
                  </a:moveTo>
                  <a:cubicBezTo>
                    <a:pt x="2948" y="1969"/>
                    <a:pt x="2998" y="1971"/>
                    <a:pt x="3049" y="1977"/>
                  </a:cubicBezTo>
                  <a:cubicBezTo>
                    <a:pt x="3089" y="1972"/>
                    <a:pt x="3128" y="1970"/>
                    <a:pt x="3167" y="1970"/>
                  </a:cubicBezTo>
                  <a:cubicBezTo>
                    <a:pt x="3733" y="1970"/>
                    <a:pt x="4192" y="2445"/>
                    <a:pt x="4192" y="3025"/>
                  </a:cubicBezTo>
                  <a:cubicBezTo>
                    <a:pt x="4192" y="3604"/>
                    <a:pt x="3733" y="4079"/>
                    <a:pt x="3167" y="4079"/>
                  </a:cubicBezTo>
                  <a:cubicBezTo>
                    <a:pt x="3128" y="4079"/>
                    <a:pt x="3089" y="4077"/>
                    <a:pt x="3049" y="4072"/>
                  </a:cubicBezTo>
                  <a:cubicBezTo>
                    <a:pt x="2998" y="4078"/>
                    <a:pt x="2948" y="4081"/>
                    <a:pt x="2900" y="4081"/>
                  </a:cubicBezTo>
                  <a:cubicBezTo>
                    <a:pt x="1551" y="4081"/>
                    <a:pt x="1551" y="1969"/>
                    <a:pt x="2900" y="1969"/>
                  </a:cubicBezTo>
                  <a:close/>
                  <a:moveTo>
                    <a:pt x="2620" y="0"/>
                  </a:moveTo>
                  <a:cubicBezTo>
                    <a:pt x="2454" y="0"/>
                    <a:pt x="2311" y="119"/>
                    <a:pt x="2311" y="286"/>
                  </a:cubicBezTo>
                  <a:lnTo>
                    <a:pt x="2311" y="405"/>
                  </a:lnTo>
                  <a:cubicBezTo>
                    <a:pt x="2097" y="453"/>
                    <a:pt x="1906" y="548"/>
                    <a:pt x="1716" y="643"/>
                  </a:cubicBezTo>
                  <a:lnTo>
                    <a:pt x="1644" y="572"/>
                  </a:lnTo>
                  <a:cubicBezTo>
                    <a:pt x="1596" y="524"/>
                    <a:pt x="1501" y="477"/>
                    <a:pt x="1430" y="477"/>
                  </a:cubicBezTo>
                  <a:cubicBezTo>
                    <a:pt x="1335" y="477"/>
                    <a:pt x="1263" y="500"/>
                    <a:pt x="1192" y="572"/>
                  </a:cubicBezTo>
                  <a:lnTo>
                    <a:pt x="596" y="1167"/>
                  </a:lnTo>
                  <a:cubicBezTo>
                    <a:pt x="549" y="1215"/>
                    <a:pt x="525" y="1310"/>
                    <a:pt x="525" y="1381"/>
                  </a:cubicBezTo>
                  <a:cubicBezTo>
                    <a:pt x="525" y="1477"/>
                    <a:pt x="549" y="1548"/>
                    <a:pt x="596" y="1620"/>
                  </a:cubicBezTo>
                  <a:lnTo>
                    <a:pt x="668" y="1691"/>
                  </a:lnTo>
                  <a:cubicBezTo>
                    <a:pt x="572" y="1882"/>
                    <a:pt x="477" y="2072"/>
                    <a:pt x="430" y="2286"/>
                  </a:cubicBezTo>
                  <a:lnTo>
                    <a:pt x="334" y="2286"/>
                  </a:lnTo>
                  <a:cubicBezTo>
                    <a:pt x="144" y="2286"/>
                    <a:pt x="25" y="2429"/>
                    <a:pt x="1" y="2596"/>
                  </a:cubicBezTo>
                  <a:lnTo>
                    <a:pt x="1" y="3430"/>
                  </a:lnTo>
                  <a:cubicBezTo>
                    <a:pt x="25" y="3596"/>
                    <a:pt x="144" y="3739"/>
                    <a:pt x="334" y="3739"/>
                  </a:cubicBezTo>
                  <a:lnTo>
                    <a:pt x="430" y="3739"/>
                  </a:lnTo>
                  <a:cubicBezTo>
                    <a:pt x="477" y="3953"/>
                    <a:pt x="572" y="4144"/>
                    <a:pt x="668" y="4334"/>
                  </a:cubicBezTo>
                  <a:lnTo>
                    <a:pt x="596" y="4406"/>
                  </a:lnTo>
                  <a:cubicBezTo>
                    <a:pt x="549" y="4477"/>
                    <a:pt x="525" y="4549"/>
                    <a:pt x="525" y="4644"/>
                  </a:cubicBezTo>
                  <a:cubicBezTo>
                    <a:pt x="525" y="4715"/>
                    <a:pt x="549" y="4787"/>
                    <a:pt x="596" y="4858"/>
                  </a:cubicBezTo>
                  <a:lnTo>
                    <a:pt x="1192" y="5454"/>
                  </a:lnTo>
                  <a:cubicBezTo>
                    <a:pt x="1263" y="5501"/>
                    <a:pt x="1335" y="5549"/>
                    <a:pt x="1430" y="5549"/>
                  </a:cubicBezTo>
                  <a:cubicBezTo>
                    <a:pt x="1501" y="5549"/>
                    <a:pt x="1596" y="5501"/>
                    <a:pt x="1644" y="5454"/>
                  </a:cubicBezTo>
                  <a:lnTo>
                    <a:pt x="1716" y="5382"/>
                  </a:lnTo>
                  <a:cubicBezTo>
                    <a:pt x="1906" y="5478"/>
                    <a:pt x="2097" y="5573"/>
                    <a:pt x="2311" y="5620"/>
                  </a:cubicBezTo>
                  <a:lnTo>
                    <a:pt x="2311" y="5763"/>
                  </a:lnTo>
                  <a:cubicBezTo>
                    <a:pt x="2311" y="5930"/>
                    <a:pt x="2454" y="6073"/>
                    <a:pt x="2620" y="6073"/>
                  </a:cubicBezTo>
                  <a:lnTo>
                    <a:pt x="3454" y="6073"/>
                  </a:lnTo>
                  <a:cubicBezTo>
                    <a:pt x="3645" y="6073"/>
                    <a:pt x="3787" y="5930"/>
                    <a:pt x="3764" y="5763"/>
                  </a:cubicBezTo>
                  <a:lnTo>
                    <a:pt x="3764" y="5644"/>
                  </a:lnTo>
                  <a:cubicBezTo>
                    <a:pt x="3978" y="5597"/>
                    <a:pt x="4192" y="5501"/>
                    <a:pt x="4359" y="5406"/>
                  </a:cubicBezTo>
                  <a:lnTo>
                    <a:pt x="4430" y="5478"/>
                  </a:lnTo>
                  <a:cubicBezTo>
                    <a:pt x="4502" y="5525"/>
                    <a:pt x="4573" y="5573"/>
                    <a:pt x="4669" y="5573"/>
                  </a:cubicBezTo>
                  <a:cubicBezTo>
                    <a:pt x="4740" y="5573"/>
                    <a:pt x="4835" y="5525"/>
                    <a:pt x="4883" y="5478"/>
                  </a:cubicBezTo>
                  <a:lnTo>
                    <a:pt x="5478" y="4882"/>
                  </a:lnTo>
                  <a:cubicBezTo>
                    <a:pt x="5526" y="4811"/>
                    <a:pt x="5573" y="4739"/>
                    <a:pt x="5573" y="4644"/>
                  </a:cubicBezTo>
                  <a:cubicBezTo>
                    <a:pt x="5573" y="4573"/>
                    <a:pt x="5550" y="4501"/>
                    <a:pt x="5478" y="4430"/>
                  </a:cubicBezTo>
                  <a:lnTo>
                    <a:pt x="5407" y="4358"/>
                  </a:lnTo>
                  <a:cubicBezTo>
                    <a:pt x="5526" y="4168"/>
                    <a:pt x="5597" y="3977"/>
                    <a:pt x="5669" y="3763"/>
                  </a:cubicBezTo>
                  <a:lnTo>
                    <a:pt x="5764" y="3763"/>
                  </a:lnTo>
                  <a:cubicBezTo>
                    <a:pt x="5931" y="3763"/>
                    <a:pt x="6074" y="3620"/>
                    <a:pt x="6074" y="3453"/>
                  </a:cubicBezTo>
                  <a:lnTo>
                    <a:pt x="6074" y="2596"/>
                  </a:lnTo>
                  <a:cubicBezTo>
                    <a:pt x="6074" y="2429"/>
                    <a:pt x="5931" y="2286"/>
                    <a:pt x="5764" y="2286"/>
                  </a:cubicBezTo>
                  <a:lnTo>
                    <a:pt x="5669" y="2286"/>
                  </a:lnTo>
                  <a:cubicBezTo>
                    <a:pt x="5597" y="2072"/>
                    <a:pt x="5526" y="1882"/>
                    <a:pt x="5407" y="1691"/>
                  </a:cubicBezTo>
                  <a:lnTo>
                    <a:pt x="5478" y="1620"/>
                  </a:lnTo>
                  <a:cubicBezTo>
                    <a:pt x="5550" y="1548"/>
                    <a:pt x="5573" y="1477"/>
                    <a:pt x="5573" y="1405"/>
                  </a:cubicBezTo>
                  <a:cubicBezTo>
                    <a:pt x="5573" y="1310"/>
                    <a:pt x="5526" y="1239"/>
                    <a:pt x="5478" y="1167"/>
                  </a:cubicBezTo>
                  <a:lnTo>
                    <a:pt x="4883" y="572"/>
                  </a:lnTo>
                  <a:cubicBezTo>
                    <a:pt x="4835" y="524"/>
                    <a:pt x="4740" y="477"/>
                    <a:pt x="4669" y="477"/>
                  </a:cubicBezTo>
                  <a:cubicBezTo>
                    <a:pt x="4573" y="477"/>
                    <a:pt x="4502" y="524"/>
                    <a:pt x="4430" y="572"/>
                  </a:cubicBezTo>
                  <a:lnTo>
                    <a:pt x="4359" y="643"/>
                  </a:lnTo>
                  <a:cubicBezTo>
                    <a:pt x="4192" y="548"/>
                    <a:pt x="3978" y="453"/>
                    <a:pt x="3764" y="405"/>
                  </a:cubicBezTo>
                  <a:lnTo>
                    <a:pt x="3764" y="286"/>
                  </a:lnTo>
                  <a:cubicBezTo>
                    <a:pt x="3787" y="119"/>
                    <a:pt x="3645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0"/>
          <p:cNvSpPr txBox="1"/>
          <p:nvPr/>
        </p:nvSpPr>
        <p:spPr>
          <a:xfrm>
            <a:off x="503675" y="1084125"/>
            <a:ext cx="690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30"/>
          <p:cNvSpPr txBox="1"/>
          <p:nvPr/>
        </p:nvSpPr>
        <p:spPr>
          <a:xfrm>
            <a:off x="5011625" y="1177259"/>
            <a:ext cx="3776400" cy="127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600"/>
              </a:spcAft>
              <a:buSzPts val="22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 factors have strong positive correlation with company rating (&gt;=0.9) </a:t>
            </a:r>
          </a:p>
          <a:p>
            <a:pPr marL="457200" lvl="0" indent="-368300" algn="l" rtl="0">
              <a:spcBef>
                <a:spcPts val="0"/>
              </a:spcBef>
              <a:spcAft>
                <a:spcPts val="600"/>
              </a:spcAft>
              <a:buSzPts val="22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Except for compensation/benefits (0.71)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76" name="Google Shape;476;p30"/>
          <p:cNvPicPr preferRelativeResize="0"/>
          <p:nvPr/>
        </p:nvPicPr>
        <p:blipFill>
          <a:blip r:embed="rId6"/>
          <a:srcRect/>
          <a:stretch/>
        </p:blipFill>
        <p:spPr>
          <a:xfrm>
            <a:off x="241417" y="1186317"/>
            <a:ext cx="4444112" cy="311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8BD760-FE66-E246-B7A6-B01C71C8517F}"/>
              </a:ext>
            </a:extLst>
          </p:cNvPr>
          <p:cNvSpPr txBox="1"/>
          <p:nvPr/>
        </p:nvSpPr>
        <p:spPr>
          <a:xfrm>
            <a:off x="367395" y="467249"/>
            <a:ext cx="3393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Correlation of Rating &amp; Features</a:t>
            </a:r>
            <a:endParaRPr lang="en-GB" sz="1600" b="1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2" name="Google Shape;222;p18">
            <a:extLst>
              <a:ext uri="{FF2B5EF4-FFF2-40B4-BE49-F238E27FC236}">
                <a16:creationId xmlns:a16="http://schemas.microsoft.com/office/drawing/2014/main" id="{7DAA4981-F16A-EB4D-AFE0-38E4195CD6CB}"/>
              </a:ext>
            </a:extLst>
          </p:cNvPr>
          <p:cNvSpPr txBox="1"/>
          <p:nvPr/>
        </p:nvSpPr>
        <p:spPr>
          <a:xfrm>
            <a:off x="367395" y="25401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Exploratory Data Analysis </a:t>
            </a:r>
            <a:endParaRPr lang="en-SG" sz="1600"/>
          </a:p>
        </p:txBody>
      </p:sp>
      <p:sp>
        <p:nvSpPr>
          <p:cNvPr id="13" name="Google Shape;459;p29">
            <a:extLst>
              <a:ext uri="{FF2B5EF4-FFF2-40B4-BE49-F238E27FC236}">
                <a16:creationId xmlns:a16="http://schemas.microsoft.com/office/drawing/2014/main" id="{5C3C3C0D-18F5-D642-BE94-C393918AB88B}"/>
              </a:ext>
            </a:extLst>
          </p:cNvPr>
          <p:cNvSpPr/>
          <p:nvPr/>
        </p:nvSpPr>
        <p:spPr>
          <a:xfrm>
            <a:off x="5011625" y="546726"/>
            <a:ext cx="595200" cy="59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463;p29">
            <a:extLst>
              <a:ext uri="{FF2B5EF4-FFF2-40B4-BE49-F238E27FC236}">
                <a16:creationId xmlns:a16="http://schemas.microsoft.com/office/drawing/2014/main" id="{C8F63C3F-D844-5E41-AA2A-6D0834E89258}"/>
              </a:ext>
            </a:extLst>
          </p:cNvPr>
          <p:cNvSpPr txBox="1"/>
          <p:nvPr/>
        </p:nvSpPr>
        <p:spPr>
          <a:xfrm>
            <a:off x="5688845" y="668087"/>
            <a:ext cx="11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Insights</a:t>
            </a: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DA29D-E37E-EB45-9805-42A5714C1B63}"/>
              </a:ext>
            </a:extLst>
          </p:cNvPr>
          <p:cNvSpPr txBox="1"/>
          <p:nvPr/>
        </p:nvSpPr>
        <p:spPr>
          <a:xfrm>
            <a:off x="4977298" y="2914876"/>
            <a:ext cx="33655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Among the factors, many features have strong correlation with each other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Variables may not be independent of each other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May indicate </a:t>
            </a:r>
            <a:r>
              <a:rPr lang="en-US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Multicollinearity Issue</a:t>
            </a:r>
          </a:p>
        </p:txBody>
      </p:sp>
      <p:sp>
        <p:nvSpPr>
          <p:cNvPr id="17" name="Google Shape;459;p29">
            <a:extLst>
              <a:ext uri="{FF2B5EF4-FFF2-40B4-BE49-F238E27FC236}">
                <a16:creationId xmlns:a16="http://schemas.microsoft.com/office/drawing/2014/main" id="{2B8EF565-E415-1048-A834-2F6CC911147D}"/>
              </a:ext>
            </a:extLst>
          </p:cNvPr>
          <p:cNvSpPr/>
          <p:nvPr/>
        </p:nvSpPr>
        <p:spPr>
          <a:xfrm>
            <a:off x="4977298" y="2264418"/>
            <a:ext cx="595200" cy="595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" name="Google Shape;463;p29">
            <a:extLst>
              <a:ext uri="{FF2B5EF4-FFF2-40B4-BE49-F238E27FC236}">
                <a16:creationId xmlns:a16="http://schemas.microsoft.com/office/drawing/2014/main" id="{35562D86-09A7-4841-B18D-54A67C71D6F7}"/>
              </a:ext>
            </a:extLst>
          </p:cNvPr>
          <p:cNvSpPr txBox="1"/>
          <p:nvPr/>
        </p:nvSpPr>
        <p:spPr>
          <a:xfrm>
            <a:off x="5654518" y="2385779"/>
            <a:ext cx="1145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cs typeface="Fira Sans Extra Condensed"/>
                <a:sym typeface="Fira Sans Extra Condensed"/>
              </a:rPr>
              <a:t>Red Flags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5BDF75-5CA4-40EF-90AC-9C921A6DCD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4"/>
    </mc:Choice>
    <mc:Fallback>
      <p:transition spd="slow" advTm="16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7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1"/>
          <p:cNvGrpSpPr/>
          <p:nvPr/>
        </p:nvGrpSpPr>
        <p:grpSpPr>
          <a:xfrm>
            <a:off x="-1208939" y="3137817"/>
            <a:ext cx="370544" cy="367467"/>
            <a:chOff x="5580148" y="2287092"/>
            <a:chExt cx="370544" cy="367467"/>
          </a:xfrm>
        </p:grpSpPr>
        <p:sp>
          <p:nvSpPr>
            <p:cNvPr id="483" name="Google Shape;483;p31"/>
            <p:cNvSpPr/>
            <p:nvPr/>
          </p:nvSpPr>
          <p:spPr>
            <a:xfrm>
              <a:off x="5808144" y="2364641"/>
              <a:ext cx="142549" cy="95329"/>
            </a:xfrm>
            <a:custGeom>
              <a:avLst/>
              <a:gdLst/>
              <a:ahLst/>
              <a:cxnLst/>
              <a:rect l="l" t="t" r="r" b="b"/>
              <a:pathLst>
                <a:path w="4169" h="2788" extrusionOk="0">
                  <a:moveTo>
                    <a:pt x="2722" y="0"/>
                  </a:moveTo>
                  <a:cubicBezTo>
                    <a:pt x="2681" y="0"/>
                    <a:pt x="2638" y="8"/>
                    <a:pt x="2596" y="25"/>
                  </a:cubicBezTo>
                  <a:cubicBezTo>
                    <a:pt x="2477" y="72"/>
                    <a:pt x="2406" y="192"/>
                    <a:pt x="2406" y="334"/>
                  </a:cubicBezTo>
                  <a:lnTo>
                    <a:pt x="2406" y="620"/>
                  </a:lnTo>
                  <a:lnTo>
                    <a:pt x="1263" y="620"/>
                  </a:lnTo>
                  <a:cubicBezTo>
                    <a:pt x="572" y="620"/>
                    <a:pt x="0" y="1192"/>
                    <a:pt x="0" y="1882"/>
                  </a:cubicBezTo>
                  <a:lnTo>
                    <a:pt x="0" y="2287"/>
                  </a:lnTo>
                  <a:lnTo>
                    <a:pt x="24" y="2359"/>
                  </a:lnTo>
                  <a:cubicBezTo>
                    <a:pt x="143" y="2311"/>
                    <a:pt x="262" y="2287"/>
                    <a:pt x="382" y="2287"/>
                  </a:cubicBezTo>
                  <a:cubicBezTo>
                    <a:pt x="620" y="2287"/>
                    <a:pt x="858" y="2382"/>
                    <a:pt x="1048" y="2549"/>
                  </a:cubicBezTo>
                  <a:lnTo>
                    <a:pt x="1263" y="2787"/>
                  </a:lnTo>
                  <a:lnTo>
                    <a:pt x="1263" y="1882"/>
                  </a:lnTo>
                  <a:lnTo>
                    <a:pt x="2406" y="1882"/>
                  </a:lnTo>
                  <a:lnTo>
                    <a:pt x="2406" y="2192"/>
                  </a:lnTo>
                  <a:cubicBezTo>
                    <a:pt x="2406" y="2311"/>
                    <a:pt x="2477" y="2430"/>
                    <a:pt x="2596" y="2478"/>
                  </a:cubicBezTo>
                  <a:cubicBezTo>
                    <a:pt x="2644" y="2501"/>
                    <a:pt x="2692" y="2501"/>
                    <a:pt x="2739" y="2501"/>
                  </a:cubicBezTo>
                  <a:cubicBezTo>
                    <a:pt x="2811" y="2501"/>
                    <a:pt x="2882" y="2478"/>
                    <a:pt x="2930" y="2430"/>
                  </a:cubicBezTo>
                  <a:lnTo>
                    <a:pt x="4001" y="1525"/>
                  </a:lnTo>
                  <a:cubicBezTo>
                    <a:pt x="4168" y="1406"/>
                    <a:pt x="4168" y="1168"/>
                    <a:pt x="4001" y="1049"/>
                  </a:cubicBezTo>
                  <a:lnTo>
                    <a:pt x="4001" y="1001"/>
                  </a:lnTo>
                  <a:lnTo>
                    <a:pt x="2930" y="72"/>
                  </a:lnTo>
                  <a:cubicBezTo>
                    <a:pt x="2868" y="26"/>
                    <a:pt x="2797" y="0"/>
                    <a:pt x="2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5580148" y="2363820"/>
              <a:ext cx="142514" cy="93687"/>
            </a:xfrm>
            <a:custGeom>
              <a:avLst/>
              <a:gdLst/>
              <a:ahLst/>
              <a:cxnLst/>
              <a:rect l="l" t="t" r="r" b="b"/>
              <a:pathLst>
                <a:path w="4168" h="2740" extrusionOk="0">
                  <a:moveTo>
                    <a:pt x="1447" y="0"/>
                  </a:moveTo>
                  <a:cubicBezTo>
                    <a:pt x="1372" y="0"/>
                    <a:pt x="1300" y="26"/>
                    <a:pt x="1239" y="73"/>
                  </a:cubicBezTo>
                  <a:lnTo>
                    <a:pt x="167" y="1001"/>
                  </a:lnTo>
                  <a:cubicBezTo>
                    <a:pt x="0" y="1120"/>
                    <a:pt x="0" y="1359"/>
                    <a:pt x="167" y="1478"/>
                  </a:cubicBezTo>
                  <a:lnTo>
                    <a:pt x="1239" y="2383"/>
                  </a:lnTo>
                  <a:cubicBezTo>
                    <a:pt x="1286" y="2430"/>
                    <a:pt x="1358" y="2454"/>
                    <a:pt x="1453" y="2454"/>
                  </a:cubicBezTo>
                  <a:cubicBezTo>
                    <a:pt x="1477" y="2454"/>
                    <a:pt x="1525" y="2454"/>
                    <a:pt x="1572" y="2430"/>
                  </a:cubicBezTo>
                  <a:cubicBezTo>
                    <a:pt x="1691" y="2383"/>
                    <a:pt x="1763" y="2264"/>
                    <a:pt x="1763" y="2144"/>
                  </a:cubicBezTo>
                  <a:lnTo>
                    <a:pt x="1763" y="1835"/>
                  </a:lnTo>
                  <a:lnTo>
                    <a:pt x="2906" y="1835"/>
                  </a:lnTo>
                  <a:lnTo>
                    <a:pt x="2906" y="2740"/>
                  </a:lnTo>
                  <a:lnTo>
                    <a:pt x="3120" y="2525"/>
                  </a:lnTo>
                  <a:cubicBezTo>
                    <a:pt x="3311" y="2335"/>
                    <a:pt x="3549" y="2240"/>
                    <a:pt x="3787" y="2240"/>
                  </a:cubicBezTo>
                  <a:lnTo>
                    <a:pt x="3787" y="2287"/>
                  </a:lnTo>
                  <a:cubicBezTo>
                    <a:pt x="3906" y="2287"/>
                    <a:pt x="4025" y="2311"/>
                    <a:pt x="4144" y="2359"/>
                  </a:cubicBezTo>
                  <a:lnTo>
                    <a:pt x="4168" y="2287"/>
                  </a:lnTo>
                  <a:lnTo>
                    <a:pt x="4168" y="1883"/>
                  </a:lnTo>
                  <a:cubicBezTo>
                    <a:pt x="4168" y="1192"/>
                    <a:pt x="3596" y="620"/>
                    <a:pt x="2906" y="620"/>
                  </a:cubicBezTo>
                  <a:lnTo>
                    <a:pt x="1763" y="620"/>
                  </a:lnTo>
                  <a:lnTo>
                    <a:pt x="1763" y="335"/>
                  </a:lnTo>
                  <a:cubicBezTo>
                    <a:pt x="1763" y="192"/>
                    <a:pt x="1691" y="73"/>
                    <a:pt x="1572" y="25"/>
                  </a:cubicBezTo>
                  <a:cubicBezTo>
                    <a:pt x="1530" y="8"/>
                    <a:pt x="1488" y="0"/>
                    <a:pt x="1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5722629" y="2287092"/>
              <a:ext cx="86370" cy="138685"/>
            </a:xfrm>
            <a:custGeom>
              <a:avLst/>
              <a:gdLst/>
              <a:ahLst/>
              <a:cxnLst/>
              <a:rect l="l" t="t" r="r" b="b"/>
              <a:pathLst>
                <a:path w="2526" h="4056" extrusionOk="0">
                  <a:moveTo>
                    <a:pt x="1278" y="1"/>
                  </a:moveTo>
                  <a:cubicBezTo>
                    <a:pt x="1186" y="1"/>
                    <a:pt x="1096" y="42"/>
                    <a:pt x="1049" y="126"/>
                  </a:cubicBezTo>
                  <a:lnTo>
                    <a:pt x="96" y="1197"/>
                  </a:lnTo>
                  <a:cubicBezTo>
                    <a:pt x="25" y="1293"/>
                    <a:pt x="1" y="1412"/>
                    <a:pt x="49" y="1531"/>
                  </a:cubicBezTo>
                  <a:cubicBezTo>
                    <a:pt x="96" y="1650"/>
                    <a:pt x="215" y="1721"/>
                    <a:pt x="358" y="1721"/>
                  </a:cubicBezTo>
                  <a:lnTo>
                    <a:pt x="644" y="1721"/>
                  </a:lnTo>
                  <a:lnTo>
                    <a:pt x="644" y="4055"/>
                  </a:lnTo>
                  <a:cubicBezTo>
                    <a:pt x="715" y="4055"/>
                    <a:pt x="787" y="4031"/>
                    <a:pt x="858" y="4031"/>
                  </a:cubicBezTo>
                  <a:lnTo>
                    <a:pt x="1668" y="4031"/>
                  </a:lnTo>
                  <a:cubicBezTo>
                    <a:pt x="1739" y="4031"/>
                    <a:pt x="1811" y="4031"/>
                    <a:pt x="1882" y="4055"/>
                  </a:cubicBezTo>
                  <a:lnTo>
                    <a:pt x="1882" y="1697"/>
                  </a:lnTo>
                  <a:lnTo>
                    <a:pt x="2168" y="1697"/>
                  </a:lnTo>
                  <a:cubicBezTo>
                    <a:pt x="2183" y="1700"/>
                    <a:pt x="2198" y="1701"/>
                    <a:pt x="2212" y="1701"/>
                  </a:cubicBezTo>
                  <a:cubicBezTo>
                    <a:pt x="2335" y="1701"/>
                    <a:pt x="2435" y="1616"/>
                    <a:pt x="2478" y="1531"/>
                  </a:cubicBezTo>
                  <a:cubicBezTo>
                    <a:pt x="2525" y="1412"/>
                    <a:pt x="2501" y="1269"/>
                    <a:pt x="2430" y="1174"/>
                  </a:cubicBezTo>
                  <a:lnTo>
                    <a:pt x="1525" y="126"/>
                  </a:lnTo>
                  <a:cubicBezTo>
                    <a:pt x="1466" y="42"/>
                    <a:pt x="1370" y="1"/>
                    <a:pt x="1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661561" y="2446908"/>
              <a:ext cx="207685" cy="207651"/>
            </a:xfrm>
            <a:custGeom>
              <a:avLst/>
              <a:gdLst/>
              <a:ahLst/>
              <a:cxnLst/>
              <a:rect l="l" t="t" r="r" b="b"/>
              <a:pathLst>
                <a:path w="6074" h="6073" extrusionOk="0">
                  <a:moveTo>
                    <a:pt x="2900" y="1969"/>
                  </a:moveTo>
                  <a:cubicBezTo>
                    <a:pt x="2948" y="1969"/>
                    <a:pt x="2998" y="1971"/>
                    <a:pt x="3049" y="1977"/>
                  </a:cubicBezTo>
                  <a:cubicBezTo>
                    <a:pt x="3089" y="1972"/>
                    <a:pt x="3128" y="1970"/>
                    <a:pt x="3167" y="1970"/>
                  </a:cubicBezTo>
                  <a:cubicBezTo>
                    <a:pt x="3733" y="1970"/>
                    <a:pt x="4192" y="2445"/>
                    <a:pt x="4192" y="3025"/>
                  </a:cubicBezTo>
                  <a:cubicBezTo>
                    <a:pt x="4192" y="3604"/>
                    <a:pt x="3733" y="4079"/>
                    <a:pt x="3167" y="4079"/>
                  </a:cubicBezTo>
                  <a:cubicBezTo>
                    <a:pt x="3128" y="4079"/>
                    <a:pt x="3089" y="4077"/>
                    <a:pt x="3049" y="4072"/>
                  </a:cubicBezTo>
                  <a:cubicBezTo>
                    <a:pt x="2998" y="4078"/>
                    <a:pt x="2948" y="4081"/>
                    <a:pt x="2900" y="4081"/>
                  </a:cubicBezTo>
                  <a:cubicBezTo>
                    <a:pt x="1551" y="4081"/>
                    <a:pt x="1551" y="1969"/>
                    <a:pt x="2900" y="1969"/>
                  </a:cubicBezTo>
                  <a:close/>
                  <a:moveTo>
                    <a:pt x="2620" y="0"/>
                  </a:moveTo>
                  <a:cubicBezTo>
                    <a:pt x="2454" y="0"/>
                    <a:pt x="2311" y="119"/>
                    <a:pt x="2311" y="286"/>
                  </a:cubicBezTo>
                  <a:lnTo>
                    <a:pt x="2311" y="405"/>
                  </a:lnTo>
                  <a:cubicBezTo>
                    <a:pt x="2097" y="453"/>
                    <a:pt x="1906" y="548"/>
                    <a:pt x="1716" y="643"/>
                  </a:cubicBezTo>
                  <a:lnTo>
                    <a:pt x="1644" y="572"/>
                  </a:lnTo>
                  <a:cubicBezTo>
                    <a:pt x="1596" y="524"/>
                    <a:pt x="1501" y="477"/>
                    <a:pt x="1430" y="477"/>
                  </a:cubicBezTo>
                  <a:cubicBezTo>
                    <a:pt x="1335" y="477"/>
                    <a:pt x="1263" y="500"/>
                    <a:pt x="1192" y="572"/>
                  </a:cubicBezTo>
                  <a:lnTo>
                    <a:pt x="596" y="1167"/>
                  </a:lnTo>
                  <a:cubicBezTo>
                    <a:pt x="549" y="1215"/>
                    <a:pt x="525" y="1310"/>
                    <a:pt x="525" y="1381"/>
                  </a:cubicBezTo>
                  <a:cubicBezTo>
                    <a:pt x="525" y="1477"/>
                    <a:pt x="549" y="1548"/>
                    <a:pt x="596" y="1620"/>
                  </a:cubicBezTo>
                  <a:lnTo>
                    <a:pt x="668" y="1691"/>
                  </a:lnTo>
                  <a:cubicBezTo>
                    <a:pt x="572" y="1882"/>
                    <a:pt x="477" y="2072"/>
                    <a:pt x="430" y="2286"/>
                  </a:cubicBezTo>
                  <a:lnTo>
                    <a:pt x="334" y="2286"/>
                  </a:lnTo>
                  <a:cubicBezTo>
                    <a:pt x="144" y="2286"/>
                    <a:pt x="25" y="2429"/>
                    <a:pt x="1" y="2596"/>
                  </a:cubicBezTo>
                  <a:lnTo>
                    <a:pt x="1" y="3430"/>
                  </a:lnTo>
                  <a:cubicBezTo>
                    <a:pt x="25" y="3596"/>
                    <a:pt x="144" y="3739"/>
                    <a:pt x="334" y="3739"/>
                  </a:cubicBezTo>
                  <a:lnTo>
                    <a:pt x="430" y="3739"/>
                  </a:lnTo>
                  <a:cubicBezTo>
                    <a:pt x="477" y="3953"/>
                    <a:pt x="572" y="4144"/>
                    <a:pt x="668" y="4334"/>
                  </a:cubicBezTo>
                  <a:lnTo>
                    <a:pt x="596" y="4406"/>
                  </a:lnTo>
                  <a:cubicBezTo>
                    <a:pt x="549" y="4477"/>
                    <a:pt x="525" y="4549"/>
                    <a:pt x="525" y="4644"/>
                  </a:cubicBezTo>
                  <a:cubicBezTo>
                    <a:pt x="525" y="4715"/>
                    <a:pt x="549" y="4787"/>
                    <a:pt x="596" y="4858"/>
                  </a:cubicBezTo>
                  <a:lnTo>
                    <a:pt x="1192" y="5454"/>
                  </a:lnTo>
                  <a:cubicBezTo>
                    <a:pt x="1263" y="5501"/>
                    <a:pt x="1335" y="5549"/>
                    <a:pt x="1430" y="5549"/>
                  </a:cubicBezTo>
                  <a:cubicBezTo>
                    <a:pt x="1501" y="5549"/>
                    <a:pt x="1596" y="5501"/>
                    <a:pt x="1644" y="5454"/>
                  </a:cubicBezTo>
                  <a:lnTo>
                    <a:pt x="1716" y="5382"/>
                  </a:lnTo>
                  <a:cubicBezTo>
                    <a:pt x="1906" y="5478"/>
                    <a:pt x="2097" y="5573"/>
                    <a:pt x="2311" y="5620"/>
                  </a:cubicBezTo>
                  <a:lnTo>
                    <a:pt x="2311" y="5763"/>
                  </a:lnTo>
                  <a:cubicBezTo>
                    <a:pt x="2311" y="5930"/>
                    <a:pt x="2454" y="6073"/>
                    <a:pt x="2620" y="6073"/>
                  </a:cubicBezTo>
                  <a:lnTo>
                    <a:pt x="3454" y="6073"/>
                  </a:lnTo>
                  <a:cubicBezTo>
                    <a:pt x="3645" y="6073"/>
                    <a:pt x="3787" y="5930"/>
                    <a:pt x="3764" y="5763"/>
                  </a:cubicBezTo>
                  <a:lnTo>
                    <a:pt x="3764" y="5644"/>
                  </a:lnTo>
                  <a:cubicBezTo>
                    <a:pt x="3978" y="5597"/>
                    <a:pt x="4192" y="5501"/>
                    <a:pt x="4359" y="5406"/>
                  </a:cubicBezTo>
                  <a:lnTo>
                    <a:pt x="4430" y="5478"/>
                  </a:lnTo>
                  <a:cubicBezTo>
                    <a:pt x="4502" y="5525"/>
                    <a:pt x="4573" y="5573"/>
                    <a:pt x="4669" y="5573"/>
                  </a:cubicBezTo>
                  <a:cubicBezTo>
                    <a:pt x="4740" y="5573"/>
                    <a:pt x="4835" y="5525"/>
                    <a:pt x="4883" y="5478"/>
                  </a:cubicBezTo>
                  <a:lnTo>
                    <a:pt x="5478" y="4882"/>
                  </a:lnTo>
                  <a:cubicBezTo>
                    <a:pt x="5526" y="4811"/>
                    <a:pt x="5573" y="4739"/>
                    <a:pt x="5573" y="4644"/>
                  </a:cubicBezTo>
                  <a:cubicBezTo>
                    <a:pt x="5573" y="4573"/>
                    <a:pt x="5550" y="4501"/>
                    <a:pt x="5478" y="4430"/>
                  </a:cubicBezTo>
                  <a:lnTo>
                    <a:pt x="5407" y="4358"/>
                  </a:lnTo>
                  <a:cubicBezTo>
                    <a:pt x="5526" y="4168"/>
                    <a:pt x="5597" y="3977"/>
                    <a:pt x="5669" y="3763"/>
                  </a:cubicBezTo>
                  <a:lnTo>
                    <a:pt x="5764" y="3763"/>
                  </a:lnTo>
                  <a:cubicBezTo>
                    <a:pt x="5931" y="3763"/>
                    <a:pt x="6074" y="3620"/>
                    <a:pt x="6074" y="3453"/>
                  </a:cubicBezTo>
                  <a:lnTo>
                    <a:pt x="6074" y="2596"/>
                  </a:lnTo>
                  <a:cubicBezTo>
                    <a:pt x="6074" y="2429"/>
                    <a:pt x="5931" y="2286"/>
                    <a:pt x="5764" y="2286"/>
                  </a:cubicBezTo>
                  <a:lnTo>
                    <a:pt x="5669" y="2286"/>
                  </a:lnTo>
                  <a:cubicBezTo>
                    <a:pt x="5597" y="2072"/>
                    <a:pt x="5526" y="1882"/>
                    <a:pt x="5407" y="1691"/>
                  </a:cubicBezTo>
                  <a:lnTo>
                    <a:pt x="5478" y="1620"/>
                  </a:lnTo>
                  <a:cubicBezTo>
                    <a:pt x="5550" y="1548"/>
                    <a:pt x="5573" y="1477"/>
                    <a:pt x="5573" y="1405"/>
                  </a:cubicBezTo>
                  <a:cubicBezTo>
                    <a:pt x="5573" y="1310"/>
                    <a:pt x="5526" y="1239"/>
                    <a:pt x="5478" y="1167"/>
                  </a:cubicBezTo>
                  <a:lnTo>
                    <a:pt x="4883" y="572"/>
                  </a:lnTo>
                  <a:cubicBezTo>
                    <a:pt x="4835" y="524"/>
                    <a:pt x="4740" y="477"/>
                    <a:pt x="4669" y="477"/>
                  </a:cubicBezTo>
                  <a:cubicBezTo>
                    <a:pt x="4573" y="477"/>
                    <a:pt x="4502" y="524"/>
                    <a:pt x="4430" y="572"/>
                  </a:cubicBezTo>
                  <a:lnTo>
                    <a:pt x="4359" y="643"/>
                  </a:lnTo>
                  <a:cubicBezTo>
                    <a:pt x="4192" y="548"/>
                    <a:pt x="3978" y="453"/>
                    <a:pt x="3764" y="405"/>
                  </a:cubicBezTo>
                  <a:lnTo>
                    <a:pt x="3764" y="286"/>
                  </a:lnTo>
                  <a:cubicBezTo>
                    <a:pt x="3787" y="119"/>
                    <a:pt x="3645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31"/>
          <p:cNvSpPr txBox="1"/>
          <p:nvPr/>
        </p:nvSpPr>
        <p:spPr>
          <a:xfrm>
            <a:off x="503675" y="1084125"/>
            <a:ext cx="690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1"/>
          <p:cNvSpPr txBox="1"/>
          <p:nvPr/>
        </p:nvSpPr>
        <p:spPr>
          <a:xfrm>
            <a:off x="-197500" y="4189825"/>
            <a:ext cx="690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31"/>
          <p:cNvPicPr preferRelativeResize="0"/>
          <p:nvPr/>
        </p:nvPicPr>
        <p:blipFill>
          <a:blip r:embed="rId5"/>
          <a:srcRect/>
          <a:stretch/>
        </p:blipFill>
        <p:spPr>
          <a:xfrm>
            <a:off x="129003" y="1082772"/>
            <a:ext cx="5059735" cy="355345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1"/>
          <p:cNvSpPr txBox="1"/>
          <p:nvPr/>
        </p:nvSpPr>
        <p:spPr>
          <a:xfrm>
            <a:off x="5370900" y="1236550"/>
            <a:ext cx="33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31548-1558-B046-8067-8A1E7B03BA7D}"/>
              </a:ext>
            </a:extLst>
          </p:cNvPr>
          <p:cNvSpPr txBox="1"/>
          <p:nvPr/>
        </p:nvSpPr>
        <p:spPr>
          <a:xfrm>
            <a:off x="367395" y="467249"/>
            <a:ext cx="4395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Correlation of Happiness Score &amp; Features</a:t>
            </a:r>
            <a:endParaRPr lang="en-GB" sz="1600" b="1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4" name="Google Shape;222;p18">
            <a:extLst>
              <a:ext uri="{FF2B5EF4-FFF2-40B4-BE49-F238E27FC236}">
                <a16:creationId xmlns:a16="http://schemas.microsoft.com/office/drawing/2014/main" id="{6DCAE331-9163-7D42-840C-3876E8AA2069}"/>
              </a:ext>
            </a:extLst>
          </p:cNvPr>
          <p:cNvSpPr txBox="1"/>
          <p:nvPr/>
        </p:nvSpPr>
        <p:spPr>
          <a:xfrm>
            <a:off x="367395" y="25401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Exploratory Data Analysis </a:t>
            </a:r>
            <a:endParaRPr lang="en-SG" sz="1600"/>
          </a:p>
        </p:txBody>
      </p:sp>
      <p:sp>
        <p:nvSpPr>
          <p:cNvPr id="22" name="Google Shape;475;p30">
            <a:extLst>
              <a:ext uri="{FF2B5EF4-FFF2-40B4-BE49-F238E27FC236}">
                <a16:creationId xmlns:a16="http://schemas.microsoft.com/office/drawing/2014/main" id="{53866954-E249-3E47-A590-59F9EA6644DC}"/>
              </a:ext>
            </a:extLst>
          </p:cNvPr>
          <p:cNvSpPr txBox="1"/>
          <p:nvPr/>
        </p:nvSpPr>
        <p:spPr>
          <a:xfrm>
            <a:off x="5355627" y="1213639"/>
            <a:ext cx="3492040" cy="192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>
              <a:spcAft>
                <a:spcPts val="600"/>
              </a:spcAft>
              <a:buSzPts val="1800"/>
              <a:buFont typeface="Fira Sans Extra Condensed"/>
              <a:buChar char="●"/>
            </a:pPr>
            <a:r>
              <a:rPr lang="en-SG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 Happiness have strong positive correlation with </a:t>
            </a:r>
            <a:r>
              <a:rPr lang="en-SG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management</a:t>
            </a:r>
            <a:r>
              <a:rPr lang="en-SG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SG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culture</a:t>
            </a:r>
            <a:r>
              <a:rPr lang="en-SG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SG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work-life balance</a:t>
            </a:r>
          </a:p>
          <a:p>
            <a:pPr marL="457200" lvl="0" indent="-342900">
              <a:spcAft>
                <a:spcPts val="600"/>
              </a:spcAft>
              <a:buSzPts val="1800"/>
              <a:buFont typeface="Fira Sans Extra Condensed"/>
              <a:buChar char="●"/>
            </a:pPr>
            <a:r>
              <a:rPr lang="en-SG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While </a:t>
            </a:r>
            <a:r>
              <a:rPr lang="en-SG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Salaries</a:t>
            </a:r>
            <a:r>
              <a:rPr lang="en-SG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SG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Compensation</a:t>
            </a:r>
            <a:r>
              <a:rPr lang="en-SG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and </a:t>
            </a:r>
            <a:r>
              <a:rPr lang="en-SG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CEO approval </a:t>
            </a:r>
            <a:r>
              <a:rPr lang="en-SG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seem to have low correlation with Happiness Score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Google Shape;459;p29">
            <a:extLst>
              <a:ext uri="{FF2B5EF4-FFF2-40B4-BE49-F238E27FC236}">
                <a16:creationId xmlns:a16="http://schemas.microsoft.com/office/drawing/2014/main" id="{053A1A75-2899-8341-BB98-85192FD14D13}"/>
              </a:ext>
            </a:extLst>
          </p:cNvPr>
          <p:cNvSpPr/>
          <p:nvPr/>
        </p:nvSpPr>
        <p:spPr>
          <a:xfrm>
            <a:off x="5355627" y="583106"/>
            <a:ext cx="595200" cy="59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" name="Google Shape;463;p29">
            <a:extLst>
              <a:ext uri="{FF2B5EF4-FFF2-40B4-BE49-F238E27FC236}">
                <a16:creationId xmlns:a16="http://schemas.microsoft.com/office/drawing/2014/main" id="{4C348A5F-11A0-254F-9083-BACE2D277F08}"/>
              </a:ext>
            </a:extLst>
          </p:cNvPr>
          <p:cNvSpPr txBox="1"/>
          <p:nvPr/>
        </p:nvSpPr>
        <p:spPr>
          <a:xfrm>
            <a:off x="6032847" y="704467"/>
            <a:ext cx="11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Insights</a:t>
            </a:r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A747AE-34B4-4941-9110-41693FC23EB5}"/>
              </a:ext>
            </a:extLst>
          </p:cNvPr>
          <p:cNvSpPr txBox="1"/>
          <p:nvPr/>
        </p:nvSpPr>
        <p:spPr>
          <a:xfrm>
            <a:off x="5355627" y="3505284"/>
            <a:ext cx="3365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 different industries value different factors to different extent?</a:t>
            </a:r>
          </a:p>
        </p:txBody>
      </p:sp>
      <p:sp>
        <p:nvSpPr>
          <p:cNvPr id="26" name="Google Shape;459;p29">
            <a:extLst>
              <a:ext uri="{FF2B5EF4-FFF2-40B4-BE49-F238E27FC236}">
                <a16:creationId xmlns:a16="http://schemas.microsoft.com/office/drawing/2014/main" id="{F06ADE8A-6C54-BB49-A016-FCA7E58AC5A4}"/>
              </a:ext>
            </a:extLst>
          </p:cNvPr>
          <p:cNvSpPr/>
          <p:nvPr/>
        </p:nvSpPr>
        <p:spPr>
          <a:xfrm>
            <a:off x="5355627" y="2854826"/>
            <a:ext cx="595200" cy="595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" name="Google Shape;463;p29">
            <a:extLst>
              <a:ext uri="{FF2B5EF4-FFF2-40B4-BE49-F238E27FC236}">
                <a16:creationId xmlns:a16="http://schemas.microsoft.com/office/drawing/2014/main" id="{000B70BF-6F08-CC44-9211-240A202DC978}"/>
              </a:ext>
            </a:extLst>
          </p:cNvPr>
          <p:cNvSpPr txBox="1"/>
          <p:nvPr/>
        </p:nvSpPr>
        <p:spPr>
          <a:xfrm>
            <a:off x="6032847" y="2976187"/>
            <a:ext cx="1145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cs typeface="Fira Sans Extra Condensed"/>
                <a:sym typeface="Fira Sans Extra Condensed"/>
              </a:rPr>
              <a:t>Thoughts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B53C23-4EA2-4233-BA95-B8A376D75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74"/>
    </mc:Choice>
    <mc:Fallback>
      <p:transition spd="slow" advTm="9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DDBBE9-E342-BA47-B63E-46670556FB0F}"/>
              </a:ext>
            </a:extLst>
          </p:cNvPr>
          <p:cNvSpPr txBox="1"/>
          <p:nvPr/>
        </p:nvSpPr>
        <p:spPr>
          <a:xfrm>
            <a:off x="367395" y="493376"/>
            <a:ext cx="41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Find Important Features for Ratings &amp; Happiness 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Across Different Industries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Google Shape;222;p18">
            <a:extLst>
              <a:ext uri="{FF2B5EF4-FFF2-40B4-BE49-F238E27FC236}">
                <a16:creationId xmlns:a16="http://schemas.microsoft.com/office/drawing/2014/main" id="{AFF7A03F-6E4B-3D42-8C36-A80EF4028FA3}"/>
              </a:ext>
            </a:extLst>
          </p:cNvPr>
          <p:cNvSpPr txBox="1"/>
          <p:nvPr/>
        </p:nvSpPr>
        <p:spPr>
          <a:xfrm>
            <a:off x="367395" y="25401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Exploratory Data Analysis </a:t>
            </a:r>
            <a:endParaRPr lang="en-SG" sz="16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E14401-80B7-AB49-95DE-355A5752DCA4}"/>
              </a:ext>
            </a:extLst>
          </p:cNvPr>
          <p:cNvSpPr/>
          <p:nvPr/>
        </p:nvSpPr>
        <p:spPr>
          <a:xfrm>
            <a:off x="636937" y="1421618"/>
            <a:ext cx="2656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Financial Services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, Insurance, Consulting and Business Services,</a:t>
            </a:r>
          </a:p>
          <a:p>
            <a:r>
              <a:rPr lang="en-US" altLang="zh-CN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Human Resources &amp; Staffing, etc.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324852-4DD4-4D44-91C9-E66B22A5D74A}"/>
              </a:ext>
            </a:extLst>
          </p:cNvPr>
          <p:cNvSpPr txBox="1"/>
          <p:nvPr/>
        </p:nvSpPr>
        <p:spPr>
          <a:xfrm>
            <a:off x="724495" y="1197497"/>
            <a:ext cx="1591984" cy="2241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Financials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B4B025-24BF-504B-87B3-C40F62032CE5}"/>
              </a:ext>
            </a:extLst>
          </p:cNvPr>
          <p:cNvSpPr/>
          <p:nvPr/>
        </p:nvSpPr>
        <p:spPr>
          <a:xfrm>
            <a:off x="636937" y="2426804"/>
            <a:ext cx="256906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Restaurants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, Travel and Leisure, Restaurants &amp; Food Service,</a:t>
            </a:r>
          </a:p>
          <a:p>
            <a:r>
              <a:rPr lang="en-US" altLang="zh-CN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Arts, Entertainment &amp; Recreation, etc.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52D673-262B-2E4C-8BF3-EF7BFEB862BC}"/>
              </a:ext>
            </a:extLst>
          </p:cNvPr>
          <p:cNvSpPr txBox="1"/>
          <p:nvPr/>
        </p:nvSpPr>
        <p:spPr>
          <a:xfrm>
            <a:off x="724495" y="2202683"/>
            <a:ext cx="1591984" cy="2241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Leisure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DAB96FC-8D54-F94D-A0B9-E67C2F82536D}"/>
              </a:ext>
            </a:extLst>
          </p:cNvPr>
          <p:cNvSpPr/>
          <p:nvPr/>
        </p:nvSpPr>
        <p:spPr>
          <a:xfrm>
            <a:off x="636937" y="3431990"/>
            <a:ext cx="2656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Financial Services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, Insurance, Consulting and Business Services,</a:t>
            </a:r>
          </a:p>
          <a:p>
            <a:r>
              <a:rPr lang="en-US" altLang="zh-CN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Human Resources &amp; Staffing, etc.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DDDFFB-E63A-954D-9E66-0EC1C0E606FC}"/>
              </a:ext>
            </a:extLst>
          </p:cNvPr>
          <p:cNvSpPr txBox="1"/>
          <p:nvPr/>
        </p:nvSpPr>
        <p:spPr>
          <a:xfrm>
            <a:off x="724495" y="3207869"/>
            <a:ext cx="1591984" cy="2241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Healthcare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95E6BD-1A35-474E-9D10-0EDDD365F880}"/>
              </a:ext>
            </a:extLst>
          </p:cNvPr>
          <p:cNvSpPr/>
          <p:nvPr/>
        </p:nvSpPr>
        <p:spPr>
          <a:xfrm>
            <a:off x="3789524" y="1421618"/>
            <a:ext cx="2656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Financial Services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, Insurance, Consulting and Business Services,</a:t>
            </a:r>
          </a:p>
          <a:p>
            <a:r>
              <a:rPr lang="en-US" altLang="zh-CN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Human Resources &amp; Staffing, etc.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5ABDA2-9F13-9D48-9E0C-BDBF625C5BEA}"/>
              </a:ext>
            </a:extLst>
          </p:cNvPr>
          <p:cNvSpPr txBox="1"/>
          <p:nvPr/>
        </p:nvSpPr>
        <p:spPr>
          <a:xfrm>
            <a:off x="3877081" y="1197497"/>
            <a:ext cx="1591984" cy="2241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Telecomm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32C86CF-A8CE-D147-9DA6-AF420F32CC78}"/>
              </a:ext>
            </a:extLst>
          </p:cNvPr>
          <p:cNvSpPr/>
          <p:nvPr/>
        </p:nvSpPr>
        <p:spPr>
          <a:xfrm>
            <a:off x="3789524" y="2426804"/>
            <a:ext cx="234769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Education, Aerospace &amp; Defense,</a:t>
            </a:r>
          </a:p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Government &amp; Public Administration, etc.</a:t>
            </a:r>
          </a:p>
          <a:p>
            <a:endParaRPr lang="en-US" sz="110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  <a:sym typeface="Source Sans Pro" charset="0"/>
            </a:endParaRPr>
          </a:p>
          <a:p>
            <a:endParaRPr lang="en-US" altLang="zh-CN" sz="110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  <a:sym typeface="Source Sans Pro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55B614-AE1E-694B-BE22-58EFA0854E4E}"/>
              </a:ext>
            </a:extLst>
          </p:cNvPr>
          <p:cNvSpPr txBox="1"/>
          <p:nvPr/>
        </p:nvSpPr>
        <p:spPr>
          <a:xfrm>
            <a:off x="3877081" y="2202683"/>
            <a:ext cx="1591984" cy="2241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Govt Services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F8F2480-6682-4440-B444-C561319439E6}"/>
              </a:ext>
            </a:extLst>
          </p:cNvPr>
          <p:cNvSpPr/>
          <p:nvPr/>
        </p:nvSpPr>
        <p:spPr>
          <a:xfrm>
            <a:off x="3789524" y="3431990"/>
            <a:ext cx="20996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Consumer Goods and Services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, Automotive, Personal Consumer Services</a:t>
            </a:r>
          </a:p>
          <a:p>
            <a:r>
              <a:rPr lang="en-US" altLang="zh-CN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etc.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148F90-5EED-E642-BA6D-5645FBEEC79D}"/>
              </a:ext>
            </a:extLst>
          </p:cNvPr>
          <p:cNvSpPr txBox="1"/>
          <p:nvPr/>
        </p:nvSpPr>
        <p:spPr>
          <a:xfrm>
            <a:off x="3877081" y="3207869"/>
            <a:ext cx="1591984" cy="2241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Retail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9540604-2AD0-1F43-BF3D-E540F28AA05C}"/>
              </a:ext>
            </a:extLst>
          </p:cNvPr>
          <p:cNvSpPr/>
          <p:nvPr/>
        </p:nvSpPr>
        <p:spPr>
          <a:xfrm>
            <a:off x="6766189" y="1444008"/>
            <a:ext cx="203817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Manufacturing, Energy, Mining &amp; Utilities, Transport and Freight, etc.</a:t>
            </a:r>
          </a:p>
          <a:p>
            <a:endParaRPr lang="en-US" sz="110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  <a:sym typeface="Source Sans Pro" charset="0"/>
            </a:endParaRPr>
          </a:p>
          <a:p>
            <a:endParaRPr lang="en-US" altLang="zh-CN" sz="110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  <a:sym typeface="Source Sans Pro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B72835D-24FC-444F-9BE4-FBA7F6A30393}"/>
              </a:ext>
            </a:extLst>
          </p:cNvPr>
          <p:cNvSpPr txBox="1"/>
          <p:nvPr/>
        </p:nvSpPr>
        <p:spPr>
          <a:xfrm>
            <a:off x="6853747" y="1219887"/>
            <a:ext cx="1591984" cy="2241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Commodities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4F10045-448F-994A-8E1A-43C47BD61CCB}"/>
              </a:ext>
            </a:extLst>
          </p:cNvPr>
          <p:cNvSpPr/>
          <p:nvPr/>
        </p:nvSpPr>
        <p:spPr>
          <a:xfrm>
            <a:off x="6766190" y="2449194"/>
            <a:ext cx="174208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Construction &amp; Facilities Services</a:t>
            </a:r>
          </a:p>
          <a:p>
            <a:endParaRPr lang="en-US" altLang="zh-CN" sz="110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  <a:sym typeface="Source Sans Pro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22450D-BDDE-2E4A-83B9-58754404AAF0}"/>
              </a:ext>
            </a:extLst>
          </p:cNvPr>
          <p:cNvSpPr txBox="1"/>
          <p:nvPr/>
        </p:nvSpPr>
        <p:spPr>
          <a:xfrm>
            <a:off x="6853747" y="2225073"/>
            <a:ext cx="1591984" cy="2241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Real Estate  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E747E4C-B383-E64C-AAE1-9C5D499814EB}"/>
              </a:ext>
            </a:extLst>
          </p:cNvPr>
          <p:cNvSpPr/>
          <p:nvPr/>
        </p:nvSpPr>
        <p:spPr>
          <a:xfrm>
            <a:off x="6766189" y="3288833"/>
            <a:ext cx="26566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Food and Beverages</a:t>
            </a:r>
          </a:p>
          <a:p>
            <a:endParaRPr lang="en-US" altLang="zh-CN" sz="110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  <a:sym typeface="Source Sans Pro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0D586C-085C-694C-938A-FCDEB4F25269}"/>
              </a:ext>
            </a:extLst>
          </p:cNvPr>
          <p:cNvSpPr txBox="1"/>
          <p:nvPr/>
        </p:nvSpPr>
        <p:spPr>
          <a:xfrm>
            <a:off x="6853747" y="3085270"/>
            <a:ext cx="1591984" cy="2241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F&amp;B</a:t>
            </a: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2975E7E3-BF6D-224F-8F76-60B894BF9695}"/>
              </a:ext>
            </a:extLst>
          </p:cNvPr>
          <p:cNvSpPr>
            <a:spLocks noEditPoints="1"/>
          </p:cNvSpPr>
          <p:nvPr/>
        </p:nvSpPr>
        <p:spPr bwMode="auto">
          <a:xfrm>
            <a:off x="3434879" y="2202683"/>
            <a:ext cx="288004" cy="288004"/>
          </a:xfrm>
          <a:custGeom>
            <a:avLst/>
            <a:gdLst>
              <a:gd name="T0" fmla="*/ 90 w 133"/>
              <a:gd name="T1" fmla="*/ 9 h 133"/>
              <a:gd name="T2" fmla="*/ 16 w 133"/>
              <a:gd name="T3" fmla="*/ 83 h 133"/>
              <a:gd name="T4" fmla="*/ 4 w 133"/>
              <a:gd name="T5" fmla="*/ 129 h 133"/>
              <a:gd name="T6" fmla="*/ 50 w 133"/>
              <a:gd name="T7" fmla="*/ 117 h 133"/>
              <a:gd name="T8" fmla="*/ 124 w 133"/>
              <a:gd name="T9" fmla="*/ 44 h 133"/>
              <a:gd name="T10" fmla="*/ 124 w 133"/>
              <a:gd name="T11" fmla="*/ 9 h 133"/>
              <a:gd name="T12" fmla="*/ 90 w 133"/>
              <a:gd name="T13" fmla="*/ 9 h 133"/>
              <a:gd name="T14" fmla="*/ 24 w 133"/>
              <a:gd name="T15" fmla="*/ 86 h 133"/>
              <a:gd name="T16" fmla="*/ 84 w 133"/>
              <a:gd name="T17" fmla="*/ 26 h 133"/>
              <a:gd name="T18" fmla="*/ 92 w 133"/>
              <a:gd name="T19" fmla="*/ 35 h 133"/>
              <a:gd name="T20" fmla="*/ 34 w 133"/>
              <a:gd name="T21" fmla="*/ 93 h 133"/>
              <a:gd name="T22" fmla="*/ 32 w 133"/>
              <a:gd name="T23" fmla="*/ 91 h 133"/>
              <a:gd name="T24" fmla="*/ 24 w 133"/>
              <a:gd name="T25" fmla="*/ 86 h 133"/>
              <a:gd name="T26" fmla="*/ 24 w 133"/>
              <a:gd name="T27" fmla="*/ 86 h 133"/>
              <a:gd name="T28" fmla="*/ 11 w 133"/>
              <a:gd name="T29" fmla="*/ 122 h 133"/>
              <a:gd name="T30" fmla="*/ 19 w 133"/>
              <a:gd name="T31" fmla="*/ 93 h 133"/>
              <a:gd name="T32" fmla="*/ 29 w 133"/>
              <a:gd name="T33" fmla="*/ 99 h 133"/>
              <a:gd name="T34" fmla="*/ 33 w 133"/>
              <a:gd name="T35" fmla="*/ 102 h 133"/>
              <a:gd name="T36" fmla="*/ 39 w 133"/>
              <a:gd name="T37" fmla="*/ 114 h 133"/>
              <a:gd name="T38" fmla="*/ 11 w 133"/>
              <a:gd name="T39" fmla="*/ 122 h 133"/>
              <a:gd name="T40" fmla="*/ 47 w 133"/>
              <a:gd name="T41" fmla="*/ 109 h 133"/>
              <a:gd name="T42" fmla="*/ 46 w 133"/>
              <a:gd name="T43" fmla="*/ 110 h 133"/>
              <a:gd name="T44" fmla="*/ 41 w 133"/>
              <a:gd name="T45" fmla="*/ 99 h 133"/>
              <a:gd name="T46" fmla="*/ 40 w 133"/>
              <a:gd name="T47" fmla="*/ 99 h 133"/>
              <a:gd name="T48" fmla="*/ 98 w 133"/>
              <a:gd name="T49" fmla="*/ 41 h 133"/>
              <a:gd name="T50" fmla="*/ 107 w 133"/>
              <a:gd name="T51" fmla="*/ 49 h 133"/>
              <a:gd name="T52" fmla="*/ 47 w 133"/>
              <a:gd name="T53" fmla="*/ 109 h 133"/>
              <a:gd name="T54" fmla="*/ 118 w 133"/>
              <a:gd name="T55" fmla="*/ 38 h 133"/>
              <a:gd name="T56" fmla="*/ 112 w 133"/>
              <a:gd name="T57" fmla="*/ 44 h 133"/>
              <a:gd name="T58" fmla="*/ 89 w 133"/>
              <a:gd name="T59" fmla="*/ 21 h 133"/>
              <a:gd name="T60" fmla="*/ 95 w 133"/>
              <a:gd name="T61" fmla="*/ 15 h 133"/>
              <a:gd name="T62" fmla="*/ 118 w 133"/>
              <a:gd name="T63" fmla="*/ 15 h 133"/>
              <a:gd name="T64" fmla="*/ 118 w 133"/>
              <a:gd name="T65" fmla="*/ 3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3" h="133">
                <a:moveTo>
                  <a:pt x="90" y="9"/>
                </a:moveTo>
                <a:cubicBezTo>
                  <a:pt x="16" y="83"/>
                  <a:pt x="16" y="83"/>
                  <a:pt x="16" y="83"/>
                </a:cubicBezTo>
                <a:cubicBezTo>
                  <a:pt x="7" y="91"/>
                  <a:pt x="0" y="125"/>
                  <a:pt x="4" y="129"/>
                </a:cubicBezTo>
                <a:cubicBezTo>
                  <a:pt x="9" y="133"/>
                  <a:pt x="42" y="126"/>
                  <a:pt x="50" y="117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33" y="34"/>
                  <a:pt x="133" y="19"/>
                  <a:pt x="124" y="9"/>
                </a:cubicBezTo>
                <a:cubicBezTo>
                  <a:pt x="114" y="0"/>
                  <a:pt x="99" y="0"/>
                  <a:pt x="90" y="9"/>
                </a:cubicBezTo>
                <a:close/>
                <a:moveTo>
                  <a:pt x="24" y="86"/>
                </a:moveTo>
                <a:cubicBezTo>
                  <a:pt x="84" y="26"/>
                  <a:pt x="84" y="26"/>
                  <a:pt x="84" y="26"/>
                </a:cubicBezTo>
                <a:cubicBezTo>
                  <a:pt x="92" y="35"/>
                  <a:pt x="92" y="35"/>
                  <a:pt x="92" y="35"/>
                </a:cubicBezTo>
                <a:cubicBezTo>
                  <a:pt x="34" y="93"/>
                  <a:pt x="34" y="93"/>
                  <a:pt x="34" y="93"/>
                </a:cubicBezTo>
                <a:cubicBezTo>
                  <a:pt x="32" y="91"/>
                  <a:pt x="32" y="91"/>
                  <a:pt x="32" y="91"/>
                </a:cubicBezTo>
                <a:cubicBezTo>
                  <a:pt x="30" y="89"/>
                  <a:pt x="27" y="87"/>
                  <a:pt x="24" y="86"/>
                </a:cubicBezTo>
                <a:cubicBezTo>
                  <a:pt x="24" y="86"/>
                  <a:pt x="24" y="86"/>
                  <a:pt x="24" y="86"/>
                </a:cubicBezTo>
                <a:close/>
                <a:moveTo>
                  <a:pt x="11" y="122"/>
                </a:moveTo>
                <a:cubicBezTo>
                  <a:pt x="10" y="120"/>
                  <a:pt x="14" y="104"/>
                  <a:pt x="19" y="93"/>
                </a:cubicBezTo>
                <a:cubicBezTo>
                  <a:pt x="23" y="94"/>
                  <a:pt x="26" y="96"/>
                  <a:pt x="29" y="99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6" y="106"/>
                  <a:pt x="38" y="110"/>
                  <a:pt x="39" y="114"/>
                </a:cubicBezTo>
                <a:cubicBezTo>
                  <a:pt x="28" y="119"/>
                  <a:pt x="13" y="123"/>
                  <a:pt x="11" y="122"/>
                </a:cubicBezTo>
                <a:close/>
                <a:moveTo>
                  <a:pt x="47" y="109"/>
                </a:moveTo>
                <a:cubicBezTo>
                  <a:pt x="47" y="110"/>
                  <a:pt x="46" y="110"/>
                  <a:pt x="46" y="110"/>
                </a:cubicBezTo>
                <a:cubicBezTo>
                  <a:pt x="45" y="106"/>
                  <a:pt x="44" y="102"/>
                  <a:pt x="41" y="99"/>
                </a:cubicBezTo>
                <a:cubicBezTo>
                  <a:pt x="40" y="99"/>
                  <a:pt x="40" y="99"/>
                  <a:pt x="40" y="99"/>
                </a:cubicBezTo>
                <a:cubicBezTo>
                  <a:pt x="98" y="41"/>
                  <a:pt x="98" y="41"/>
                  <a:pt x="98" y="41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47" y="109"/>
                  <a:pt x="47" y="109"/>
                  <a:pt x="47" y="109"/>
                </a:cubicBezTo>
                <a:close/>
                <a:moveTo>
                  <a:pt x="118" y="38"/>
                </a:moveTo>
                <a:cubicBezTo>
                  <a:pt x="112" y="44"/>
                  <a:pt x="112" y="44"/>
                  <a:pt x="112" y="44"/>
                </a:cubicBezTo>
                <a:cubicBezTo>
                  <a:pt x="89" y="21"/>
                  <a:pt x="89" y="21"/>
                  <a:pt x="89" y="21"/>
                </a:cubicBezTo>
                <a:cubicBezTo>
                  <a:pt x="95" y="15"/>
                  <a:pt x="95" y="15"/>
                  <a:pt x="95" y="15"/>
                </a:cubicBezTo>
                <a:cubicBezTo>
                  <a:pt x="101" y="8"/>
                  <a:pt x="112" y="8"/>
                  <a:pt x="118" y="15"/>
                </a:cubicBezTo>
                <a:cubicBezTo>
                  <a:pt x="125" y="21"/>
                  <a:pt x="125" y="32"/>
                  <a:pt x="118" y="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2">
            <a:extLst>
              <a:ext uri="{FF2B5EF4-FFF2-40B4-BE49-F238E27FC236}">
                <a16:creationId xmlns:a16="http://schemas.microsoft.com/office/drawing/2014/main" id="{4F8051D3-B65F-8B4B-86B3-6611CC37634C}"/>
              </a:ext>
            </a:extLst>
          </p:cNvPr>
          <p:cNvSpPr>
            <a:spLocks noEditPoints="1"/>
          </p:cNvSpPr>
          <p:nvPr/>
        </p:nvSpPr>
        <p:spPr bwMode="auto">
          <a:xfrm>
            <a:off x="6466491" y="1183291"/>
            <a:ext cx="284156" cy="284156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10 w 128"/>
              <a:gd name="T11" fmla="*/ 33 h 128"/>
              <a:gd name="T12" fmla="*/ 93 w 128"/>
              <a:gd name="T13" fmla="*/ 43 h 128"/>
              <a:gd name="T14" fmla="*/ 86 w 128"/>
              <a:gd name="T15" fmla="*/ 35 h 128"/>
              <a:gd name="T16" fmla="*/ 96 w 128"/>
              <a:gd name="T17" fmla="*/ 18 h 128"/>
              <a:gd name="T18" fmla="*/ 110 w 128"/>
              <a:gd name="T19" fmla="*/ 33 h 128"/>
              <a:gd name="T20" fmla="*/ 92 w 128"/>
              <a:gd name="T21" fmla="*/ 64 h 128"/>
              <a:gd name="T22" fmla="*/ 64 w 128"/>
              <a:gd name="T23" fmla="*/ 92 h 128"/>
              <a:gd name="T24" fmla="*/ 36 w 128"/>
              <a:gd name="T25" fmla="*/ 64 h 128"/>
              <a:gd name="T26" fmla="*/ 64 w 128"/>
              <a:gd name="T27" fmla="*/ 36 h 128"/>
              <a:gd name="T28" fmla="*/ 92 w 128"/>
              <a:gd name="T29" fmla="*/ 64 h 128"/>
              <a:gd name="T30" fmla="*/ 64 w 128"/>
              <a:gd name="T31" fmla="*/ 8 h 128"/>
              <a:gd name="T32" fmla="*/ 89 w 128"/>
              <a:gd name="T33" fmla="*/ 14 h 128"/>
              <a:gd name="T34" fmla="*/ 79 w 128"/>
              <a:gd name="T35" fmla="*/ 31 h 128"/>
              <a:gd name="T36" fmla="*/ 64 w 128"/>
              <a:gd name="T37" fmla="*/ 28 h 128"/>
              <a:gd name="T38" fmla="*/ 52 w 128"/>
              <a:gd name="T39" fmla="*/ 30 h 128"/>
              <a:gd name="T40" fmla="*/ 42 w 128"/>
              <a:gd name="T41" fmla="*/ 13 h 128"/>
              <a:gd name="T42" fmla="*/ 64 w 128"/>
              <a:gd name="T43" fmla="*/ 8 h 128"/>
              <a:gd name="T44" fmla="*/ 35 w 128"/>
              <a:gd name="T45" fmla="*/ 16 h 128"/>
              <a:gd name="T46" fmla="*/ 45 w 128"/>
              <a:gd name="T47" fmla="*/ 34 h 128"/>
              <a:gd name="T48" fmla="*/ 37 w 128"/>
              <a:gd name="T49" fmla="*/ 41 h 128"/>
              <a:gd name="T50" fmla="*/ 19 w 128"/>
              <a:gd name="T51" fmla="*/ 31 h 128"/>
              <a:gd name="T52" fmla="*/ 35 w 128"/>
              <a:gd name="T53" fmla="*/ 16 h 128"/>
              <a:gd name="T54" fmla="*/ 8 w 128"/>
              <a:gd name="T55" fmla="*/ 64 h 128"/>
              <a:gd name="T56" fmla="*/ 15 w 128"/>
              <a:gd name="T57" fmla="*/ 37 h 128"/>
              <a:gd name="T58" fmla="*/ 32 w 128"/>
              <a:gd name="T59" fmla="*/ 47 h 128"/>
              <a:gd name="T60" fmla="*/ 28 w 128"/>
              <a:gd name="T61" fmla="*/ 64 h 128"/>
              <a:gd name="T62" fmla="*/ 31 w 128"/>
              <a:gd name="T63" fmla="*/ 78 h 128"/>
              <a:gd name="T64" fmla="*/ 14 w 128"/>
              <a:gd name="T65" fmla="*/ 88 h 128"/>
              <a:gd name="T66" fmla="*/ 8 w 128"/>
              <a:gd name="T67" fmla="*/ 64 h 128"/>
              <a:gd name="T68" fmla="*/ 18 w 128"/>
              <a:gd name="T69" fmla="*/ 95 h 128"/>
              <a:gd name="T70" fmla="*/ 35 w 128"/>
              <a:gd name="T71" fmla="*/ 85 h 128"/>
              <a:gd name="T72" fmla="*/ 43 w 128"/>
              <a:gd name="T73" fmla="*/ 93 h 128"/>
              <a:gd name="T74" fmla="*/ 33 w 128"/>
              <a:gd name="T75" fmla="*/ 111 h 128"/>
              <a:gd name="T76" fmla="*/ 18 w 128"/>
              <a:gd name="T77" fmla="*/ 95 h 128"/>
              <a:gd name="T78" fmla="*/ 64 w 128"/>
              <a:gd name="T79" fmla="*/ 120 h 128"/>
              <a:gd name="T80" fmla="*/ 40 w 128"/>
              <a:gd name="T81" fmla="*/ 115 h 128"/>
              <a:gd name="T82" fmla="*/ 50 w 128"/>
              <a:gd name="T83" fmla="*/ 97 h 128"/>
              <a:gd name="T84" fmla="*/ 64 w 128"/>
              <a:gd name="T85" fmla="*/ 100 h 128"/>
              <a:gd name="T86" fmla="*/ 81 w 128"/>
              <a:gd name="T87" fmla="*/ 96 h 128"/>
              <a:gd name="T88" fmla="*/ 91 w 128"/>
              <a:gd name="T89" fmla="*/ 113 h 128"/>
              <a:gd name="T90" fmla="*/ 64 w 128"/>
              <a:gd name="T91" fmla="*/ 120 h 128"/>
              <a:gd name="T92" fmla="*/ 98 w 128"/>
              <a:gd name="T93" fmla="*/ 109 h 128"/>
              <a:gd name="T94" fmla="*/ 87 w 128"/>
              <a:gd name="T95" fmla="*/ 91 h 128"/>
              <a:gd name="T96" fmla="*/ 95 w 128"/>
              <a:gd name="T97" fmla="*/ 83 h 128"/>
              <a:gd name="T98" fmla="*/ 112 w 128"/>
              <a:gd name="T99" fmla="*/ 93 h 128"/>
              <a:gd name="T100" fmla="*/ 98 w 128"/>
              <a:gd name="T101" fmla="*/ 109 h 128"/>
              <a:gd name="T102" fmla="*/ 98 w 128"/>
              <a:gd name="T103" fmla="*/ 76 h 128"/>
              <a:gd name="T104" fmla="*/ 100 w 128"/>
              <a:gd name="T105" fmla="*/ 64 h 128"/>
              <a:gd name="T106" fmla="*/ 97 w 128"/>
              <a:gd name="T107" fmla="*/ 50 h 128"/>
              <a:gd name="T108" fmla="*/ 114 w 128"/>
              <a:gd name="T109" fmla="*/ 39 h 128"/>
              <a:gd name="T110" fmla="*/ 120 w 128"/>
              <a:gd name="T111" fmla="*/ 64 h 128"/>
              <a:gd name="T112" fmla="*/ 116 w 128"/>
              <a:gd name="T113" fmla="*/ 86 h 128"/>
              <a:gd name="T114" fmla="*/ 98 w 128"/>
              <a:gd name="T115" fmla="*/ 7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10" y="33"/>
                </a:moveTo>
                <a:cubicBezTo>
                  <a:pt x="93" y="43"/>
                  <a:pt x="93" y="43"/>
                  <a:pt x="93" y="43"/>
                </a:cubicBezTo>
                <a:cubicBezTo>
                  <a:pt x="91" y="40"/>
                  <a:pt x="88" y="37"/>
                  <a:pt x="86" y="35"/>
                </a:cubicBezTo>
                <a:cubicBezTo>
                  <a:pt x="96" y="18"/>
                  <a:pt x="96" y="18"/>
                  <a:pt x="96" y="18"/>
                </a:cubicBezTo>
                <a:cubicBezTo>
                  <a:pt x="101" y="22"/>
                  <a:pt x="106" y="27"/>
                  <a:pt x="110" y="33"/>
                </a:cubicBezTo>
                <a:close/>
                <a:moveTo>
                  <a:pt x="92" y="64"/>
                </a:moveTo>
                <a:cubicBezTo>
                  <a:pt x="92" y="80"/>
                  <a:pt x="79" y="92"/>
                  <a:pt x="64" y="92"/>
                </a:cubicBezTo>
                <a:cubicBezTo>
                  <a:pt x="49" y="92"/>
                  <a:pt x="36" y="80"/>
                  <a:pt x="36" y="64"/>
                </a:cubicBezTo>
                <a:cubicBezTo>
                  <a:pt x="36" y="49"/>
                  <a:pt x="49" y="36"/>
                  <a:pt x="64" y="36"/>
                </a:cubicBezTo>
                <a:cubicBezTo>
                  <a:pt x="79" y="36"/>
                  <a:pt x="92" y="49"/>
                  <a:pt x="92" y="64"/>
                </a:cubicBezTo>
                <a:close/>
                <a:moveTo>
                  <a:pt x="64" y="8"/>
                </a:moveTo>
                <a:cubicBezTo>
                  <a:pt x="73" y="8"/>
                  <a:pt x="81" y="10"/>
                  <a:pt x="89" y="14"/>
                </a:cubicBezTo>
                <a:cubicBezTo>
                  <a:pt x="79" y="31"/>
                  <a:pt x="79" y="31"/>
                  <a:pt x="79" y="31"/>
                </a:cubicBezTo>
                <a:cubicBezTo>
                  <a:pt x="74" y="29"/>
                  <a:pt x="69" y="28"/>
                  <a:pt x="64" y="28"/>
                </a:cubicBezTo>
                <a:cubicBezTo>
                  <a:pt x="60" y="28"/>
                  <a:pt x="56" y="29"/>
                  <a:pt x="52" y="30"/>
                </a:cubicBezTo>
                <a:cubicBezTo>
                  <a:pt x="42" y="13"/>
                  <a:pt x="42" y="13"/>
                  <a:pt x="42" y="13"/>
                </a:cubicBezTo>
                <a:cubicBezTo>
                  <a:pt x="49" y="10"/>
                  <a:pt x="56" y="8"/>
                  <a:pt x="64" y="8"/>
                </a:cubicBezTo>
                <a:close/>
                <a:moveTo>
                  <a:pt x="35" y="16"/>
                </a:moveTo>
                <a:cubicBezTo>
                  <a:pt x="45" y="34"/>
                  <a:pt x="45" y="34"/>
                  <a:pt x="45" y="34"/>
                </a:cubicBezTo>
                <a:cubicBezTo>
                  <a:pt x="42" y="35"/>
                  <a:pt x="39" y="38"/>
                  <a:pt x="37" y="41"/>
                </a:cubicBezTo>
                <a:cubicBezTo>
                  <a:pt x="19" y="31"/>
                  <a:pt x="19" y="31"/>
                  <a:pt x="19" y="31"/>
                </a:cubicBezTo>
                <a:cubicBezTo>
                  <a:pt x="24" y="25"/>
                  <a:pt x="29" y="20"/>
                  <a:pt x="35" y="16"/>
                </a:cubicBezTo>
                <a:close/>
                <a:moveTo>
                  <a:pt x="8" y="64"/>
                </a:moveTo>
                <a:cubicBezTo>
                  <a:pt x="8" y="54"/>
                  <a:pt x="11" y="45"/>
                  <a:pt x="15" y="37"/>
                </a:cubicBezTo>
                <a:cubicBezTo>
                  <a:pt x="32" y="47"/>
                  <a:pt x="32" y="47"/>
                  <a:pt x="32" y="47"/>
                </a:cubicBezTo>
                <a:cubicBezTo>
                  <a:pt x="30" y="52"/>
                  <a:pt x="28" y="58"/>
                  <a:pt x="28" y="64"/>
                </a:cubicBezTo>
                <a:cubicBezTo>
                  <a:pt x="28" y="69"/>
                  <a:pt x="29" y="74"/>
                  <a:pt x="31" y="78"/>
                </a:cubicBezTo>
                <a:cubicBezTo>
                  <a:pt x="14" y="88"/>
                  <a:pt x="14" y="88"/>
                  <a:pt x="14" y="88"/>
                </a:cubicBezTo>
                <a:cubicBezTo>
                  <a:pt x="10" y="81"/>
                  <a:pt x="8" y="73"/>
                  <a:pt x="8" y="64"/>
                </a:cubicBezTo>
                <a:close/>
                <a:moveTo>
                  <a:pt x="18" y="95"/>
                </a:moveTo>
                <a:cubicBezTo>
                  <a:pt x="35" y="85"/>
                  <a:pt x="35" y="85"/>
                  <a:pt x="35" y="85"/>
                </a:cubicBezTo>
                <a:cubicBezTo>
                  <a:pt x="37" y="88"/>
                  <a:pt x="40" y="91"/>
                  <a:pt x="43" y="93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27" y="107"/>
                  <a:pt x="22" y="101"/>
                  <a:pt x="18" y="95"/>
                </a:cubicBezTo>
                <a:close/>
                <a:moveTo>
                  <a:pt x="64" y="120"/>
                </a:moveTo>
                <a:cubicBezTo>
                  <a:pt x="55" y="120"/>
                  <a:pt x="47" y="118"/>
                  <a:pt x="40" y="115"/>
                </a:cubicBezTo>
                <a:cubicBezTo>
                  <a:pt x="50" y="97"/>
                  <a:pt x="50" y="97"/>
                  <a:pt x="50" y="97"/>
                </a:cubicBezTo>
                <a:cubicBezTo>
                  <a:pt x="54" y="99"/>
                  <a:pt x="59" y="100"/>
                  <a:pt x="64" y="100"/>
                </a:cubicBezTo>
                <a:cubicBezTo>
                  <a:pt x="70" y="100"/>
                  <a:pt x="76" y="99"/>
                  <a:pt x="81" y="96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83" y="118"/>
                  <a:pt x="74" y="120"/>
                  <a:pt x="64" y="120"/>
                </a:cubicBezTo>
                <a:close/>
                <a:moveTo>
                  <a:pt x="98" y="109"/>
                </a:moveTo>
                <a:cubicBezTo>
                  <a:pt x="87" y="91"/>
                  <a:pt x="87" y="91"/>
                  <a:pt x="87" y="91"/>
                </a:cubicBezTo>
                <a:cubicBezTo>
                  <a:pt x="90" y="89"/>
                  <a:pt x="93" y="86"/>
                  <a:pt x="95" y="83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08" y="99"/>
                  <a:pt x="103" y="105"/>
                  <a:pt x="98" y="109"/>
                </a:cubicBezTo>
                <a:close/>
                <a:moveTo>
                  <a:pt x="98" y="76"/>
                </a:moveTo>
                <a:cubicBezTo>
                  <a:pt x="99" y="72"/>
                  <a:pt x="100" y="68"/>
                  <a:pt x="100" y="64"/>
                </a:cubicBezTo>
                <a:cubicBezTo>
                  <a:pt x="100" y="59"/>
                  <a:pt x="99" y="54"/>
                  <a:pt x="97" y="50"/>
                </a:cubicBezTo>
                <a:cubicBezTo>
                  <a:pt x="114" y="39"/>
                  <a:pt x="114" y="39"/>
                  <a:pt x="114" y="39"/>
                </a:cubicBezTo>
                <a:cubicBezTo>
                  <a:pt x="118" y="47"/>
                  <a:pt x="120" y="55"/>
                  <a:pt x="120" y="64"/>
                </a:cubicBezTo>
                <a:cubicBezTo>
                  <a:pt x="120" y="72"/>
                  <a:pt x="118" y="79"/>
                  <a:pt x="116" y="86"/>
                </a:cubicBezTo>
                <a:cubicBezTo>
                  <a:pt x="98" y="76"/>
                  <a:pt x="98" y="76"/>
                  <a:pt x="98" y="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5">
            <a:extLst>
              <a:ext uri="{FF2B5EF4-FFF2-40B4-BE49-F238E27FC236}">
                <a16:creationId xmlns:a16="http://schemas.microsoft.com/office/drawing/2014/main" id="{906015B2-2E87-6049-9B3A-0533C12E8E61}"/>
              </a:ext>
            </a:extLst>
          </p:cNvPr>
          <p:cNvSpPr>
            <a:spLocks noEditPoints="1"/>
          </p:cNvSpPr>
          <p:nvPr/>
        </p:nvSpPr>
        <p:spPr bwMode="auto">
          <a:xfrm>
            <a:off x="3455003" y="1183291"/>
            <a:ext cx="282369" cy="284232"/>
          </a:xfrm>
          <a:custGeom>
            <a:avLst/>
            <a:gdLst>
              <a:gd name="T0" fmla="*/ 116 w 128"/>
              <a:gd name="T1" fmla="*/ 77 h 129"/>
              <a:gd name="T2" fmla="*/ 116 w 128"/>
              <a:gd name="T3" fmla="*/ 117 h 129"/>
              <a:gd name="T4" fmla="*/ 104 w 128"/>
              <a:gd name="T5" fmla="*/ 129 h 129"/>
              <a:gd name="T6" fmla="*/ 24 w 128"/>
              <a:gd name="T7" fmla="*/ 129 h 129"/>
              <a:gd name="T8" fmla="*/ 12 w 128"/>
              <a:gd name="T9" fmla="*/ 117 h 129"/>
              <a:gd name="T10" fmla="*/ 12 w 128"/>
              <a:gd name="T11" fmla="*/ 77 h 129"/>
              <a:gd name="T12" fmla="*/ 0 w 128"/>
              <a:gd name="T13" fmla="*/ 65 h 129"/>
              <a:gd name="T14" fmla="*/ 0 w 128"/>
              <a:gd name="T15" fmla="*/ 49 h 129"/>
              <a:gd name="T16" fmla="*/ 12 w 128"/>
              <a:gd name="T17" fmla="*/ 37 h 129"/>
              <a:gd name="T18" fmla="*/ 55 w 128"/>
              <a:gd name="T19" fmla="*/ 37 h 129"/>
              <a:gd name="T20" fmla="*/ 55 w 128"/>
              <a:gd name="T21" fmla="*/ 37 h 129"/>
              <a:gd name="T22" fmla="*/ 88 w 128"/>
              <a:gd name="T23" fmla="*/ 5 h 129"/>
              <a:gd name="T24" fmla="*/ 104 w 128"/>
              <a:gd name="T25" fmla="*/ 5 h 129"/>
              <a:gd name="T26" fmla="*/ 104 w 128"/>
              <a:gd name="T27" fmla="*/ 21 h 129"/>
              <a:gd name="T28" fmla="*/ 89 w 128"/>
              <a:gd name="T29" fmla="*/ 37 h 129"/>
              <a:gd name="T30" fmla="*/ 116 w 128"/>
              <a:gd name="T31" fmla="*/ 37 h 129"/>
              <a:gd name="T32" fmla="*/ 128 w 128"/>
              <a:gd name="T33" fmla="*/ 49 h 129"/>
              <a:gd name="T34" fmla="*/ 128 w 128"/>
              <a:gd name="T35" fmla="*/ 65 h 129"/>
              <a:gd name="T36" fmla="*/ 116 w 128"/>
              <a:gd name="T37" fmla="*/ 77 h 129"/>
              <a:gd name="T38" fmla="*/ 20 w 128"/>
              <a:gd name="T39" fmla="*/ 117 h 129"/>
              <a:gd name="T40" fmla="*/ 24 w 128"/>
              <a:gd name="T41" fmla="*/ 121 h 129"/>
              <a:gd name="T42" fmla="*/ 36 w 128"/>
              <a:gd name="T43" fmla="*/ 121 h 129"/>
              <a:gd name="T44" fmla="*/ 36 w 128"/>
              <a:gd name="T45" fmla="*/ 97 h 129"/>
              <a:gd name="T46" fmla="*/ 40 w 128"/>
              <a:gd name="T47" fmla="*/ 93 h 129"/>
              <a:gd name="T48" fmla="*/ 44 w 128"/>
              <a:gd name="T49" fmla="*/ 97 h 129"/>
              <a:gd name="T50" fmla="*/ 44 w 128"/>
              <a:gd name="T51" fmla="*/ 121 h 129"/>
              <a:gd name="T52" fmla="*/ 60 w 128"/>
              <a:gd name="T53" fmla="*/ 121 h 129"/>
              <a:gd name="T54" fmla="*/ 60 w 128"/>
              <a:gd name="T55" fmla="*/ 97 h 129"/>
              <a:gd name="T56" fmla="*/ 64 w 128"/>
              <a:gd name="T57" fmla="*/ 93 h 129"/>
              <a:gd name="T58" fmla="*/ 68 w 128"/>
              <a:gd name="T59" fmla="*/ 97 h 129"/>
              <a:gd name="T60" fmla="*/ 68 w 128"/>
              <a:gd name="T61" fmla="*/ 121 h 129"/>
              <a:gd name="T62" fmla="*/ 84 w 128"/>
              <a:gd name="T63" fmla="*/ 121 h 129"/>
              <a:gd name="T64" fmla="*/ 84 w 128"/>
              <a:gd name="T65" fmla="*/ 97 h 129"/>
              <a:gd name="T66" fmla="*/ 88 w 128"/>
              <a:gd name="T67" fmla="*/ 93 h 129"/>
              <a:gd name="T68" fmla="*/ 92 w 128"/>
              <a:gd name="T69" fmla="*/ 97 h 129"/>
              <a:gd name="T70" fmla="*/ 92 w 128"/>
              <a:gd name="T71" fmla="*/ 121 h 129"/>
              <a:gd name="T72" fmla="*/ 104 w 128"/>
              <a:gd name="T73" fmla="*/ 121 h 129"/>
              <a:gd name="T74" fmla="*/ 108 w 128"/>
              <a:gd name="T75" fmla="*/ 117 h 129"/>
              <a:gd name="T76" fmla="*/ 108 w 128"/>
              <a:gd name="T77" fmla="*/ 77 h 129"/>
              <a:gd name="T78" fmla="*/ 20 w 128"/>
              <a:gd name="T79" fmla="*/ 77 h 129"/>
              <a:gd name="T80" fmla="*/ 20 w 128"/>
              <a:gd name="T81" fmla="*/ 117 h 129"/>
              <a:gd name="T82" fmla="*/ 99 w 128"/>
              <a:gd name="T83" fmla="*/ 18 h 129"/>
              <a:gd name="T84" fmla="*/ 99 w 128"/>
              <a:gd name="T85" fmla="*/ 11 h 129"/>
              <a:gd name="T86" fmla="*/ 91 w 128"/>
              <a:gd name="T87" fmla="*/ 11 h 129"/>
              <a:gd name="T88" fmla="*/ 61 w 128"/>
              <a:gd name="T89" fmla="*/ 40 h 129"/>
              <a:gd name="T90" fmla="*/ 61 w 128"/>
              <a:gd name="T91" fmla="*/ 48 h 129"/>
              <a:gd name="T92" fmla="*/ 69 w 128"/>
              <a:gd name="T93" fmla="*/ 48 h 129"/>
              <a:gd name="T94" fmla="*/ 99 w 128"/>
              <a:gd name="T95" fmla="*/ 18 h 129"/>
              <a:gd name="T96" fmla="*/ 120 w 128"/>
              <a:gd name="T97" fmla="*/ 49 h 129"/>
              <a:gd name="T98" fmla="*/ 116 w 128"/>
              <a:gd name="T99" fmla="*/ 45 h 129"/>
              <a:gd name="T100" fmla="*/ 81 w 128"/>
              <a:gd name="T101" fmla="*/ 45 h 129"/>
              <a:gd name="T102" fmla="*/ 72 w 128"/>
              <a:gd name="T103" fmla="*/ 54 h 129"/>
              <a:gd name="T104" fmla="*/ 55 w 128"/>
              <a:gd name="T105" fmla="*/ 54 h 129"/>
              <a:gd name="T106" fmla="*/ 52 w 128"/>
              <a:gd name="T107" fmla="*/ 45 h 129"/>
              <a:gd name="T108" fmla="*/ 12 w 128"/>
              <a:gd name="T109" fmla="*/ 45 h 129"/>
              <a:gd name="T110" fmla="*/ 8 w 128"/>
              <a:gd name="T111" fmla="*/ 49 h 129"/>
              <a:gd name="T112" fmla="*/ 8 w 128"/>
              <a:gd name="T113" fmla="*/ 65 h 129"/>
              <a:gd name="T114" fmla="*/ 12 w 128"/>
              <a:gd name="T115" fmla="*/ 69 h 129"/>
              <a:gd name="T116" fmla="*/ 116 w 128"/>
              <a:gd name="T117" fmla="*/ 69 h 129"/>
              <a:gd name="T118" fmla="*/ 120 w 128"/>
              <a:gd name="T119" fmla="*/ 65 h 129"/>
              <a:gd name="T120" fmla="*/ 120 w 128"/>
              <a:gd name="T121" fmla="*/ 4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8" h="129">
                <a:moveTo>
                  <a:pt x="116" y="7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24"/>
                  <a:pt x="111" y="129"/>
                  <a:pt x="104" y="129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17" y="129"/>
                  <a:pt x="12" y="124"/>
                  <a:pt x="12" y="117"/>
                </a:cubicBezTo>
                <a:cubicBezTo>
                  <a:pt x="12" y="77"/>
                  <a:pt x="12" y="77"/>
                  <a:pt x="12" y="77"/>
                </a:cubicBezTo>
                <a:cubicBezTo>
                  <a:pt x="5" y="77"/>
                  <a:pt x="0" y="72"/>
                  <a:pt x="0" y="65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2"/>
                  <a:pt x="5" y="37"/>
                  <a:pt x="12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88" y="5"/>
                  <a:pt x="88" y="5"/>
                  <a:pt x="88" y="5"/>
                </a:cubicBezTo>
                <a:cubicBezTo>
                  <a:pt x="92" y="0"/>
                  <a:pt x="100" y="0"/>
                  <a:pt x="104" y="5"/>
                </a:cubicBezTo>
                <a:cubicBezTo>
                  <a:pt x="109" y="9"/>
                  <a:pt x="109" y="17"/>
                  <a:pt x="104" y="21"/>
                </a:cubicBezTo>
                <a:cubicBezTo>
                  <a:pt x="89" y="37"/>
                  <a:pt x="89" y="37"/>
                  <a:pt x="89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23" y="37"/>
                  <a:pt x="128" y="42"/>
                  <a:pt x="128" y="49"/>
                </a:cubicBezTo>
                <a:cubicBezTo>
                  <a:pt x="128" y="65"/>
                  <a:pt x="128" y="65"/>
                  <a:pt x="128" y="65"/>
                </a:cubicBezTo>
                <a:cubicBezTo>
                  <a:pt x="128" y="72"/>
                  <a:pt x="123" y="77"/>
                  <a:pt x="116" y="77"/>
                </a:cubicBezTo>
                <a:close/>
                <a:moveTo>
                  <a:pt x="20" y="117"/>
                </a:moveTo>
                <a:cubicBezTo>
                  <a:pt x="20" y="119"/>
                  <a:pt x="22" y="121"/>
                  <a:pt x="24" y="121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5"/>
                  <a:pt x="38" y="93"/>
                  <a:pt x="40" y="93"/>
                </a:cubicBezTo>
                <a:cubicBezTo>
                  <a:pt x="42" y="93"/>
                  <a:pt x="44" y="95"/>
                  <a:pt x="44" y="97"/>
                </a:cubicBezTo>
                <a:cubicBezTo>
                  <a:pt x="44" y="121"/>
                  <a:pt x="44" y="121"/>
                  <a:pt x="44" y="121"/>
                </a:cubicBezTo>
                <a:cubicBezTo>
                  <a:pt x="60" y="121"/>
                  <a:pt x="60" y="121"/>
                  <a:pt x="60" y="121"/>
                </a:cubicBezTo>
                <a:cubicBezTo>
                  <a:pt x="60" y="97"/>
                  <a:pt x="60" y="97"/>
                  <a:pt x="60" y="97"/>
                </a:cubicBezTo>
                <a:cubicBezTo>
                  <a:pt x="60" y="95"/>
                  <a:pt x="62" y="93"/>
                  <a:pt x="64" y="93"/>
                </a:cubicBezTo>
                <a:cubicBezTo>
                  <a:pt x="66" y="93"/>
                  <a:pt x="68" y="95"/>
                  <a:pt x="68" y="97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84" y="121"/>
                  <a:pt x="84" y="121"/>
                  <a:pt x="84" y="121"/>
                </a:cubicBezTo>
                <a:cubicBezTo>
                  <a:pt x="84" y="97"/>
                  <a:pt x="84" y="97"/>
                  <a:pt x="84" y="97"/>
                </a:cubicBezTo>
                <a:cubicBezTo>
                  <a:pt x="84" y="95"/>
                  <a:pt x="86" y="93"/>
                  <a:pt x="88" y="93"/>
                </a:cubicBezTo>
                <a:cubicBezTo>
                  <a:pt x="90" y="93"/>
                  <a:pt x="92" y="95"/>
                  <a:pt x="92" y="97"/>
                </a:cubicBezTo>
                <a:cubicBezTo>
                  <a:pt x="92" y="121"/>
                  <a:pt x="92" y="121"/>
                  <a:pt x="92" y="121"/>
                </a:cubicBezTo>
                <a:cubicBezTo>
                  <a:pt x="104" y="121"/>
                  <a:pt x="104" y="121"/>
                  <a:pt x="104" y="121"/>
                </a:cubicBezTo>
                <a:cubicBezTo>
                  <a:pt x="106" y="121"/>
                  <a:pt x="108" y="119"/>
                  <a:pt x="108" y="11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117"/>
                  <a:pt x="20" y="117"/>
                  <a:pt x="20" y="117"/>
                </a:cubicBezTo>
                <a:close/>
                <a:moveTo>
                  <a:pt x="99" y="18"/>
                </a:moveTo>
                <a:cubicBezTo>
                  <a:pt x="101" y="16"/>
                  <a:pt x="101" y="13"/>
                  <a:pt x="99" y="11"/>
                </a:cubicBezTo>
                <a:cubicBezTo>
                  <a:pt x="97" y="9"/>
                  <a:pt x="93" y="9"/>
                  <a:pt x="91" y="11"/>
                </a:cubicBezTo>
                <a:cubicBezTo>
                  <a:pt x="61" y="40"/>
                  <a:pt x="61" y="40"/>
                  <a:pt x="61" y="40"/>
                </a:cubicBezTo>
                <a:cubicBezTo>
                  <a:pt x="59" y="42"/>
                  <a:pt x="59" y="46"/>
                  <a:pt x="61" y="48"/>
                </a:cubicBezTo>
                <a:cubicBezTo>
                  <a:pt x="63" y="50"/>
                  <a:pt x="67" y="50"/>
                  <a:pt x="69" y="48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120" y="49"/>
                </a:moveTo>
                <a:cubicBezTo>
                  <a:pt x="120" y="47"/>
                  <a:pt x="118" y="45"/>
                  <a:pt x="116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72" y="54"/>
                  <a:pt x="72" y="54"/>
                  <a:pt x="72" y="54"/>
                </a:cubicBezTo>
                <a:cubicBezTo>
                  <a:pt x="68" y="58"/>
                  <a:pt x="60" y="58"/>
                  <a:pt x="55" y="54"/>
                </a:cubicBezTo>
                <a:cubicBezTo>
                  <a:pt x="53" y="51"/>
                  <a:pt x="52" y="48"/>
                  <a:pt x="5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0" y="45"/>
                  <a:pt x="8" y="47"/>
                  <a:pt x="8" y="49"/>
                </a:cubicBezTo>
                <a:cubicBezTo>
                  <a:pt x="8" y="65"/>
                  <a:pt x="8" y="65"/>
                  <a:pt x="8" y="65"/>
                </a:cubicBezTo>
                <a:cubicBezTo>
                  <a:pt x="8" y="67"/>
                  <a:pt x="10" y="69"/>
                  <a:pt x="12" y="69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8" y="69"/>
                  <a:pt x="120" y="67"/>
                  <a:pt x="120" y="65"/>
                </a:cubicBezTo>
                <a:cubicBezTo>
                  <a:pt x="120" y="49"/>
                  <a:pt x="120" y="49"/>
                  <a:pt x="120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34">
            <a:extLst>
              <a:ext uri="{FF2B5EF4-FFF2-40B4-BE49-F238E27FC236}">
                <a16:creationId xmlns:a16="http://schemas.microsoft.com/office/drawing/2014/main" id="{2FD44642-E2C2-3C41-ABF5-B77A6B912C61}"/>
              </a:ext>
            </a:extLst>
          </p:cNvPr>
          <p:cNvSpPr>
            <a:spLocks noEditPoints="1"/>
          </p:cNvSpPr>
          <p:nvPr/>
        </p:nvSpPr>
        <p:spPr bwMode="auto">
          <a:xfrm>
            <a:off x="327475" y="2202683"/>
            <a:ext cx="266493" cy="265614"/>
          </a:xfrm>
          <a:custGeom>
            <a:avLst/>
            <a:gdLst>
              <a:gd name="T0" fmla="*/ 126 w 128"/>
              <a:gd name="T1" fmla="*/ 118 h 128"/>
              <a:gd name="T2" fmla="*/ 64 w 128"/>
              <a:gd name="T3" fmla="*/ 128 h 128"/>
              <a:gd name="T4" fmla="*/ 1 w 128"/>
              <a:gd name="T5" fmla="*/ 118 h 128"/>
              <a:gd name="T6" fmla="*/ 1 w 128"/>
              <a:gd name="T7" fmla="*/ 111 h 128"/>
              <a:gd name="T8" fmla="*/ 24 w 128"/>
              <a:gd name="T9" fmla="*/ 91 h 128"/>
              <a:gd name="T10" fmla="*/ 40 w 128"/>
              <a:gd name="T11" fmla="*/ 86 h 128"/>
              <a:gd name="T12" fmla="*/ 40 w 128"/>
              <a:gd name="T13" fmla="*/ 75 h 128"/>
              <a:gd name="T14" fmla="*/ 28 w 128"/>
              <a:gd name="T15" fmla="*/ 44 h 128"/>
              <a:gd name="T16" fmla="*/ 64 w 128"/>
              <a:gd name="T17" fmla="*/ 0 h 128"/>
              <a:gd name="T18" fmla="*/ 100 w 128"/>
              <a:gd name="T19" fmla="*/ 44 h 128"/>
              <a:gd name="T20" fmla="*/ 88 w 128"/>
              <a:gd name="T21" fmla="*/ 75 h 128"/>
              <a:gd name="T22" fmla="*/ 88 w 128"/>
              <a:gd name="T23" fmla="*/ 86 h 128"/>
              <a:gd name="T24" fmla="*/ 104 w 128"/>
              <a:gd name="T25" fmla="*/ 91 h 128"/>
              <a:gd name="T26" fmla="*/ 127 w 128"/>
              <a:gd name="T27" fmla="*/ 111 h 128"/>
              <a:gd name="T28" fmla="*/ 126 w 128"/>
              <a:gd name="T29" fmla="*/ 118 h 128"/>
              <a:gd name="T30" fmla="*/ 92 w 128"/>
              <a:gd name="T31" fmla="*/ 44 h 128"/>
              <a:gd name="T32" fmla="*/ 64 w 128"/>
              <a:gd name="T33" fmla="*/ 8 h 128"/>
              <a:gd name="T34" fmla="*/ 36 w 128"/>
              <a:gd name="T35" fmla="*/ 44 h 128"/>
              <a:gd name="T36" fmla="*/ 64 w 128"/>
              <a:gd name="T37" fmla="*/ 80 h 128"/>
              <a:gd name="T38" fmla="*/ 92 w 128"/>
              <a:gd name="T39" fmla="*/ 44 h 128"/>
              <a:gd name="T40" fmla="*/ 102 w 128"/>
              <a:gd name="T41" fmla="*/ 99 h 128"/>
              <a:gd name="T42" fmla="*/ 84 w 128"/>
              <a:gd name="T43" fmla="*/ 93 h 128"/>
              <a:gd name="T44" fmla="*/ 80 w 128"/>
              <a:gd name="T45" fmla="*/ 91 h 128"/>
              <a:gd name="T46" fmla="*/ 80 w 128"/>
              <a:gd name="T47" fmla="*/ 83 h 128"/>
              <a:gd name="T48" fmla="*/ 64 w 128"/>
              <a:gd name="T49" fmla="*/ 88 h 128"/>
              <a:gd name="T50" fmla="*/ 48 w 128"/>
              <a:gd name="T51" fmla="*/ 83 h 128"/>
              <a:gd name="T52" fmla="*/ 48 w 128"/>
              <a:gd name="T53" fmla="*/ 91 h 128"/>
              <a:gd name="T54" fmla="*/ 44 w 128"/>
              <a:gd name="T55" fmla="*/ 93 h 128"/>
              <a:gd name="T56" fmla="*/ 25 w 128"/>
              <a:gd name="T57" fmla="*/ 99 h 128"/>
              <a:gd name="T58" fmla="*/ 8 w 128"/>
              <a:gd name="T59" fmla="*/ 113 h 128"/>
              <a:gd name="T60" fmla="*/ 64 w 128"/>
              <a:gd name="T61" fmla="*/ 120 h 128"/>
              <a:gd name="T62" fmla="*/ 120 w 128"/>
              <a:gd name="T63" fmla="*/ 113 h 128"/>
              <a:gd name="T64" fmla="*/ 102 w 128"/>
              <a:gd name="T65" fmla="*/ 9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18"/>
                </a:moveTo>
                <a:cubicBezTo>
                  <a:pt x="121" y="126"/>
                  <a:pt x="89" y="128"/>
                  <a:pt x="64" y="128"/>
                </a:cubicBezTo>
                <a:cubicBezTo>
                  <a:pt x="39" y="128"/>
                  <a:pt x="7" y="126"/>
                  <a:pt x="1" y="118"/>
                </a:cubicBezTo>
                <a:cubicBezTo>
                  <a:pt x="0" y="116"/>
                  <a:pt x="0" y="113"/>
                  <a:pt x="1" y="111"/>
                </a:cubicBezTo>
                <a:cubicBezTo>
                  <a:pt x="6" y="96"/>
                  <a:pt x="16" y="92"/>
                  <a:pt x="24" y="91"/>
                </a:cubicBezTo>
                <a:cubicBezTo>
                  <a:pt x="31" y="90"/>
                  <a:pt x="37" y="88"/>
                  <a:pt x="40" y="86"/>
                </a:cubicBezTo>
                <a:cubicBezTo>
                  <a:pt x="40" y="85"/>
                  <a:pt x="40" y="79"/>
                  <a:pt x="40" y="75"/>
                </a:cubicBezTo>
                <a:cubicBezTo>
                  <a:pt x="33" y="67"/>
                  <a:pt x="28" y="55"/>
                  <a:pt x="28" y="44"/>
                </a:cubicBezTo>
                <a:cubicBezTo>
                  <a:pt x="28" y="20"/>
                  <a:pt x="40" y="0"/>
                  <a:pt x="64" y="0"/>
                </a:cubicBezTo>
                <a:cubicBezTo>
                  <a:pt x="88" y="0"/>
                  <a:pt x="100" y="20"/>
                  <a:pt x="100" y="44"/>
                </a:cubicBezTo>
                <a:cubicBezTo>
                  <a:pt x="100" y="55"/>
                  <a:pt x="95" y="67"/>
                  <a:pt x="88" y="75"/>
                </a:cubicBezTo>
                <a:cubicBezTo>
                  <a:pt x="88" y="77"/>
                  <a:pt x="88" y="79"/>
                  <a:pt x="88" y="86"/>
                </a:cubicBezTo>
                <a:cubicBezTo>
                  <a:pt x="91" y="88"/>
                  <a:pt x="97" y="90"/>
                  <a:pt x="104" y="91"/>
                </a:cubicBezTo>
                <a:cubicBezTo>
                  <a:pt x="112" y="92"/>
                  <a:pt x="122" y="96"/>
                  <a:pt x="127" y="111"/>
                </a:cubicBezTo>
                <a:cubicBezTo>
                  <a:pt x="128" y="113"/>
                  <a:pt x="128" y="116"/>
                  <a:pt x="126" y="118"/>
                </a:cubicBezTo>
                <a:close/>
                <a:moveTo>
                  <a:pt x="92" y="44"/>
                </a:moveTo>
                <a:cubicBezTo>
                  <a:pt x="92" y="24"/>
                  <a:pt x="83" y="8"/>
                  <a:pt x="64" y="8"/>
                </a:cubicBezTo>
                <a:cubicBezTo>
                  <a:pt x="45" y="8"/>
                  <a:pt x="36" y="24"/>
                  <a:pt x="36" y="44"/>
                </a:cubicBezTo>
                <a:cubicBezTo>
                  <a:pt x="36" y="60"/>
                  <a:pt x="49" y="80"/>
                  <a:pt x="64" y="80"/>
                </a:cubicBezTo>
                <a:cubicBezTo>
                  <a:pt x="79" y="80"/>
                  <a:pt x="92" y="60"/>
                  <a:pt x="92" y="44"/>
                </a:cubicBezTo>
                <a:close/>
                <a:moveTo>
                  <a:pt x="102" y="99"/>
                </a:moveTo>
                <a:cubicBezTo>
                  <a:pt x="95" y="98"/>
                  <a:pt x="88" y="95"/>
                  <a:pt x="84" y="93"/>
                </a:cubicBezTo>
                <a:cubicBezTo>
                  <a:pt x="80" y="91"/>
                  <a:pt x="80" y="91"/>
                  <a:pt x="80" y="91"/>
                </a:cubicBezTo>
                <a:cubicBezTo>
                  <a:pt x="80" y="91"/>
                  <a:pt x="80" y="86"/>
                  <a:pt x="80" y="83"/>
                </a:cubicBezTo>
                <a:cubicBezTo>
                  <a:pt x="75" y="86"/>
                  <a:pt x="70" y="88"/>
                  <a:pt x="64" y="88"/>
                </a:cubicBezTo>
                <a:cubicBezTo>
                  <a:pt x="58" y="88"/>
                  <a:pt x="53" y="86"/>
                  <a:pt x="48" y="83"/>
                </a:cubicBezTo>
                <a:cubicBezTo>
                  <a:pt x="48" y="86"/>
                  <a:pt x="48" y="91"/>
                  <a:pt x="48" y="91"/>
                </a:cubicBezTo>
                <a:cubicBezTo>
                  <a:pt x="44" y="93"/>
                  <a:pt x="44" y="93"/>
                  <a:pt x="44" y="93"/>
                </a:cubicBezTo>
                <a:cubicBezTo>
                  <a:pt x="40" y="95"/>
                  <a:pt x="33" y="98"/>
                  <a:pt x="25" y="99"/>
                </a:cubicBezTo>
                <a:cubicBezTo>
                  <a:pt x="19" y="100"/>
                  <a:pt x="13" y="102"/>
                  <a:pt x="8" y="113"/>
                </a:cubicBezTo>
                <a:cubicBezTo>
                  <a:pt x="8" y="114"/>
                  <a:pt x="15" y="120"/>
                  <a:pt x="64" y="120"/>
                </a:cubicBezTo>
                <a:cubicBezTo>
                  <a:pt x="113" y="120"/>
                  <a:pt x="119" y="114"/>
                  <a:pt x="120" y="113"/>
                </a:cubicBezTo>
                <a:cubicBezTo>
                  <a:pt x="115" y="102"/>
                  <a:pt x="108" y="100"/>
                  <a:pt x="102" y="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32">
            <a:extLst>
              <a:ext uri="{FF2B5EF4-FFF2-40B4-BE49-F238E27FC236}">
                <a16:creationId xmlns:a16="http://schemas.microsoft.com/office/drawing/2014/main" id="{76B65EAE-456C-9244-8FA5-CE99B95E3258}"/>
              </a:ext>
            </a:extLst>
          </p:cNvPr>
          <p:cNvSpPr>
            <a:spLocks noEditPoints="1"/>
          </p:cNvSpPr>
          <p:nvPr/>
        </p:nvSpPr>
        <p:spPr bwMode="auto">
          <a:xfrm>
            <a:off x="3464239" y="3207869"/>
            <a:ext cx="273133" cy="256005"/>
          </a:xfrm>
          <a:custGeom>
            <a:avLst/>
            <a:gdLst>
              <a:gd name="T0" fmla="*/ 100 w 128"/>
              <a:gd name="T1" fmla="*/ 40 h 120"/>
              <a:gd name="T2" fmla="*/ 28 w 128"/>
              <a:gd name="T3" fmla="*/ 40 h 120"/>
              <a:gd name="T4" fmla="*/ 24 w 128"/>
              <a:gd name="T5" fmla="*/ 44 h 120"/>
              <a:gd name="T6" fmla="*/ 28 w 128"/>
              <a:gd name="T7" fmla="*/ 48 h 120"/>
              <a:gd name="T8" fmla="*/ 100 w 128"/>
              <a:gd name="T9" fmla="*/ 48 h 120"/>
              <a:gd name="T10" fmla="*/ 104 w 128"/>
              <a:gd name="T11" fmla="*/ 44 h 120"/>
              <a:gd name="T12" fmla="*/ 100 w 128"/>
              <a:gd name="T13" fmla="*/ 40 h 120"/>
              <a:gd name="T14" fmla="*/ 116 w 128"/>
              <a:gd name="T15" fmla="*/ 0 h 120"/>
              <a:gd name="T16" fmla="*/ 12 w 128"/>
              <a:gd name="T17" fmla="*/ 0 h 120"/>
              <a:gd name="T18" fmla="*/ 0 w 128"/>
              <a:gd name="T19" fmla="*/ 12 h 120"/>
              <a:gd name="T20" fmla="*/ 0 w 128"/>
              <a:gd name="T21" fmla="*/ 80 h 120"/>
              <a:gd name="T22" fmla="*/ 12 w 128"/>
              <a:gd name="T23" fmla="*/ 92 h 120"/>
              <a:gd name="T24" fmla="*/ 28 w 128"/>
              <a:gd name="T25" fmla="*/ 92 h 120"/>
              <a:gd name="T26" fmla="*/ 28 w 128"/>
              <a:gd name="T27" fmla="*/ 109 h 120"/>
              <a:gd name="T28" fmla="*/ 44 w 128"/>
              <a:gd name="T29" fmla="*/ 114 h 120"/>
              <a:gd name="T30" fmla="*/ 68 w 128"/>
              <a:gd name="T31" fmla="*/ 92 h 120"/>
              <a:gd name="T32" fmla="*/ 116 w 128"/>
              <a:gd name="T33" fmla="*/ 92 h 120"/>
              <a:gd name="T34" fmla="*/ 128 w 128"/>
              <a:gd name="T35" fmla="*/ 80 h 120"/>
              <a:gd name="T36" fmla="*/ 128 w 128"/>
              <a:gd name="T37" fmla="*/ 12 h 120"/>
              <a:gd name="T38" fmla="*/ 116 w 128"/>
              <a:gd name="T39" fmla="*/ 0 h 120"/>
              <a:gd name="T40" fmla="*/ 120 w 128"/>
              <a:gd name="T41" fmla="*/ 76 h 120"/>
              <a:gd name="T42" fmla="*/ 112 w 128"/>
              <a:gd name="T43" fmla="*/ 84 h 120"/>
              <a:gd name="T44" fmla="*/ 66 w 128"/>
              <a:gd name="T45" fmla="*/ 84 h 120"/>
              <a:gd name="T46" fmla="*/ 39 w 128"/>
              <a:gd name="T47" fmla="*/ 108 h 120"/>
              <a:gd name="T48" fmla="*/ 36 w 128"/>
              <a:gd name="T49" fmla="*/ 92 h 120"/>
              <a:gd name="T50" fmla="*/ 36 w 128"/>
              <a:gd name="T51" fmla="*/ 92 h 120"/>
              <a:gd name="T52" fmla="*/ 36 w 128"/>
              <a:gd name="T53" fmla="*/ 84 h 120"/>
              <a:gd name="T54" fmla="*/ 16 w 128"/>
              <a:gd name="T55" fmla="*/ 84 h 120"/>
              <a:gd name="T56" fmla="*/ 8 w 128"/>
              <a:gd name="T57" fmla="*/ 76 h 120"/>
              <a:gd name="T58" fmla="*/ 8 w 128"/>
              <a:gd name="T59" fmla="*/ 16 h 120"/>
              <a:gd name="T60" fmla="*/ 16 w 128"/>
              <a:gd name="T61" fmla="*/ 8 h 120"/>
              <a:gd name="T62" fmla="*/ 112 w 128"/>
              <a:gd name="T63" fmla="*/ 8 h 120"/>
              <a:gd name="T64" fmla="*/ 120 w 128"/>
              <a:gd name="T65" fmla="*/ 16 h 120"/>
              <a:gd name="T66" fmla="*/ 120 w 128"/>
              <a:gd name="T67" fmla="*/ 76 h 120"/>
              <a:gd name="T68" fmla="*/ 100 w 128"/>
              <a:gd name="T69" fmla="*/ 24 h 120"/>
              <a:gd name="T70" fmla="*/ 28 w 128"/>
              <a:gd name="T71" fmla="*/ 24 h 120"/>
              <a:gd name="T72" fmla="*/ 24 w 128"/>
              <a:gd name="T73" fmla="*/ 28 h 120"/>
              <a:gd name="T74" fmla="*/ 28 w 128"/>
              <a:gd name="T75" fmla="*/ 32 h 120"/>
              <a:gd name="T76" fmla="*/ 100 w 128"/>
              <a:gd name="T77" fmla="*/ 32 h 120"/>
              <a:gd name="T78" fmla="*/ 104 w 128"/>
              <a:gd name="T79" fmla="*/ 28 h 120"/>
              <a:gd name="T80" fmla="*/ 100 w 128"/>
              <a:gd name="T81" fmla="*/ 24 h 120"/>
              <a:gd name="T82" fmla="*/ 72 w 128"/>
              <a:gd name="T83" fmla="*/ 56 h 120"/>
              <a:gd name="T84" fmla="*/ 28 w 128"/>
              <a:gd name="T85" fmla="*/ 56 h 120"/>
              <a:gd name="T86" fmla="*/ 24 w 128"/>
              <a:gd name="T87" fmla="*/ 60 h 120"/>
              <a:gd name="T88" fmla="*/ 28 w 128"/>
              <a:gd name="T89" fmla="*/ 64 h 120"/>
              <a:gd name="T90" fmla="*/ 72 w 128"/>
              <a:gd name="T91" fmla="*/ 64 h 120"/>
              <a:gd name="T92" fmla="*/ 76 w 128"/>
              <a:gd name="T93" fmla="*/ 60 h 120"/>
              <a:gd name="T94" fmla="*/ 72 w 128"/>
              <a:gd name="T95" fmla="*/ 5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1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1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cubicBezTo>
                  <a:pt x="120" y="76"/>
                  <a:pt x="120" y="76"/>
                  <a:pt x="120" y="7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3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3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6">
            <a:extLst>
              <a:ext uri="{FF2B5EF4-FFF2-40B4-BE49-F238E27FC236}">
                <a16:creationId xmlns:a16="http://schemas.microsoft.com/office/drawing/2014/main" id="{45D06648-3F17-7F42-883A-57D672DF7BDB}"/>
              </a:ext>
            </a:extLst>
          </p:cNvPr>
          <p:cNvSpPr>
            <a:spLocks noEditPoints="1"/>
          </p:cNvSpPr>
          <p:nvPr/>
        </p:nvSpPr>
        <p:spPr bwMode="auto">
          <a:xfrm>
            <a:off x="317877" y="3167189"/>
            <a:ext cx="302218" cy="265614"/>
          </a:xfrm>
          <a:custGeom>
            <a:avLst/>
            <a:gdLst>
              <a:gd name="T0" fmla="*/ 121 w 136"/>
              <a:gd name="T1" fmla="*/ 73 h 120"/>
              <a:gd name="T2" fmla="*/ 68 w 136"/>
              <a:gd name="T3" fmla="*/ 120 h 120"/>
              <a:gd name="T4" fmla="*/ 15 w 136"/>
              <a:gd name="T5" fmla="*/ 73 h 120"/>
              <a:gd name="T6" fmla="*/ 15 w 136"/>
              <a:gd name="T7" fmla="*/ 19 h 120"/>
              <a:gd name="T8" fmla="*/ 68 w 136"/>
              <a:gd name="T9" fmla="*/ 22 h 120"/>
              <a:gd name="T10" fmla="*/ 121 w 136"/>
              <a:gd name="T11" fmla="*/ 19 h 120"/>
              <a:gd name="T12" fmla="*/ 121 w 136"/>
              <a:gd name="T13" fmla="*/ 73 h 120"/>
              <a:gd name="T14" fmla="*/ 115 w 136"/>
              <a:gd name="T15" fmla="*/ 25 h 120"/>
              <a:gd name="T16" fmla="*/ 97 w 136"/>
              <a:gd name="T17" fmla="*/ 16 h 120"/>
              <a:gd name="T18" fmla="*/ 73 w 136"/>
              <a:gd name="T19" fmla="*/ 28 h 120"/>
              <a:gd name="T20" fmla="*/ 68 w 136"/>
              <a:gd name="T21" fmla="*/ 33 h 120"/>
              <a:gd name="T22" fmla="*/ 63 w 136"/>
              <a:gd name="T23" fmla="*/ 28 h 120"/>
              <a:gd name="T24" fmla="*/ 39 w 136"/>
              <a:gd name="T25" fmla="*/ 16 h 120"/>
              <a:gd name="T26" fmla="*/ 21 w 136"/>
              <a:gd name="T27" fmla="*/ 25 h 120"/>
              <a:gd name="T28" fmla="*/ 12 w 136"/>
              <a:gd name="T29" fmla="*/ 46 h 120"/>
              <a:gd name="T30" fmla="*/ 21 w 136"/>
              <a:gd name="T31" fmla="*/ 66 h 120"/>
              <a:gd name="T32" fmla="*/ 68 w 136"/>
              <a:gd name="T33" fmla="*/ 110 h 120"/>
              <a:gd name="T34" fmla="*/ 115 w 136"/>
              <a:gd name="T35" fmla="*/ 66 h 120"/>
              <a:gd name="T36" fmla="*/ 124 w 136"/>
              <a:gd name="T37" fmla="*/ 46 h 120"/>
              <a:gd name="T38" fmla="*/ 115 w 136"/>
              <a:gd name="T39" fmla="*/ 2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6" h="120">
                <a:moveTo>
                  <a:pt x="121" y="73"/>
                </a:moveTo>
                <a:cubicBezTo>
                  <a:pt x="68" y="120"/>
                  <a:pt x="68" y="120"/>
                  <a:pt x="68" y="120"/>
                </a:cubicBezTo>
                <a:cubicBezTo>
                  <a:pt x="68" y="120"/>
                  <a:pt x="68" y="120"/>
                  <a:pt x="15" y="73"/>
                </a:cubicBezTo>
                <a:cubicBezTo>
                  <a:pt x="0" y="58"/>
                  <a:pt x="0" y="34"/>
                  <a:pt x="15" y="19"/>
                </a:cubicBezTo>
                <a:cubicBezTo>
                  <a:pt x="34" y="0"/>
                  <a:pt x="53" y="9"/>
                  <a:pt x="68" y="22"/>
                </a:cubicBezTo>
                <a:cubicBezTo>
                  <a:pt x="83" y="9"/>
                  <a:pt x="102" y="0"/>
                  <a:pt x="121" y="19"/>
                </a:cubicBezTo>
                <a:cubicBezTo>
                  <a:pt x="136" y="34"/>
                  <a:pt x="136" y="58"/>
                  <a:pt x="121" y="73"/>
                </a:cubicBezTo>
                <a:close/>
                <a:moveTo>
                  <a:pt x="115" y="25"/>
                </a:moveTo>
                <a:cubicBezTo>
                  <a:pt x="109" y="19"/>
                  <a:pt x="103" y="16"/>
                  <a:pt x="97" y="16"/>
                </a:cubicBezTo>
                <a:cubicBezTo>
                  <a:pt x="90" y="16"/>
                  <a:pt x="82" y="20"/>
                  <a:pt x="73" y="28"/>
                </a:cubicBezTo>
                <a:cubicBezTo>
                  <a:pt x="68" y="33"/>
                  <a:pt x="68" y="33"/>
                  <a:pt x="68" y="33"/>
                </a:cubicBezTo>
                <a:cubicBezTo>
                  <a:pt x="63" y="28"/>
                  <a:pt x="63" y="28"/>
                  <a:pt x="63" y="28"/>
                </a:cubicBezTo>
                <a:cubicBezTo>
                  <a:pt x="54" y="20"/>
                  <a:pt x="46" y="16"/>
                  <a:pt x="39" y="16"/>
                </a:cubicBezTo>
                <a:cubicBezTo>
                  <a:pt x="33" y="16"/>
                  <a:pt x="27" y="19"/>
                  <a:pt x="21" y="25"/>
                </a:cubicBezTo>
                <a:cubicBezTo>
                  <a:pt x="15" y="30"/>
                  <a:pt x="12" y="38"/>
                  <a:pt x="12" y="46"/>
                </a:cubicBezTo>
                <a:cubicBezTo>
                  <a:pt x="12" y="54"/>
                  <a:pt x="15" y="61"/>
                  <a:pt x="21" y="66"/>
                </a:cubicBezTo>
                <a:cubicBezTo>
                  <a:pt x="49" y="91"/>
                  <a:pt x="62" y="105"/>
                  <a:pt x="68" y="110"/>
                </a:cubicBezTo>
                <a:cubicBezTo>
                  <a:pt x="74" y="105"/>
                  <a:pt x="87" y="91"/>
                  <a:pt x="115" y="66"/>
                </a:cubicBezTo>
                <a:cubicBezTo>
                  <a:pt x="121" y="61"/>
                  <a:pt x="124" y="54"/>
                  <a:pt x="124" y="46"/>
                </a:cubicBezTo>
                <a:cubicBezTo>
                  <a:pt x="124" y="38"/>
                  <a:pt x="121" y="30"/>
                  <a:pt x="115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25">
            <a:extLst>
              <a:ext uri="{FF2B5EF4-FFF2-40B4-BE49-F238E27FC236}">
                <a16:creationId xmlns:a16="http://schemas.microsoft.com/office/drawing/2014/main" id="{D22091ED-368D-A540-A5D2-CE7AECEF41E5}"/>
              </a:ext>
            </a:extLst>
          </p:cNvPr>
          <p:cNvSpPr>
            <a:spLocks noEditPoints="1"/>
          </p:cNvSpPr>
          <p:nvPr/>
        </p:nvSpPr>
        <p:spPr bwMode="auto">
          <a:xfrm>
            <a:off x="325609" y="1183291"/>
            <a:ext cx="294486" cy="293514"/>
          </a:xfrm>
          <a:custGeom>
            <a:avLst/>
            <a:gdLst>
              <a:gd name="T0" fmla="*/ 64 w 128"/>
              <a:gd name="T1" fmla="*/ 128 h 128"/>
              <a:gd name="T2" fmla="*/ 0 w 128"/>
              <a:gd name="T3" fmla="*/ 64 h 128"/>
              <a:gd name="T4" fmla="*/ 64 w 128"/>
              <a:gd name="T5" fmla="*/ 0 h 128"/>
              <a:gd name="T6" fmla="*/ 128 w 128"/>
              <a:gd name="T7" fmla="*/ 64 h 128"/>
              <a:gd name="T8" fmla="*/ 64 w 128"/>
              <a:gd name="T9" fmla="*/ 128 h 128"/>
              <a:gd name="T10" fmla="*/ 64 w 128"/>
              <a:gd name="T11" fmla="*/ 8 h 128"/>
              <a:gd name="T12" fmla="*/ 8 w 128"/>
              <a:gd name="T13" fmla="*/ 64 h 128"/>
              <a:gd name="T14" fmla="*/ 64 w 128"/>
              <a:gd name="T15" fmla="*/ 120 h 128"/>
              <a:gd name="T16" fmla="*/ 120 w 128"/>
              <a:gd name="T17" fmla="*/ 64 h 128"/>
              <a:gd name="T18" fmla="*/ 64 w 128"/>
              <a:gd name="T19" fmla="*/ 8 h 128"/>
              <a:gd name="T20" fmla="*/ 69 w 128"/>
              <a:gd name="T21" fmla="*/ 61 h 128"/>
              <a:gd name="T22" fmla="*/ 80 w 128"/>
              <a:gd name="T23" fmla="*/ 73 h 128"/>
              <a:gd name="T24" fmla="*/ 68 w 128"/>
              <a:gd name="T25" fmla="*/ 85 h 128"/>
              <a:gd name="T26" fmla="*/ 68 w 128"/>
              <a:gd name="T27" fmla="*/ 90 h 128"/>
              <a:gd name="T28" fmla="*/ 66 w 128"/>
              <a:gd name="T29" fmla="*/ 92 h 128"/>
              <a:gd name="T30" fmla="*/ 62 w 128"/>
              <a:gd name="T31" fmla="*/ 92 h 128"/>
              <a:gd name="T32" fmla="*/ 60 w 128"/>
              <a:gd name="T33" fmla="*/ 90 h 128"/>
              <a:gd name="T34" fmla="*/ 60 w 128"/>
              <a:gd name="T35" fmla="*/ 85 h 128"/>
              <a:gd name="T36" fmla="*/ 48 w 128"/>
              <a:gd name="T37" fmla="*/ 72 h 128"/>
              <a:gd name="T38" fmla="*/ 50 w 128"/>
              <a:gd name="T39" fmla="*/ 71 h 128"/>
              <a:gd name="T40" fmla="*/ 56 w 128"/>
              <a:gd name="T41" fmla="*/ 71 h 128"/>
              <a:gd name="T42" fmla="*/ 58 w 128"/>
              <a:gd name="T43" fmla="*/ 72 h 128"/>
              <a:gd name="T44" fmla="*/ 59 w 128"/>
              <a:gd name="T45" fmla="*/ 75 h 128"/>
              <a:gd name="T46" fmla="*/ 65 w 128"/>
              <a:gd name="T47" fmla="*/ 77 h 128"/>
              <a:gd name="T48" fmla="*/ 71 w 128"/>
              <a:gd name="T49" fmla="*/ 73 h 128"/>
              <a:gd name="T50" fmla="*/ 60 w 128"/>
              <a:gd name="T51" fmla="*/ 68 h 128"/>
              <a:gd name="T52" fmla="*/ 49 w 128"/>
              <a:gd name="T53" fmla="*/ 55 h 128"/>
              <a:gd name="T54" fmla="*/ 60 w 128"/>
              <a:gd name="T55" fmla="*/ 43 h 128"/>
              <a:gd name="T56" fmla="*/ 60 w 128"/>
              <a:gd name="T57" fmla="*/ 38 h 128"/>
              <a:gd name="T58" fmla="*/ 62 w 128"/>
              <a:gd name="T59" fmla="*/ 36 h 128"/>
              <a:gd name="T60" fmla="*/ 66 w 128"/>
              <a:gd name="T61" fmla="*/ 36 h 128"/>
              <a:gd name="T62" fmla="*/ 68 w 128"/>
              <a:gd name="T63" fmla="*/ 38 h 128"/>
              <a:gd name="T64" fmla="*/ 68 w 128"/>
              <a:gd name="T65" fmla="*/ 43 h 128"/>
              <a:gd name="T66" fmla="*/ 79 w 128"/>
              <a:gd name="T67" fmla="*/ 54 h 128"/>
              <a:gd name="T68" fmla="*/ 77 w 128"/>
              <a:gd name="T69" fmla="*/ 56 h 128"/>
              <a:gd name="T70" fmla="*/ 71 w 128"/>
              <a:gd name="T71" fmla="*/ 56 h 128"/>
              <a:gd name="T72" fmla="*/ 70 w 128"/>
              <a:gd name="T73" fmla="*/ 54 h 128"/>
              <a:gd name="T74" fmla="*/ 68 w 128"/>
              <a:gd name="T75" fmla="*/ 53 h 128"/>
              <a:gd name="T76" fmla="*/ 63 w 128"/>
              <a:gd name="T77" fmla="*/ 51 h 128"/>
              <a:gd name="T78" fmla="*/ 58 w 128"/>
              <a:gd name="T79" fmla="*/ 55 h 128"/>
              <a:gd name="T80" fmla="*/ 69 w 128"/>
              <a:gd name="T81" fmla="*/ 6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8" h="128">
                <a:moveTo>
                  <a:pt x="64" y="128"/>
                </a:moveTo>
                <a:cubicBezTo>
                  <a:pt x="29" y="128"/>
                  <a:pt x="0" y="99"/>
                  <a:pt x="0" y="64"/>
                </a:cubicBezTo>
                <a:cubicBezTo>
                  <a:pt x="0" y="29"/>
                  <a:pt x="29" y="0"/>
                  <a:pt x="64" y="0"/>
                </a:cubicBezTo>
                <a:cubicBezTo>
                  <a:pt x="99" y="0"/>
                  <a:pt x="128" y="29"/>
                  <a:pt x="128" y="64"/>
                </a:cubicBezTo>
                <a:cubicBezTo>
                  <a:pt x="128" y="99"/>
                  <a:pt x="99" y="128"/>
                  <a:pt x="64" y="128"/>
                </a:cubicBezTo>
                <a:close/>
                <a:moveTo>
                  <a:pt x="64" y="8"/>
                </a:moveTo>
                <a:cubicBezTo>
                  <a:pt x="33" y="8"/>
                  <a:pt x="8" y="33"/>
                  <a:pt x="8" y="64"/>
                </a:cubicBezTo>
                <a:cubicBezTo>
                  <a:pt x="8" y="95"/>
                  <a:pt x="33" y="120"/>
                  <a:pt x="64" y="120"/>
                </a:cubicBezTo>
                <a:cubicBezTo>
                  <a:pt x="95" y="120"/>
                  <a:pt x="120" y="95"/>
                  <a:pt x="120" y="64"/>
                </a:cubicBezTo>
                <a:cubicBezTo>
                  <a:pt x="120" y="33"/>
                  <a:pt x="95" y="8"/>
                  <a:pt x="64" y="8"/>
                </a:cubicBezTo>
                <a:close/>
                <a:moveTo>
                  <a:pt x="69" y="61"/>
                </a:moveTo>
                <a:cubicBezTo>
                  <a:pt x="74" y="62"/>
                  <a:pt x="80" y="64"/>
                  <a:pt x="80" y="73"/>
                </a:cubicBezTo>
                <a:cubicBezTo>
                  <a:pt x="80" y="80"/>
                  <a:pt x="75" y="84"/>
                  <a:pt x="68" y="85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1"/>
                  <a:pt x="68" y="92"/>
                  <a:pt x="66" y="92"/>
                </a:cubicBezTo>
                <a:cubicBezTo>
                  <a:pt x="62" y="92"/>
                  <a:pt x="62" y="92"/>
                  <a:pt x="62" y="92"/>
                </a:cubicBezTo>
                <a:cubicBezTo>
                  <a:pt x="60" y="92"/>
                  <a:pt x="60" y="91"/>
                  <a:pt x="60" y="90"/>
                </a:cubicBezTo>
                <a:cubicBezTo>
                  <a:pt x="60" y="85"/>
                  <a:pt x="60" y="85"/>
                  <a:pt x="60" y="85"/>
                </a:cubicBezTo>
                <a:cubicBezTo>
                  <a:pt x="54" y="84"/>
                  <a:pt x="48" y="80"/>
                  <a:pt x="48" y="72"/>
                </a:cubicBezTo>
                <a:cubicBezTo>
                  <a:pt x="48" y="71"/>
                  <a:pt x="48" y="71"/>
                  <a:pt x="50" y="71"/>
                </a:cubicBezTo>
                <a:cubicBezTo>
                  <a:pt x="56" y="71"/>
                  <a:pt x="56" y="71"/>
                  <a:pt x="56" y="71"/>
                </a:cubicBezTo>
                <a:cubicBezTo>
                  <a:pt x="57" y="71"/>
                  <a:pt x="58" y="71"/>
                  <a:pt x="58" y="72"/>
                </a:cubicBezTo>
                <a:cubicBezTo>
                  <a:pt x="58" y="73"/>
                  <a:pt x="58" y="74"/>
                  <a:pt x="59" y="75"/>
                </a:cubicBezTo>
                <a:cubicBezTo>
                  <a:pt x="60" y="77"/>
                  <a:pt x="62" y="77"/>
                  <a:pt x="65" y="77"/>
                </a:cubicBezTo>
                <a:cubicBezTo>
                  <a:pt x="68" y="77"/>
                  <a:pt x="71" y="76"/>
                  <a:pt x="71" y="73"/>
                </a:cubicBezTo>
                <a:cubicBezTo>
                  <a:pt x="71" y="69"/>
                  <a:pt x="65" y="69"/>
                  <a:pt x="60" y="68"/>
                </a:cubicBezTo>
                <a:cubicBezTo>
                  <a:pt x="54" y="66"/>
                  <a:pt x="49" y="63"/>
                  <a:pt x="49" y="55"/>
                </a:cubicBezTo>
                <a:cubicBezTo>
                  <a:pt x="49" y="48"/>
                  <a:pt x="54" y="44"/>
                  <a:pt x="60" y="43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7"/>
                  <a:pt x="60" y="36"/>
                  <a:pt x="62" y="36"/>
                </a:cubicBezTo>
                <a:cubicBezTo>
                  <a:pt x="66" y="36"/>
                  <a:pt x="66" y="36"/>
                  <a:pt x="66" y="36"/>
                </a:cubicBezTo>
                <a:cubicBezTo>
                  <a:pt x="68" y="36"/>
                  <a:pt x="68" y="37"/>
                  <a:pt x="68" y="38"/>
                </a:cubicBezTo>
                <a:cubicBezTo>
                  <a:pt x="68" y="43"/>
                  <a:pt x="68" y="43"/>
                  <a:pt x="68" y="43"/>
                </a:cubicBezTo>
                <a:cubicBezTo>
                  <a:pt x="74" y="44"/>
                  <a:pt x="79" y="48"/>
                  <a:pt x="79" y="54"/>
                </a:cubicBezTo>
                <a:cubicBezTo>
                  <a:pt x="79" y="56"/>
                  <a:pt x="79" y="56"/>
                  <a:pt x="77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0" y="56"/>
                  <a:pt x="70" y="55"/>
                  <a:pt x="70" y="54"/>
                </a:cubicBezTo>
                <a:cubicBezTo>
                  <a:pt x="70" y="54"/>
                  <a:pt x="69" y="53"/>
                  <a:pt x="68" y="53"/>
                </a:cubicBezTo>
                <a:cubicBezTo>
                  <a:pt x="67" y="51"/>
                  <a:pt x="65" y="51"/>
                  <a:pt x="63" y="51"/>
                </a:cubicBezTo>
                <a:cubicBezTo>
                  <a:pt x="61" y="51"/>
                  <a:pt x="58" y="52"/>
                  <a:pt x="58" y="55"/>
                </a:cubicBezTo>
                <a:cubicBezTo>
                  <a:pt x="58" y="58"/>
                  <a:pt x="67" y="60"/>
                  <a:pt x="69" y="61"/>
                </a:cubicBezTo>
                <a:close/>
              </a:path>
            </a:pathLst>
          </a:custGeom>
          <a:solidFill>
            <a:srgbClr val="AE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7">
            <a:extLst>
              <a:ext uri="{FF2B5EF4-FFF2-40B4-BE49-F238E27FC236}">
                <a16:creationId xmlns:a16="http://schemas.microsoft.com/office/drawing/2014/main" id="{9C5739AA-45F5-644A-A6FE-E8053C73FCEF}"/>
              </a:ext>
            </a:extLst>
          </p:cNvPr>
          <p:cNvSpPr>
            <a:spLocks noEditPoints="1"/>
          </p:cNvSpPr>
          <p:nvPr/>
        </p:nvSpPr>
        <p:spPr bwMode="auto">
          <a:xfrm>
            <a:off x="6449722" y="2202683"/>
            <a:ext cx="300528" cy="299536"/>
          </a:xfrm>
          <a:custGeom>
            <a:avLst/>
            <a:gdLst>
              <a:gd name="T0" fmla="*/ 125 w 128"/>
              <a:gd name="T1" fmla="*/ 33 h 128"/>
              <a:gd name="T2" fmla="*/ 66 w 128"/>
              <a:gd name="T3" fmla="*/ 1 h 128"/>
              <a:gd name="T4" fmla="*/ 65 w 128"/>
              <a:gd name="T5" fmla="*/ 0 h 128"/>
              <a:gd name="T6" fmla="*/ 65 w 128"/>
              <a:gd name="T7" fmla="*/ 0 h 128"/>
              <a:gd name="T8" fmla="*/ 64 w 128"/>
              <a:gd name="T9" fmla="*/ 0 h 128"/>
              <a:gd name="T10" fmla="*/ 63 w 128"/>
              <a:gd name="T11" fmla="*/ 0 h 128"/>
              <a:gd name="T12" fmla="*/ 62 w 128"/>
              <a:gd name="T13" fmla="*/ 0 h 128"/>
              <a:gd name="T14" fmla="*/ 62 w 128"/>
              <a:gd name="T15" fmla="*/ 1 h 128"/>
              <a:gd name="T16" fmla="*/ 2 w 128"/>
              <a:gd name="T17" fmla="*/ 33 h 128"/>
              <a:gd name="T18" fmla="*/ 1 w 128"/>
              <a:gd name="T19" fmla="*/ 38 h 128"/>
              <a:gd name="T20" fmla="*/ 6 w 128"/>
              <a:gd name="T21" fmla="*/ 40 h 128"/>
              <a:gd name="T22" fmla="*/ 20 w 128"/>
              <a:gd name="T23" fmla="*/ 32 h 128"/>
              <a:gd name="T24" fmla="*/ 12 w 128"/>
              <a:gd name="T25" fmla="*/ 30 h 128"/>
              <a:gd name="T26" fmla="*/ 12 w 128"/>
              <a:gd name="T27" fmla="*/ 116 h 128"/>
              <a:gd name="T28" fmla="*/ 24 w 128"/>
              <a:gd name="T29" fmla="*/ 128 h 128"/>
              <a:gd name="T30" fmla="*/ 103 w 128"/>
              <a:gd name="T31" fmla="*/ 128 h 128"/>
              <a:gd name="T32" fmla="*/ 115 w 128"/>
              <a:gd name="T33" fmla="*/ 116 h 128"/>
              <a:gd name="T34" fmla="*/ 115 w 128"/>
              <a:gd name="T35" fmla="*/ 30 h 128"/>
              <a:gd name="T36" fmla="*/ 108 w 128"/>
              <a:gd name="T37" fmla="*/ 32 h 128"/>
              <a:gd name="T38" fmla="*/ 121 w 128"/>
              <a:gd name="T39" fmla="*/ 40 h 128"/>
              <a:gd name="T40" fmla="*/ 127 w 128"/>
              <a:gd name="T41" fmla="*/ 38 h 128"/>
              <a:gd name="T42" fmla="*/ 125 w 128"/>
              <a:gd name="T43" fmla="*/ 33 h 128"/>
              <a:gd name="T44" fmla="*/ 76 w 128"/>
              <a:gd name="T45" fmla="*/ 120 h 128"/>
              <a:gd name="T46" fmla="*/ 52 w 128"/>
              <a:gd name="T47" fmla="*/ 120 h 128"/>
              <a:gd name="T48" fmla="*/ 52 w 128"/>
              <a:gd name="T49" fmla="*/ 92 h 128"/>
              <a:gd name="T50" fmla="*/ 56 w 128"/>
              <a:gd name="T51" fmla="*/ 88 h 128"/>
              <a:gd name="T52" fmla="*/ 72 w 128"/>
              <a:gd name="T53" fmla="*/ 88 h 128"/>
              <a:gd name="T54" fmla="*/ 76 w 128"/>
              <a:gd name="T55" fmla="*/ 92 h 128"/>
              <a:gd name="T56" fmla="*/ 76 w 128"/>
              <a:gd name="T57" fmla="*/ 120 h 128"/>
              <a:gd name="T58" fmla="*/ 107 w 128"/>
              <a:gd name="T59" fmla="*/ 112 h 128"/>
              <a:gd name="T60" fmla="*/ 100 w 128"/>
              <a:gd name="T61" fmla="*/ 120 h 128"/>
              <a:gd name="T62" fmla="*/ 84 w 128"/>
              <a:gd name="T63" fmla="*/ 120 h 128"/>
              <a:gd name="T64" fmla="*/ 84 w 128"/>
              <a:gd name="T65" fmla="*/ 88 h 128"/>
              <a:gd name="T66" fmla="*/ 76 w 128"/>
              <a:gd name="T67" fmla="*/ 80 h 128"/>
              <a:gd name="T68" fmla="*/ 52 w 128"/>
              <a:gd name="T69" fmla="*/ 80 h 128"/>
              <a:gd name="T70" fmla="*/ 44 w 128"/>
              <a:gd name="T71" fmla="*/ 88 h 128"/>
              <a:gd name="T72" fmla="*/ 44 w 128"/>
              <a:gd name="T73" fmla="*/ 120 h 128"/>
              <a:gd name="T74" fmla="*/ 28 w 128"/>
              <a:gd name="T75" fmla="*/ 120 h 128"/>
              <a:gd name="T76" fmla="*/ 20 w 128"/>
              <a:gd name="T77" fmla="*/ 112 h 128"/>
              <a:gd name="T78" fmla="*/ 20 w 128"/>
              <a:gd name="T79" fmla="*/ 32 h 128"/>
              <a:gd name="T80" fmla="*/ 64 w 128"/>
              <a:gd name="T81" fmla="*/ 9 h 128"/>
              <a:gd name="T82" fmla="*/ 107 w 128"/>
              <a:gd name="T83" fmla="*/ 32 h 128"/>
              <a:gd name="T84" fmla="*/ 107 w 128"/>
              <a:gd name="T85" fmla="*/ 112 h 128"/>
              <a:gd name="T86" fmla="*/ 48 w 128"/>
              <a:gd name="T87" fmla="*/ 48 h 128"/>
              <a:gd name="T88" fmla="*/ 64 w 128"/>
              <a:gd name="T89" fmla="*/ 64 h 128"/>
              <a:gd name="T90" fmla="*/ 80 w 128"/>
              <a:gd name="T91" fmla="*/ 48 h 128"/>
              <a:gd name="T92" fmla="*/ 64 w 128"/>
              <a:gd name="T93" fmla="*/ 32 h 128"/>
              <a:gd name="T94" fmla="*/ 48 w 128"/>
              <a:gd name="T95" fmla="*/ 48 h 128"/>
              <a:gd name="T96" fmla="*/ 72 w 128"/>
              <a:gd name="T97" fmla="*/ 48 h 128"/>
              <a:gd name="T98" fmla="*/ 64 w 128"/>
              <a:gd name="T99" fmla="*/ 56 h 128"/>
              <a:gd name="T100" fmla="*/ 56 w 128"/>
              <a:gd name="T101" fmla="*/ 48 h 128"/>
              <a:gd name="T102" fmla="*/ 64 w 128"/>
              <a:gd name="T103" fmla="*/ 40 h 128"/>
              <a:gd name="T104" fmla="*/ 72 w 128"/>
              <a:gd name="T105" fmla="*/ 4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8" h="128">
                <a:moveTo>
                  <a:pt x="125" y="33"/>
                </a:moveTo>
                <a:cubicBezTo>
                  <a:pt x="66" y="1"/>
                  <a:pt x="66" y="1"/>
                  <a:pt x="66" y="1"/>
                </a:cubicBezTo>
                <a:cubicBezTo>
                  <a:pt x="66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3" y="0"/>
                  <a:pt x="63" y="0"/>
                </a:cubicBezTo>
                <a:cubicBezTo>
                  <a:pt x="63" y="0"/>
                  <a:pt x="63" y="0"/>
                  <a:pt x="62" y="0"/>
                </a:cubicBezTo>
                <a:cubicBezTo>
                  <a:pt x="62" y="0"/>
                  <a:pt x="62" y="0"/>
                  <a:pt x="62" y="1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4"/>
                  <a:pt x="0" y="36"/>
                  <a:pt x="1" y="38"/>
                </a:cubicBezTo>
                <a:cubicBezTo>
                  <a:pt x="2" y="40"/>
                  <a:pt x="5" y="41"/>
                  <a:pt x="6" y="40"/>
                </a:cubicBezTo>
                <a:cubicBezTo>
                  <a:pt x="20" y="32"/>
                  <a:pt x="20" y="32"/>
                  <a:pt x="20" y="32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2" y="123"/>
                  <a:pt x="18" y="128"/>
                  <a:pt x="24" y="128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10" y="128"/>
                  <a:pt x="115" y="123"/>
                  <a:pt x="115" y="116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21" y="40"/>
                  <a:pt x="121" y="40"/>
                  <a:pt x="121" y="40"/>
                </a:cubicBezTo>
                <a:cubicBezTo>
                  <a:pt x="123" y="41"/>
                  <a:pt x="126" y="40"/>
                  <a:pt x="127" y="38"/>
                </a:cubicBezTo>
                <a:cubicBezTo>
                  <a:pt x="128" y="36"/>
                  <a:pt x="127" y="34"/>
                  <a:pt x="125" y="33"/>
                </a:cubicBezTo>
                <a:close/>
                <a:moveTo>
                  <a:pt x="76" y="120"/>
                </a:moveTo>
                <a:cubicBezTo>
                  <a:pt x="52" y="120"/>
                  <a:pt x="52" y="120"/>
                  <a:pt x="52" y="120"/>
                </a:cubicBezTo>
                <a:cubicBezTo>
                  <a:pt x="52" y="92"/>
                  <a:pt x="52" y="92"/>
                  <a:pt x="52" y="92"/>
                </a:cubicBezTo>
                <a:cubicBezTo>
                  <a:pt x="52" y="90"/>
                  <a:pt x="54" y="88"/>
                  <a:pt x="56" y="88"/>
                </a:cubicBezTo>
                <a:cubicBezTo>
                  <a:pt x="72" y="88"/>
                  <a:pt x="72" y="88"/>
                  <a:pt x="72" y="88"/>
                </a:cubicBezTo>
                <a:cubicBezTo>
                  <a:pt x="74" y="88"/>
                  <a:pt x="76" y="90"/>
                  <a:pt x="76" y="92"/>
                </a:cubicBezTo>
                <a:cubicBezTo>
                  <a:pt x="76" y="120"/>
                  <a:pt x="76" y="120"/>
                  <a:pt x="76" y="120"/>
                </a:cubicBezTo>
                <a:close/>
                <a:moveTo>
                  <a:pt x="107" y="112"/>
                </a:moveTo>
                <a:cubicBezTo>
                  <a:pt x="107" y="117"/>
                  <a:pt x="104" y="120"/>
                  <a:pt x="100" y="120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4"/>
                  <a:pt x="80" y="80"/>
                  <a:pt x="76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48" y="80"/>
                  <a:pt x="44" y="84"/>
                  <a:pt x="44" y="88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28" y="120"/>
                  <a:pt x="28" y="120"/>
                  <a:pt x="28" y="120"/>
                </a:cubicBezTo>
                <a:cubicBezTo>
                  <a:pt x="24" y="120"/>
                  <a:pt x="20" y="117"/>
                  <a:pt x="20" y="112"/>
                </a:cubicBezTo>
                <a:cubicBezTo>
                  <a:pt x="20" y="32"/>
                  <a:pt x="20" y="32"/>
                  <a:pt x="20" y="32"/>
                </a:cubicBezTo>
                <a:cubicBezTo>
                  <a:pt x="64" y="9"/>
                  <a:pt x="64" y="9"/>
                  <a:pt x="64" y="9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112"/>
                  <a:pt x="107" y="112"/>
                  <a:pt x="107" y="112"/>
                </a:cubicBezTo>
                <a:close/>
                <a:moveTo>
                  <a:pt x="48" y="48"/>
                </a:moveTo>
                <a:cubicBezTo>
                  <a:pt x="48" y="57"/>
                  <a:pt x="55" y="64"/>
                  <a:pt x="64" y="64"/>
                </a:cubicBezTo>
                <a:cubicBezTo>
                  <a:pt x="73" y="64"/>
                  <a:pt x="80" y="57"/>
                  <a:pt x="80" y="48"/>
                </a:cubicBezTo>
                <a:cubicBezTo>
                  <a:pt x="80" y="39"/>
                  <a:pt x="73" y="32"/>
                  <a:pt x="64" y="32"/>
                </a:cubicBezTo>
                <a:cubicBezTo>
                  <a:pt x="55" y="32"/>
                  <a:pt x="48" y="39"/>
                  <a:pt x="48" y="48"/>
                </a:cubicBezTo>
                <a:close/>
                <a:moveTo>
                  <a:pt x="72" y="48"/>
                </a:moveTo>
                <a:cubicBezTo>
                  <a:pt x="72" y="53"/>
                  <a:pt x="68" y="56"/>
                  <a:pt x="64" y="56"/>
                </a:cubicBezTo>
                <a:cubicBezTo>
                  <a:pt x="59" y="56"/>
                  <a:pt x="56" y="53"/>
                  <a:pt x="56" y="48"/>
                </a:cubicBezTo>
                <a:cubicBezTo>
                  <a:pt x="56" y="44"/>
                  <a:pt x="59" y="40"/>
                  <a:pt x="64" y="40"/>
                </a:cubicBezTo>
                <a:cubicBezTo>
                  <a:pt x="68" y="40"/>
                  <a:pt x="72" y="44"/>
                  <a:pt x="72" y="48"/>
                </a:cubicBezTo>
                <a:close/>
              </a:path>
            </a:pathLst>
          </a:custGeom>
          <a:solidFill>
            <a:srgbClr val="AE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2">
            <a:extLst>
              <a:ext uri="{FF2B5EF4-FFF2-40B4-BE49-F238E27FC236}">
                <a16:creationId xmlns:a16="http://schemas.microsoft.com/office/drawing/2014/main" id="{28E007E6-A8DA-4C47-BCE7-68B1357D2D40}"/>
              </a:ext>
            </a:extLst>
          </p:cNvPr>
          <p:cNvSpPr>
            <a:spLocks noEditPoints="1"/>
          </p:cNvSpPr>
          <p:nvPr/>
        </p:nvSpPr>
        <p:spPr bwMode="auto">
          <a:xfrm>
            <a:off x="6481669" y="3090170"/>
            <a:ext cx="236634" cy="260728"/>
          </a:xfrm>
          <a:custGeom>
            <a:avLst/>
            <a:gdLst>
              <a:gd name="T0" fmla="*/ 90 w 116"/>
              <a:gd name="T1" fmla="*/ 0 h 128"/>
              <a:gd name="T2" fmla="*/ 65 w 116"/>
              <a:gd name="T3" fmla="*/ 20 h 128"/>
              <a:gd name="T4" fmla="*/ 4 w 116"/>
              <a:gd name="T5" fmla="*/ 20 h 128"/>
              <a:gd name="T6" fmla="*/ 1 w 116"/>
              <a:gd name="T7" fmla="*/ 23 h 128"/>
              <a:gd name="T8" fmla="*/ 1 w 116"/>
              <a:gd name="T9" fmla="*/ 27 h 128"/>
              <a:gd name="T10" fmla="*/ 44 w 116"/>
              <a:gd name="T11" fmla="*/ 78 h 128"/>
              <a:gd name="T12" fmla="*/ 44 w 116"/>
              <a:gd name="T13" fmla="*/ 120 h 128"/>
              <a:gd name="T14" fmla="*/ 32 w 116"/>
              <a:gd name="T15" fmla="*/ 120 h 128"/>
              <a:gd name="T16" fmla="*/ 28 w 116"/>
              <a:gd name="T17" fmla="*/ 124 h 128"/>
              <a:gd name="T18" fmla="*/ 32 w 116"/>
              <a:gd name="T19" fmla="*/ 128 h 128"/>
              <a:gd name="T20" fmla="*/ 48 w 116"/>
              <a:gd name="T21" fmla="*/ 128 h 128"/>
              <a:gd name="T22" fmla="*/ 48 w 116"/>
              <a:gd name="T23" fmla="*/ 128 h 128"/>
              <a:gd name="T24" fmla="*/ 48 w 116"/>
              <a:gd name="T25" fmla="*/ 128 h 128"/>
              <a:gd name="T26" fmla="*/ 64 w 116"/>
              <a:gd name="T27" fmla="*/ 128 h 128"/>
              <a:gd name="T28" fmla="*/ 68 w 116"/>
              <a:gd name="T29" fmla="*/ 124 h 128"/>
              <a:gd name="T30" fmla="*/ 64 w 116"/>
              <a:gd name="T31" fmla="*/ 120 h 128"/>
              <a:gd name="T32" fmla="*/ 52 w 116"/>
              <a:gd name="T33" fmla="*/ 120 h 128"/>
              <a:gd name="T34" fmla="*/ 52 w 116"/>
              <a:gd name="T35" fmla="*/ 78 h 128"/>
              <a:gd name="T36" fmla="*/ 77 w 116"/>
              <a:gd name="T37" fmla="*/ 48 h 128"/>
              <a:gd name="T38" fmla="*/ 90 w 116"/>
              <a:gd name="T39" fmla="*/ 52 h 128"/>
              <a:gd name="T40" fmla="*/ 116 w 116"/>
              <a:gd name="T41" fmla="*/ 26 h 128"/>
              <a:gd name="T42" fmla="*/ 90 w 116"/>
              <a:gd name="T43" fmla="*/ 0 h 128"/>
              <a:gd name="T44" fmla="*/ 48 w 116"/>
              <a:gd name="T45" fmla="*/ 71 h 128"/>
              <a:gd name="T46" fmla="*/ 14 w 116"/>
              <a:gd name="T47" fmla="*/ 28 h 128"/>
              <a:gd name="T48" fmla="*/ 83 w 116"/>
              <a:gd name="T49" fmla="*/ 28 h 128"/>
              <a:gd name="T50" fmla="*/ 48 w 116"/>
              <a:gd name="T51" fmla="*/ 71 h 128"/>
              <a:gd name="T52" fmla="*/ 90 w 116"/>
              <a:gd name="T53" fmla="*/ 44 h 128"/>
              <a:gd name="T54" fmla="*/ 82 w 116"/>
              <a:gd name="T55" fmla="*/ 42 h 128"/>
              <a:gd name="T56" fmla="*/ 95 w 116"/>
              <a:gd name="T57" fmla="*/ 27 h 128"/>
              <a:gd name="T58" fmla="*/ 96 w 116"/>
              <a:gd name="T59" fmla="*/ 23 h 128"/>
              <a:gd name="T60" fmla="*/ 92 w 116"/>
              <a:gd name="T61" fmla="*/ 20 h 128"/>
              <a:gd name="T62" fmla="*/ 73 w 116"/>
              <a:gd name="T63" fmla="*/ 20 h 128"/>
              <a:gd name="T64" fmla="*/ 90 w 116"/>
              <a:gd name="T65" fmla="*/ 8 h 128"/>
              <a:gd name="T66" fmla="*/ 108 w 116"/>
              <a:gd name="T67" fmla="*/ 26 h 128"/>
              <a:gd name="T68" fmla="*/ 90 w 116"/>
              <a:gd name="T69" fmla="*/ 4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" h="128">
                <a:moveTo>
                  <a:pt x="90" y="0"/>
                </a:moveTo>
                <a:cubicBezTo>
                  <a:pt x="78" y="0"/>
                  <a:pt x="68" y="9"/>
                  <a:pt x="65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3" y="20"/>
                  <a:pt x="1" y="21"/>
                  <a:pt x="1" y="23"/>
                </a:cubicBezTo>
                <a:cubicBezTo>
                  <a:pt x="0" y="24"/>
                  <a:pt x="0" y="26"/>
                  <a:pt x="1" y="27"/>
                </a:cubicBezTo>
                <a:cubicBezTo>
                  <a:pt x="44" y="78"/>
                  <a:pt x="44" y="78"/>
                  <a:pt x="44" y="78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0" y="120"/>
                  <a:pt x="28" y="122"/>
                  <a:pt x="28" y="124"/>
                </a:cubicBezTo>
                <a:cubicBezTo>
                  <a:pt x="28" y="126"/>
                  <a:pt x="30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6" y="128"/>
                  <a:pt x="68" y="126"/>
                  <a:pt x="68" y="124"/>
                </a:cubicBezTo>
                <a:cubicBezTo>
                  <a:pt x="68" y="122"/>
                  <a:pt x="66" y="120"/>
                  <a:pt x="64" y="120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52" y="78"/>
                  <a:pt x="52" y="78"/>
                  <a:pt x="52" y="78"/>
                </a:cubicBezTo>
                <a:cubicBezTo>
                  <a:pt x="77" y="48"/>
                  <a:pt x="77" y="48"/>
                  <a:pt x="77" y="48"/>
                </a:cubicBezTo>
                <a:cubicBezTo>
                  <a:pt x="81" y="51"/>
                  <a:pt x="85" y="52"/>
                  <a:pt x="90" y="52"/>
                </a:cubicBezTo>
                <a:cubicBezTo>
                  <a:pt x="104" y="52"/>
                  <a:pt x="116" y="40"/>
                  <a:pt x="116" y="26"/>
                </a:cubicBezTo>
                <a:cubicBezTo>
                  <a:pt x="116" y="12"/>
                  <a:pt x="104" y="0"/>
                  <a:pt x="90" y="0"/>
                </a:cubicBezTo>
                <a:close/>
                <a:moveTo>
                  <a:pt x="48" y="71"/>
                </a:moveTo>
                <a:cubicBezTo>
                  <a:pt x="14" y="28"/>
                  <a:pt x="14" y="28"/>
                  <a:pt x="14" y="28"/>
                </a:cubicBezTo>
                <a:cubicBezTo>
                  <a:pt x="83" y="28"/>
                  <a:pt x="83" y="28"/>
                  <a:pt x="83" y="28"/>
                </a:cubicBezTo>
                <a:cubicBezTo>
                  <a:pt x="48" y="71"/>
                  <a:pt x="48" y="71"/>
                  <a:pt x="48" y="71"/>
                </a:cubicBezTo>
                <a:close/>
                <a:moveTo>
                  <a:pt x="90" y="44"/>
                </a:moveTo>
                <a:cubicBezTo>
                  <a:pt x="87" y="44"/>
                  <a:pt x="84" y="43"/>
                  <a:pt x="82" y="42"/>
                </a:cubicBezTo>
                <a:cubicBezTo>
                  <a:pt x="95" y="27"/>
                  <a:pt x="95" y="27"/>
                  <a:pt x="95" y="27"/>
                </a:cubicBezTo>
                <a:cubicBezTo>
                  <a:pt x="96" y="26"/>
                  <a:pt x="96" y="24"/>
                  <a:pt x="96" y="23"/>
                </a:cubicBezTo>
                <a:cubicBezTo>
                  <a:pt x="95" y="21"/>
                  <a:pt x="94" y="20"/>
                  <a:pt x="92" y="20"/>
                </a:cubicBezTo>
                <a:cubicBezTo>
                  <a:pt x="73" y="20"/>
                  <a:pt x="73" y="20"/>
                  <a:pt x="73" y="20"/>
                </a:cubicBezTo>
                <a:cubicBezTo>
                  <a:pt x="76" y="13"/>
                  <a:pt x="82" y="8"/>
                  <a:pt x="90" y="8"/>
                </a:cubicBezTo>
                <a:cubicBezTo>
                  <a:pt x="100" y="8"/>
                  <a:pt x="108" y="16"/>
                  <a:pt x="108" y="26"/>
                </a:cubicBezTo>
                <a:cubicBezTo>
                  <a:pt x="108" y="36"/>
                  <a:pt x="100" y="44"/>
                  <a:pt x="90" y="44"/>
                </a:cubicBezTo>
                <a:close/>
              </a:path>
            </a:pathLst>
          </a:custGeom>
          <a:solidFill>
            <a:srgbClr val="AE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387193-2103-BF4A-8897-204F12520D07}"/>
              </a:ext>
            </a:extLst>
          </p:cNvPr>
          <p:cNvSpPr/>
          <p:nvPr/>
        </p:nvSpPr>
        <p:spPr>
          <a:xfrm>
            <a:off x="6750250" y="4017484"/>
            <a:ext cx="26566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Computers and Electronics,</a:t>
            </a:r>
          </a:p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sym typeface="Source Sans Pro" charset="0"/>
              </a:rPr>
              <a:t> Internet and Software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50BD14-66C9-8D47-8909-1DD475C1E709}"/>
              </a:ext>
            </a:extLst>
          </p:cNvPr>
          <p:cNvSpPr txBox="1"/>
          <p:nvPr/>
        </p:nvSpPr>
        <p:spPr>
          <a:xfrm>
            <a:off x="6853747" y="3793363"/>
            <a:ext cx="1591984" cy="2241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venir Next LT Pro" panose="020B0504020202020204" pitchFamily="34" charset="77"/>
              </a:rPr>
              <a:t>Tech</a:t>
            </a:r>
          </a:p>
        </p:txBody>
      </p:sp>
      <p:sp>
        <p:nvSpPr>
          <p:cNvPr id="112" name="Freeform 10">
            <a:extLst>
              <a:ext uri="{FF2B5EF4-FFF2-40B4-BE49-F238E27FC236}">
                <a16:creationId xmlns:a16="http://schemas.microsoft.com/office/drawing/2014/main" id="{763E6E87-C5C1-9F44-9223-CFE701773525}"/>
              </a:ext>
            </a:extLst>
          </p:cNvPr>
          <p:cNvSpPr>
            <a:spLocks noEditPoints="1"/>
          </p:cNvSpPr>
          <p:nvPr/>
        </p:nvSpPr>
        <p:spPr bwMode="auto">
          <a:xfrm>
            <a:off x="6504826" y="3793363"/>
            <a:ext cx="193172" cy="280471"/>
          </a:xfrm>
          <a:custGeom>
            <a:avLst/>
            <a:gdLst>
              <a:gd name="T0" fmla="*/ 44 w 88"/>
              <a:gd name="T1" fmla="*/ 128 h 128"/>
              <a:gd name="T2" fmla="*/ 0 w 88"/>
              <a:gd name="T3" fmla="*/ 84 h 128"/>
              <a:gd name="T4" fmla="*/ 0 w 88"/>
              <a:gd name="T5" fmla="*/ 44 h 128"/>
              <a:gd name="T6" fmla="*/ 44 w 88"/>
              <a:gd name="T7" fmla="*/ 0 h 128"/>
              <a:gd name="T8" fmla="*/ 88 w 88"/>
              <a:gd name="T9" fmla="*/ 44 h 128"/>
              <a:gd name="T10" fmla="*/ 88 w 88"/>
              <a:gd name="T11" fmla="*/ 84 h 128"/>
              <a:gd name="T12" fmla="*/ 44 w 88"/>
              <a:gd name="T13" fmla="*/ 128 h 128"/>
              <a:gd name="T14" fmla="*/ 80 w 88"/>
              <a:gd name="T15" fmla="*/ 44 h 128"/>
              <a:gd name="T16" fmla="*/ 44 w 88"/>
              <a:gd name="T17" fmla="*/ 8 h 128"/>
              <a:gd name="T18" fmla="*/ 8 w 88"/>
              <a:gd name="T19" fmla="*/ 44 h 128"/>
              <a:gd name="T20" fmla="*/ 8 w 88"/>
              <a:gd name="T21" fmla="*/ 84 h 128"/>
              <a:gd name="T22" fmla="*/ 44 w 88"/>
              <a:gd name="T23" fmla="*/ 120 h 128"/>
              <a:gd name="T24" fmla="*/ 80 w 88"/>
              <a:gd name="T25" fmla="*/ 84 h 128"/>
              <a:gd name="T26" fmla="*/ 80 w 88"/>
              <a:gd name="T27" fmla="*/ 44 h 128"/>
              <a:gd name="T28" fmla="*/ 44 w 88"/>
              <a:gd name="T29" fmla="*/ 52 h 128"/>
              <a:gd name="T30" fmla="*/ 40 w 88"/>
              <a:gd name="T31" fmla="*/ 48 h 128"/>
              <a:gd name="T32" fmla="*/ 40 w 88"/>
              <a:gd name="T33" fmla="*/ 32 h 128"/>
              <a:gd name="T34" fmla="*/ 44 w 88"/>
              <a:gd name="T35" fmla="*/ 28 h 128"/>
              <a:gd name="T36" fmla="*/ 48 w 88"/>
              <a:gd name="T37" fmla="*/ 32 h 128"/>
              <a:gd name="T38" fmla="*/ 48 w 88"/>
              <a:gd name="T39" fmla="*/ 48 h 128"/>
              <a:gd name="T40" fmla="*/ 44 w 88"/>
              <a:gd name="T41" fmla="*/ 5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128"/>
                </a:moveTo>
                <a:cubicBezTo>
                  <a:pt x="20" y="128"/>
                  <a:pt x="0" y="108"/>
                  <a:pt x="0" y="8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4" y="0"/>
                </a:cubicBezTo>
                <a:cubicBezTo>
                  <a:pt x="68" y="0"/>
                  <a:pt x="88" y="20"/>
                  <a:pt x="88" y="44"/>
                </a:cubicBezTo>
                <a:cubicBezTo>
                  <a:pt x="88" y="84"/>
                  <a:pt x="88" y="84"/>
                  <a:pt x="88" y="84"/>
                </a:cubicBezTo>
                <a:cubicBezTo>
                  <a:pt x="88" y="108"/>
                  <a:pt x="68" y="128"/>
                  <a:pt x="44" y="128"/>
                </a:cubicBezTo>
                <a:close/>
                <a:moveTo>
                  <a:pt x="80" y="44"/>
                </a:moveTo>
                <a:cubicBezTo>
                  <a:pt x="80" y="24"/>
                  <a:pt x="64" y="8"/>
                  <a:pt x="44" y="8"/>
                </a:cubicBezTo>
                <a:cubicBezTo>
                  <a:pt x="24" y="8"/>
                  <a:pt x="8" y="24"/>
                  <a:pt x="8" y="44"/>
                </a:cubicBezTo>
                <a:cubicBezTo>
                  <a:pt x="8" y="84"/>
                  <a:pt x="8" y="84"/>
                  <a:pt x="8" y="84"/>
                </a:cubicBezTo>
                <a:cubicBezTo>
                  <a:pt x="8" y="104"/>
                  <a:pt x="24" y="120"/>
                  <a:pt x="44" y="120"/>
                </a:cubicBezTo>
                <a:cubicBezTo>
                  <a:pt x="64" y="120"/>
                  <a:pt x="80" y="104"/>
                  <a:pt x="80" y="84"/>
                </a:cubicBezTo>
                <a:cubicBezTo>
                  <a:pt x="80" y="44"/>
                  <a:pt x="80" y="44"/>
                  <a:pt x="80" y="44"/>
                </a:cubicBezTo>
                <a:close/>
                <a:moveTo>
                  <a:pt x="44" y="52"/>
                </a:moveTo>
                <a:cubicBezTo>
                  <a:pt x="42" y="52"/>
                  <a:pt x="40" y="50"/>
                  <a:pt x="40" y="48"/>
                </a:cubicBezTo>
                <a:cubicBezTo>
                  <a:pt x="40" y="32"/>
                  <a:pt x="40" y="32"/>
                  <a:pt x="40" y="32"/>
                </a:cubicBezTo>
                <a:cubicBezTo>
                  <a:pt x="40" y="30"/>
                  <a:pt x="42" y="28"/>
                  <a:pt x="44" y="28"/>
                </a:cubicBezTo>
                <a:cubicBezTo>
                  <a:pt x="46" y="28"/>
                  <a:pt x="48" y="30"/>
                  <a:pt x="48" y="32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50"/>
                  <a:pt x="46" y="52"/>
                  <a:pt x="44" y="52"/>
                </a:cubicBezTo>
                <a:close/>
              </a:path>
            </a:pathLst>
          </a:custGeom>
          <a:solidFill>
            <a:srgbClr val="AE84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97A30EE-087C-4E48-B6AC-410E6C947E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2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4"/>
    </mc:Choice>
    <mc:Fallback>
      <p:transition spd="slow" advTm="11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"/>
          <p:cNvSpPr txBox="1"/>
          <p:nvPr/>
        </p:nvSpPr>
        <p:spPr>
          <a:xfrm>
            <a:off x="503675" y="1084125"/>
            <a:ext cx="690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2" name="Google Shape;552;p35"/>
          <p:cNvPicPr preferRelativeResize="0"/>
          <p:nvPr/>
        </p:nvPicPr>
        <p:blipFill rotWithShape="1">
          <a:blip r:embed="rId6">
            <a:alphaModFix/>
          </a:blip>
          <a:srcRect r="7176"/>
          <a:stretch/>
        </p:blipFill>
        <p:spPr>
          <a:xfrm>
            <a:off x="217917" y="801153"/>
            <a:ext cx="4110245" cy="2376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B9A8E9-3D7F-FB4A-983C-27D43E527834}"/>
              </a:ext>
            </a:extLst>
          </p:cNvPr>
          <p:cNvSpPr txBox="1"/>
          <p:nvPr/>
        </p:nvSpPr>
        <p:spPr>
          <a:xfrm>
            <a:off x="367395" y="493376"/>
            <a:ext cx="5883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Average Salaries V.S. Ratings &amp; Happiness  (across different industries)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1" name="Google Shape;222;p18">
            <a:extLst>
              <a:ext uri="{FF2B5EF4-FFF2-40B4-BE49-F238E27FC236}">
                <a16:creationId xmlns:a16="http://schemas.microsoft.com/office/drawing/2014/main" id="{F8813DD4-8691-0944-B676-1AF5B7645B53}"/>
              </a:ext>
            </a:extLst>
          </p:cNvPr>
          <p:cNvSpPr txBox="1"/>
          <p:nvPr/>
        </p:nvSpPr>
        <p:spPr>
          <a:xfrm>
            <a:off x="367395" y="25385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Exploratory Data Analysis </a:t>
            </a:r>
            <a:endParaRPr lang="en-SG" sz="1600"/>
          </a:p>
        </p:txBody>
      </p:sp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98B650B9-2C43-074E-9A0D-677BC2D8EB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7" t="2675"/>
          <a:stretch/>
        </p:blipFill>
        <p:spPr>
          <a:xfrm>
            <a:off x="4477640" y="801153"/>
            <a:ext cx="4497665" cy="237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4ACF3B-333E-004B-B0FE-1A5C2E23840F}"/>
              </a:ext>
            </a:extLst>
          </p:cNvPr>
          <p:cNvSpPr txBox="1"/>
          <p:nvPr/>
        </p:nvSpPr>
        <p:spPr>
          <a:xfrm>
            <a:off x="113414" y="3207809"/>
            <a:ext cx="184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Fira Sans Condensed" panose="020B0503050000020004" pitchFamily="34" charset="0"/>
              </a:rPr>
              <a:t>Insights </a:t>
            </a:r>
            <a:endParaRPr lang="en-SG" sz="1800" b="1">
              <a:latin typeface="Fira Sans Condensed" panose="020B0503050000020004" pitchFamily="34" charset="0"/>
            </a:endParaRPr>
          </a:p>
        </p:txBody>
      </p:sp>
      <p:sp>
        <p:nvSpPr>
          <p:cNvPr id="15" name="Google Shape;551;p35">
            <a:extLst>
              <a:ext uri="{FF2B5EF4-FFF2-40B4-BE49-F238E27FC236}">
                <a16:creationId xmlns:a16="http://schemas.microsoft.com/office/drawing/2014/main" id="{151E0FDD-4707-7447-A3D7-E3D71DB3680E}"/>
              </a:ext>
            </a:extLst>
          </p:cNvPr>
          <p:cNvSpPr txBox="1"/>
          <p:nvPr/>
        </p:nvSpPr>
        <p:spPr>
          <a:xfrm>
            <a:off x="15400" y="3556627"/>
            <a:ext cx="262329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Char char="●"/>
            </a:pPr>
            <a:r>
              <a:rPr lang="en-US" sz="120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Average Salary does not have strong correlation with neither Ratings nor Happiness</a:t>
            </a:r>
            <a:endParaRPr sz="1200">
              <a:solidFill>
                <a:schemeClr val="bg2">
                  <a:lumMod val="25000"/>
                </a:schemeClr>
              </a:solidFill>
              <a:latin typeface="Avenir Next LT Pro" panose="020B0504020202020204" pitchFamily="34" charset="77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F01390-A37B-8343-9625-CE17C5619FC9}"/>
              </a:ext>
            </a:extLst>
          </p:cNvPr>
          <p:cNvSpPr txBox="1"/>
          <p:nvPr/>
        </p:nvSpPr>
        <p:spPr>
          <a:xfrm>
            <a:off x="4711529" y="3612975"/>
            <a:ext cx="2490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Char char="●"/>
            </a:pPr>
            <a:r>
              <a:rPr lang="en-SG" sz="120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Govt Services and FNB even have a slight negative correlation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C09928-7905-854B-A490-2E07520F8CA5}"/>
              </a:ext>
            </a:extLst>
          </p:cNvPr>
          <p:cNvSpPr txBox="1"/>
          <p:nvPr/>
        </p:nvSpPr>
        <p:spPr>
          <a:xfrm>
            <a:off x="2360021" y="3600741"/>
            <a:ext cx="2490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Char char="●"/>
            </a:pPr>
            <a:r>
              <a:rPr lang="en-SG" sz="120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Tech, Tele, and Real Estate has slightly higher positive correlation, but still not strong</a:t>
            </a:r>
          </a:p>
        </p:txBody>
      </p:sp>
      <p:sp>
        <p:nvSpPr>
          <p:cNvPr id="20" name="Google Shape;2552;p58">
            <a:extLst>
              <a:ext uri="{FF2B5EF4-FFF2-40B4-BE49-F238E27FC236}">
                <a16:creationId xmlns:a16="http://schemas.microsoft.com/office/drawing/2014/main" id="{B3B565D1-5369-664B-A26D-1B4C1B218673}"/>
              </a:ext>
            </a:extLst>
          </p:cNvPr>
          <p:cNvSpPr/>
          <p:nvPr/>
        </p:nvSpPr>
        <p:spPr>
          <a:xfrm flipH="1">
            <a:off x="7062648" y="3600741"/>
            <a:ext cx="2020389" cy="670800"/>
          </a:xfrm>
          <a:prstGeom prst="homePlate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May not be a good feature for prediction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4F3C0C-FC1A-4071-B094-F58F68DED7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72"/>
    </mc:Choice>
    <mc:Fallback>
      <p:transition spd="slow" advTm="35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/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"/>
          <p:cNvSpPr txBox="1"/>
          <p:nvPr/>
        </p:nvSpPr>
        <p:spPr>
          <a:xfrm>
            <a:off x="324197" y="1100959"/>
            <a:ext cx="690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810224A-148B-40B3-A85A-BFAF5FD1F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733" y="1052619"/>
            <a:ext cx="4143497" cy="26817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2CC50-14AF-D845-8350-258618889206}"/>
              </a:ext>
            </a:extLst>
          </p:cNvPr>
          <p:cNvSpPr txBox="1"/>
          <p:nvPr/>
        </p:nvSpPr>
        <p:spPr>
          <a:xfrm>
            <a:off x="367395" y="493376"/>
            <a:ext cx="4623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CEO Approval V.S. Ratings (across different industries)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1" name="Google Shape;222;p18">
            <a:extLst>
              <a:ext uri="{FF2B5EF4-FFF2-40B4-BE49-F238E27FC236}">
                <a16:creationId xmlns:a16="http://schemas.microsoft.com/office/drawing/2014/main" id="{D9AD28CD-DAA8-DE48-B6A5-AC06C2061573}"/>
              </a:ext>
            </a:extLst>
          </p:cNvPr>
          <p:cNvSpPr txBox="1"/>
          <p:nvPr/>
        </p:nvSpPr>
        <p:spPr>
          <a:xfrm>
            <a:off x="367395" y="25385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Exploratory Data Analysis </a:t>
            </a:r>
            <a:endParaRPr lang="en-SG" sz="1600"/>
          </a:p>
        </p:txBody>
      </p:sp>
      <p:sp>
        <p:nvSpPr>
          <p:cNvPr id="13" name="Google Shape;475;p30">
            <a:extLst>
              <a:ext uri="{FF2B5EF4-FFF2-40B4-BE49-F238E27FC236}">
                <a16:creationId xmlns:a16="http://schemas.microsoft.com/office/drawing/2014/main" id="{D83278C0-F907-D14D-8EAC-309A7FC0081E}"/>
              </a:ext>
            </a:extLst>
          </p:cNvPr>
          <p:cNvSpPr txBox="1"/>
          <p:nvPr/>
        </p:nvSpPr>
        <p:spPr>
          <a:xfrm>
            <a:off x="5174654" y="1177616"/>
            <a:ext cx="3258311" cy="100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spcAft>
                <a:spcPts val="600"/>
              </a:spcAft>
              <a:buSzPct val="100000"/>
            </a:pP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A noticeable gap across industries, with the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Food and Beverages 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industry at roughly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0.82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 and the </a:t>
            </a:r>
            <a:r>
              <a:rPr lang="en-SG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Real Estate 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industry at around </a:t>
            </a:r>
            <a:r>
              <a:rPr lang="en-SG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0.57</a:t>
            </a:r>
            <a:endParaRPr lang="en-US" sz="1200">
              <a:latin typeface="Avenir Next LT Pro" panose="020B0504020202020204" pitchFamily="34" charset="77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459;p29">
            <a:extLst>
              <a:ext uri="{FF2B5EF4-FFF2-40B4-BE49-F238E27FC236}">
                <a16:creationId xmlns:a16="http://schemas.microsoft.com/office/drawing/2014/main" id="{7ECA9532-B454-1547-BC09-E5A96F20D7F7}"/>
              </a:ext>
            </a:extLst>
          </p:cNvPr>
          <p:cNvSpPr/>
          <p:nvPr/>
        </p:nvSpPr>
        <p:spPr>
          <a:xfrm>
            <a:off x="4585107" y="940497"/>
            <a:ext cx="595200" cy="59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463;p29">
            <a:extLst>
              <a:ext uri="{FF2B5EF4-FFF2-40B4-BE49-F238E27FC236}">
                <a16:creationId xmlns:a16="http://schemas.microsoft.com/office/drawing/2014/main" id="{30D1EA52-458D-5645-90E1-ECB94CD53396}"/>
              </a:ext>
            </a:extLst>
          </p:cNvPr>
          <p:cNvSpPr txBox="1"/>
          <p:nvPr/>
        </p:nvSpPr>
        <p:spPr>
          <a:xfrm>
            <a:off x="5287835" y="841226"/>
            <a:ext cx="11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Insights</a:t>
            </a: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88704-95D8-3F47-8B59-1F37E1D3CC0B}"/>
              </a:ext>
            </a:extLst>
          </p:cNvPr>
          <p:cNvSpPr txBox="1"/>
          <p:nvPr/>
        </p:nvSpPr>
        <p:spPr>
          <a:xfrm>
            <a:off x="5105367" y="2567894"/>
            <a:ext cx="39894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It relates to the 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level of autonomy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that employees have in their work</a:t>
            </a:r>
          </a:p>
          <a:p>
            <a:pPr marL="400050" lvl="0" indent="-285750"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Industries with higher levels of autonomy (Real Estate and Technology) may not feel as much presence from top management compared to 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more hierarchical industries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(Governmental Services and Food and Beverages)</a:t>
            </a:r>
          </a:p>
          <a:p>
            <a:pPr marL="400050" lvl="0" indent="-285750"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As such having 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a good management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could be more important to these industries.</a:t>
            </a:r>
            <a:b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</a:br>
            <a:endParaRPr lang="en-US" sz="1200">
              <a:solidFill>
                <a:schemeClr val="accent6">
                  <a:lumMod val="75000"/>
                </a:schemeClr>
              </a:solidFill>
              <a:latin typeface="Avenir Next LT Pro" panose="020B0504020202020204" pitchFamily="34" charset="77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Google Shape;459;p29">
            <a:extLst>
              <a:ext uri="{FF2B5EF4-FFF2-40B4-BE49-F238E27FC236}">
                <a16:creationId xmlns:a16="http://schemas.microsoft.com/office/drawing/2014/main" id="{66BBD2AC-3D5A-9349-B241-10F8B4D5837B}"/>
              </a:ext>
            </a:extLst>
          </p:cNvPr>
          <p:cNvSpPr/>
          <p:nvPr/>
        </p:nvSpPr>
        <p:spPr>
          <a:xfrm>
            <a:off x="4605625" y="2182655"/>
            <a:ext cx="595200" cy="595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" name="Google Shape;463;p29">
            <a:extLst>
              <a:ext uri="{FF2B5EF4-FFF2-40B4-BE49-F238E27FC236}">
                <a16:creationId xmlns:a16="http://schemas.microsoft.com/office/drawing/2014/main" id="{102D1427-E900-934F-AC97-5E466E52F39F}"/>
              </a:ext>
            </a:extLst>
          </p:cNvPr>
          <p:cNvSpPr txBox="1"/>
          <p:nvPr/>
        </p:nvSpPr>
        <p:spPr>
          <a:xfrm>
            <a:off x="5279679" y="2167487"/>
            <a:ext cx="243816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1800" b="1">
                <a:solidFill>
                  <a:schemeClr val="dk1"/>
                </a:solidFill>
                <a:latin typeface="Fira Sans Extra Condensed"/>
                <a:cs typeface="Fira Sans Extra Condensed"/>
                <a:sym typeface="Fira Sans Extra Condensed"/>
              </a:rPr>
              <a:t>Intuitive Explanation</a:t>
            </a:r>
            <a:endParaRPr/>
          </a:p>
        </p:txBody>
      </p:sp>
      <p:sp>
        <p:nvSpPr>
          <p:cNvPr id="21" name="Google Shape;551;p35">
            <a:extLst>
              <a:ext uri="{FF2B5EF4-FFF2-40B4-BE49-F238E27FC236}">
                <a16:creationId xmlns:a16="http://schemas.microsoft.com/office/drawing/2014/main" id="{95AA5C59-C6F7-FE45-9738-2A4FE6EA7A7B}"/>
              </a:ext>
            </a:extLst>
          </p:cNvPr>
          <p:cNvSpPr txBox="1"/>
          <p:nvPr/>
        </p:nvSpPr>
        <p:spPr>
          <a:xfrm>
            <a:off x="265666" y="3734324"/>
            <a:ext cx="359865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>
              <a:buSzPts val="1800"/>
              <a:buFont typeface="Fira Sans Extra Condensed"/>
              <a:buChar char="●"/>
            </a:pPr>
            <a:r>
              <a:rPr lang="en-US" sz="1200" b="1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CEO Approval: 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percentage of employees that think CEO is doing a good job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6B38E7B-ABEB-46E1-B94A-47929C851F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753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95"/>
    </mc:Choice>
    <mc:Fallback>
      <p:transition spd="slow" advTm="35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3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2;p18">
            <a:extLst>
              <a:ext uri="{FF2B5EF4-FFF2-40B4-BE49-F238E27FC236}">
                <a16:creationId xmlns:a16="http://schemas.microsoft.com/office/drawing/2014/main" id="{D9AD28CD-DAA8-DE48-B6A5-AC06C2061573}"/>
              </a:ext>
            </a:extLst>
          </p:cNvPr>
          <p:cNvSpPr txBox="1"/>
          <p:nvPr/>
        </p:nvSpPr>
        <p:spPr>
          <a:xfrm>
            <a:off x="367395" y="25385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Exploratory Data Analysis </a:t>
            </a:r>
            <a:endParaRPr lang="en-SG" sz="1600"/>
          </a:p>
        </p:txBody>
      </p:sp>
      <p:sp>
        <p:nvSpPr>
          <p:cNvPr id="13" name="Google Shape;475;p30">
            <a:extLst>
              <a:ext uri="{FF2B5EF4-FFF2-40B4-BE49-F238E27FC236}">
                <a16:creationId xmlns:a16="http://schemas.microsoft.com/office/drawing/2014/main" id="{D83278C0-F907-D14D-8EAC-309A7FC0081E}"/>
              </a:ext>
            </a:extLst>
          </p:cNvPr>
          <p:cNvSpPr txBox="1"/>
          <p:nvPr/>
        </p:nvSpPr>
        <p:spPr>
          <a:xfrm>
            <a:off x="5444622" y="1177616"/>
            <a:ext cx="2976568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spcAft>
                <a:spcPts val="600"/>
              </a:spcAft>
              <a:buSzPct val="100000"/>
            </a:pP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Strong positive correlation between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compensation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 with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work happiness 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in the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tech industry 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(~0.7), while other industries do not show such correlation</a:t>
            </a:r>
            <a:endParaRPr lang="en-US" sz="1200">
              <a:latin typeface="Avenir Next LT Pro" panose="020B0504020202020204" pitchFamily="34" charset="77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459;p29">
            <a:extLst>
              <a:ext uri="{FF2B5EF4-FFF2-40B4-BE49-F238E27FC236}">
                <a16:creationId xmlns:a16="http://schemas.microsoft.com/office/drawing/2014/main" id="{7ECA9532-B454-1547-BC09-E5A96F20D7F7}"/>
              </a:ext>
            </a:extLst>
          </p:cNvPr>
          <p:cNvSpPr/>
          <p:nvPr/>
        </p:nvSpPr>
        <p:spPr>
          <a:xfrm>
            <a:off x="4855074" y="940497"/>
            <a:ext cx="595200" cy="59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463;p29">
            <a:extLst>
              <a:ext uri="{FF2B5EF4-FFF2-40B4-BE49-F238E27FC236}">
                <a16:creationId xmlns:a16="http://schemas.microsoft.com/office/drawing/2014/main" id="{30D1EA52-458D-5645-90E1-ECB94CD53396}"/>
              </a:ext>
            </a:extLst>
          </p:cNvPr>
          <p:cNvSpPr txBox="1"/>
          <p:nvPr/>
        </p:nvSpPr>
        <p:spPr>
          <a:xfrm>
            <a:off x="5557802" y="841226"/>
            <a:ext cx="11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Insights</a:t>
            </a: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88704-95D8-3F47-8B59-1F37E1D3CC0B}"/>
              </a:ext>
            </a:extLst>
          </p:cNvPr>
          <p:cNvSpPr txBox="1"/>
          <p:nvPr/>
        </p:nvSpPr>
        <p:spPr>
          <a:xfrm>
            <a:off x="5375334" y="2907534"/>
            <a:ext cx="364674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Be attributable to the current trend where tech companies are 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offering more competitive salaries</a:t>
            </a:r>
          </a:p>
          <a:p>
            <a:pPr marL="400050" lvl="0" indent="-285750"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Tech Companies tends to attract talents who 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value compensation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more</a:t>
            </a:r>
          </a:p>
        </p:txBody>
      </p:sp>
      <p:sp>
        <p:nvSpPr>
          <p:cNvPr id="17" name="Google Shape;459;p29">
            <a:extLst>
              <a:ext uri="{FF2B5EF4-FFF2-40B4-BE49-F238E27FC236}">
                <a16:creationId xmlns:a16="http://schemas.microsoft.com/office/drawing/2014/main" id="{66BBD2AC-3D5A-9349-B241-10F8B4D5837B}"/>
              </a:ext>
            </a:extLst>
          </p:cNvPr>
          <p:cNvSpPr/>
          <p:nvPr/>
        </p:nvSpPr>
        <p:spPr>
          <a:xfrm>
            <a:off x="4875592" y="2522295"/>
            <a:ext cx="595200" cy="595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" name="Google Shape;463;p29">
            <a:extLst>
              <a:ext uri="{FF2B5EF4-FFF2-40B4-BE49-F238E27FC236}">
                <a16:creationId xmlns:a16="http://schemas.microsoft.com/office/drawing/2014/main" id="{102D1427-E900-934F-AC97-5E466E52F39F}"/>
              </a:ext>
            </a:extLst>
          </p:cNvPr>
          <p:cNvSpPr txBox="1"/>
          <p:nvPr/>
        </p:nvSpPr>
        <p:spPr>
          <a:xfrm>
            <a:off x="5549646" y="2507127"/>
            <a:ext cx="243816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1800" b="1">
                <a:solidFill>
                  <a:schemeClr val="dk1"/>
                </a:solidFill>
                <a:latin typeface="Fira Sans Extra Condensed"/>
                <a:cs typeface="Fira Sans Extra Condensed"/>
                <a:sym typeface="Fira Sans Extra Condensed"/>
              </a:rPr>
              <a:t>Intuitive Explanation</a:t>
            </a:r>
            <a:endParaRPr/>
          </a:p>
        </p:txBody>
      </p:sp>
      <p:sp>
        <p:nvSpPr>
          <p:cNvPr id="21" name="Google Shape;551;p35">
            <a:extLst>
              <a:ext uri="{FF2B5EF4-FFF2-40B4-BE49-F238E27FC236}">
                <a16:creationId xmlns:a16="http://schemas.microsoft.com/office/drawing/2014/main" id="{95AA5C59-C6F7-FE45-9738-2A4FE6EA7A7B}"/>
              </a:ext>
            </a:extLst>
          </p:cNvPr>
          <p:cNvSpPr txBox="1"/>
          <p:nvPr/>
        </p:nvSpPr>
        <p:spPr>
          <a:xfrm>
            <a:off x="265666" y="3448594"/>
            <a:ext cx="402590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buSzPts val="1800"/>
              <a:buFont typeface="Fira Sans Extra Condensed"/>
              <a:buChar char="●"/>
            </a:pPr>
            <a:r>
              <a:rPr lang="en-US" sz="1200" b="1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Compensation / Benefits: 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both monetary &amp; non-monetary rewards, i.e., stocks vest, insurance, etc.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13F93-3F53-6841-A077-F24F94EA4DE9}"/>
              </a:ext>
            </a:extLst>
          </p:cNvPr>
          <p:cNvSpPr txBox="1"/>
          <p:nvPr/>
        </p:nvSpPr>
        <p:spPr>
          <a:xfrm>
            <a:off x="367395" y="493376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Insights of Technology Companies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3A561-1C70-3D47-8966-DDCA4BD41A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66" b="648"/>
          <a:stretch/>
        </p:blipFill>
        <p:spPr>
          <a:xfrm>
            <a:off x="139506" y="1071101"/>
            <a:ext cx="4398870" cy="237749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3FFC01E-4143-4D78-90C3-9E48B7A261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89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84"/>
    </mc:Choice>
    <mc:Fallback>
      <p:transition spd="slow" advTm="14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3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64076E-11E3-4647-BDD5-AB39BE1A4654}"/>
              </a:ext>
            </a:extLst>
          </p:cNvPr>
          <p:cNvSpPr txBox="1"/>
          <p:nvPr/>
        </p:nvSpPr>
        <p:spPr>
          <a:xfrm>
            <a:off x="367395" y="493376"/>
            <a:ext cx="3717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Insights of Government Service Companies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4" name="Google Shape;222;p18">
            <a:extLst>
              <a:ext uri="{FF2B5EF4-FFF2-40B4-BE49-F238E27FC236}">
                <a16:creationId xmlns:a16="http://schemas.microsoft.com/office/drawing/2014/main" id="{6A30C2B3-6A05-4141-9592-307594C163A5}"/>
              </a:ext>
            </a:extLst>
          </p:cNvPr>
          <p:cNvSpPr txBox="1"/>
          <p:nvPr/>
        </p:nvSpPr>
        <p:spPr>
          <a:xfrm>
            <a:off x="367395" y="25385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Exploratory Data Analysis </a:t>
            </a:r>
            <a:endParaRPr lang="en-SG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4A126-FE9D-724F-9207-2FF55F3508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1348"/>
          <a:stretch/>
        </p:blipFill>
        <p:spPr>
          <a:xfrm>
            <a:off x="107300" y="941979"/>
            <a:ext cx="2880000" cy="1550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7D6910-77B2-2341-A40E-29229E080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00" y="2538905"/>
            <a:ext cx="2880000" cy="1559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5173C-0415-6B44-96B9-7E1C5BFF23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6"/>
          <a:stretch/>
        </p:blipFill>
        <p:spPr>
          <a:xfrm>
            <a:off x="3070233" y="935773"/>
            <a:ext cx="2818370" cy="1556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5E365-38DA-5648-80F9-5CF3D3C91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0233" y="2538905"/>
            <a:ext cx="2818370" cy="1544628"/>
          </a:xfrm>
          <a:prstGeom prst="rect">
            <a:avLst/>
          </a:prstGeom>
        </p:spPr>
      </p:pic>
      <p:sp>
        <p:nvSpPr>
          <p:cNvPr id="19" name="Google Shape;475;p30">
            <a:extLst>
              <a:ext uri="{FF2B5EF4-FFF2-40B4-BE49-F238E27FC236}">
                <a16:creationId xmlns:a16="http://schemas.microsoft.com/office/drawing/2014/main" id="{E75D788F-58D6-2949-8B58-EB3B74ACED15}"/>
              </a:ext>
            </a:extLst>
          </p:cNvPr>
          <p:cNvSpPr txBox="1"/>
          <p:nvPr/>
        </p:nvSpPr>
        <p:spPr>
          <a:xfrm>
            <a:off x="6604627" y="977298"/>
            <a:ext cx="2432074" cy="100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spcAft>
                <a:spcPts val="600"/>
              </a:spcAft>
              <a:buSzPct val="100000"/>
            </a:pP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Governmental Services had the highest correlation between work happiness and these 4 factors</a:t>
            </a:r>
            <a:endParaRPr lang="en-US" sz="1200">
              <a:latin typeface="Avenir Next LT Pro" panose="020B0504020202020204" pitchFamily="34" charset="77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459;p29">
            <a:extLst>
              <a:ext uri="{FF2B5EF4-FFF2-40B4-BE49-F238E27FC236}">
                <a16:creationId xmlns:a16="http://schemas.microsoft.com/office/drawing/2014/main" id="{3FEF6499-42BF-3643-B508-F9999F6792FB}"/>
              </a:ext>
            </a:extLst>
          </p:cNvPr>
          <p:cNvSpPr/>
          <p:nvPr/>
        </p:nvSpPr>
        <p:spPr>
          <a:xfrm>
            <a:off x="6015079" y="740179"/>
            <a:ext cx="595200" cy="59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Google Shape;463;p29">
            <a:extLst>
              <a:ext uri="{FF2B5EF4-FFF2-40B4-BE49-F238E27FC236}">
                <a16:creationId xmlns:a16="http://schemas.microsoft.com/office/drawing/2014/main" id="{8394B47A-899F-954C-AE19-78EDAF23D619}"/>
              </a:ext>
            </a:extLst>
          </p:cNvPr>
          <p:cNvSpPr txBox="1"/>
          <p:nvPr/>
        </p:nvSpPr>
        <p:spPr>
          <a:xfrm>
            <a:off x="6717807" y="640908"/>
            <a:ext cx="114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Insights</a:t>
            </a: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864EF1-50F0-AD4E-ABB1-EBDBE752C71A}"/>
              </a:ext>
            </a:extLst>
          </p:cNvPr>
          <p:cNvSpPr txBox="1"/>
          <p:nvPr/>
        </p:nvSpPr>
        <p:spPr>
          <a:xfrm>
            <a:off x="6535339" y="2367576"/>
            <a:ext cx="2401561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Suggests that there are 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external factors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that may be better at explaining the ratings in the other industries.</a:t>
            </a:r>
          </a:p>
          <a:p>
            <a:pPr marL="400050" lvl="0" indent="-285750"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Government jobs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are typically quite different from private sector jobs.</a:t>
            </a:r>
          </a:p>
        </p:txBody>
      </p:sp>
      <p:sp>
        <p:nvSpPr>
          <p:cNvPr id="23" name="Google Shape;459;p29">
            <a:extLst>
              <a:ext uri="{FF2B5EF4-FFF2-40B4-BE49-F238E27FC236}">
                <a16:creationId xmlns:a16="http://schemas.microsoft.com/office/drawing/2014/main" id="{DCAE4BA1-C90D-5249-80B6-E1C1D61410A5}"/>
              </a:ext>
            </a:extLst>
          </p:cNvPr>
          <p:cNvSpPr/>
          <p:nvPr/>
        </p:nvSpPr>
        <p:spPr>
          <a:xfrm>
            <a:off x="6035597" y="1982337"/>
            <a:ext cx="595200" cy="595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" name="Google Shape;463;p29">
            <a:extLst>
              <a:ext uri="{FF2B5EF4-FFF2-40B4-BE49-F238E27FC236}">
                <a16:creationId xmlns:a16="http://schemas.microsoft.com/office/drawing/2014/main" id="{D259BCB2-208E-6A4C-A5CB-9E40311612B5}"/>
              </a:ext>
            </a:extLst>
          </p:cNvPr>
          <p:cNvSpPr txBox="1"/>
          <p:nvPr/>
        </p:nvSpPr>
        <p:spPr>
          <a:xfrm>
            <a:off x="6709651" y="1967169"/>
            <a:ext cx="243816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1800" b="1">
                <a:solidFill>
                  <a:schemeClr val="dk1"/>
                </a:solidFill>
                <a:latin typeface="Fira Sans Extra Condensed"/>
                <a:cs typeface="Fira Sans Extra Condensed"/>
                <a:sym typeface="Fira Sans Extra Condensed"/>
              </a:rPr>
              <a:t>Intuitive Explanation</a:t>
            </a:r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54ED4C7-D8B9-482C-9075-93099CD11E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3"/>
    </mc:Choice>
    <mc:Fallback>
      <p:transition spd="slow" advTm="1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222;p18">
            <a:extLst>
              <a:ext uri="{FF2B5EF4-FFF2-40B4-BE49-F238E27FC236}">
                <a16:creationId xmlns:a16="http://schemas.microsoft.com/office/drawing/2014/main" id="{3282F20D-2FAB-DD46-8ADE-E3674EEF68F3}"/>
              </a:ext>
            </a:extLst>
          </p:cNvPr>
          <p:cNvSpPr txBox="1"/>
          <p:nvPr/>
        </p:nvSpPr>
        <p:spPr>
          <a:xfrm>
            <a:off x="374078" y="153548"/>
            <a:ext cx="2597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Machine Learning </a:t>
            </a:r>
            <a:endParaRPr lang="en-SG" sz="1600"/>
          </a:p>
        </p:txBody>
      </p:sp>
      <p:grpSp>
        <p:nvGrpSpPr>
          <p:cNvPr id="171" name="Google Shape;2097;p53">
            <a:extLst>
              <a:ext uri="{FF2B5EF4-FFF2-40B4-BE49-F238E27FC236}">
                <a16:creationId xmlns:a16="http://schemas.microsoft.com/office/drawing/2014/main" id="{9E1B90BB-BB9B-884B-941E-2DE80A70DB96}"/>
              </a:ext>
            </a:extLst>
          </p:cNvPr>
          <p:cNvGrpSpPr/>
          <p:nvPr/>
        </p:nvGrpSpPr>
        <p:grpSpPr>
          <a:xfrm>
            <a:off x="376107" y="1608757"/>
            <a:ext cx="3949756" cy="2397184"/>
            <a:chOff x="2221400" y="5143500"/>
            <a:chExt cx="1750325" cy="1062225"/>
          </a:xfrm>
        </p:grpSpPr>
        <p:sp>
          <p:nvSpPr>
            <p:cNvPr id="172" name="Google Shape;2098;p53">
              <a:extLst>
                <a:ext uri="{FF2B5EF4-FFF2-40B4-BE49-F238E27FC236}">
                  <a16:creationId xmlns:a16="http://schemas.microsoft.com/office/drawing/2014/main" id="{EFD12C6B-20D8-8C4D-B164-A6CF57B6B425}"/>
                </a:ext>
              </a:extLst>
            </p:cNvPr>
            <p:cNvSpPr/>
            <p:nvPr/>
          </p:nvSpPr>
          <p:spPr>
            <a:xfrm>
              <a:off x="2372625" y="5235950"/>
              <a:ext cx="1431475" cy="788050"/>
            </a:xfrm>
            <a:custGeom>
              <a:avLst/>
              <a:gdLst/>
              <a:ahLst/>
              <a:cxnLst/>
              <a:rect l="l" t="t" r="r" b="b"/>
              <a:pathLst>
                <a:path w="57259" h="31522" extrusionOk="0">
                  <a:moveTo>
                    <a:pt x="28629" y="0"/>
                  </a:moveTo>
                  <a:cubicBezTo>
                    <a:pt x="12811" y="0"/>
                    <a:pt x="0" y="12823"/>
                    <a:pt x="0" y="28630"/>
                  </a:cubicBezTo>
                  <a:cubicBezTo>
                    <a:pt x="0" y="29609"/>
                    <a:pt x="46" y="30577"/>
                    <a:pt x="138" y="31521"/>
                  </a:cubicBezTo>
                  <a:lnTo>
                    <a:pt x="57109" y="31521"/>
                  </a:lnTo>
                  <a:cubicBezTo>
                    <a:pt x="57212" y="30577"/>
                    <a:pt x="57258" y="29609"/>
                    <a:pt x="57258" y="28630"/>
                  </a:cubicBezTo>
                  <a:cubicBezTo>
                    <a:pt x="57258" y="12823"/>
                    <a:pt x="44436" y="0"/>
                    <a:pt x="28629" y="0"/>
                  </a:cubicBezTo>
                  <a:close/>
                </a:path>
              </a:pathLst>
            </a:custGeom>
            <a:solidFill>
              <a:srgbClr val="FFD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99;p53">
              <a:extLst>
                <a:ext uri="{FF2B5EF4-FFF2-40B4-BE49-F238E27FC236}">
                  <a16:creationId xmlns:a16="http://schemas.microsoft.com/office/drawing/2014/main" id="{64C5546F-0501-3B46-91C3-3DDE4005CC24}"/>
                </a:ext>
              </a:extLst>
            </p:cNvPr>
            <p:cNvSpPr/>
            <p:nvPr/>
          </p:nvSpPr>
          <p:spPr>
            <a:xfrm>
              <a:off x="3390475" y="5771950"/>
              <a:ext cx="207400" cy="207400"/>
            </a:xfrm>
            <a:custGeom>
              <a:avLst/>
              <a:gdLst/>
              <a:ahLst/>
              <a:cxnLst/>
              <a:rect l="l" t="t" r="r" b="b"/>
              <a:pathLst>
                <a:path w="8296" h="8296" extrusionOk="0">
                  <a:moveTo>
                    <a:pt x="4132" y="2837"/>
                  </a:moveTo>
                  <a:cubicBezTo>
                    <a:pt x="4721" y="2837"/>
                    <a:pt x="5251" y="3226"/>
                    <a:pt x="5415" y="3825"/>
                  </a:cubicBezTo>
                  <a:cubicBezTo>
                    <a:pt x="5600" y="4528"/>
                    <a:pt x="5185" y="5243"/>
                    <a:pt x="4471" y="5438"/>
                  </a:cubicBezTo>
                  <a:cubicBezTo>
                    <a:pt x="4358" y="5468"/>
                    <a:pt x="4245" y="5482"/>
                    <a:pt x="4133" y="5482"/>
                  </a:cubicBezTo>
                  <a:cubicBezTo>
                    <a:pt x="3549" y="5482"/>
                    <a:pt x="3012" y="5093"/>
                    <a:pt x="2858" y="4494"/>
                  </a:cubicBezTo>
                  <a:cubicBezTo>
                    <a:pt x="2673" y="3791"/>
                    <a:pt x="3088" y="3077"/>
                    <a:pt x="3791" y="2881"/>
                  </a:cubicBezTo>
                  <a:cubicBezTo>
                    <a:pt x="3905" y="2851"/>
                    <a:pt x="4020" y="2837"/>
                    <a:pt x="4132" y="2837"/>
                  </a:cubicBezTo>
                  <a:close/>
                  <a:moveTo>
                    <a:pt x="3883" y="1"/>
                  </a:moveTo>
                  <a:lnTo>
                    <a:pt x="2328" y="427"/>
                  </a:lnTo>
                  <a:lnTo>
                    <a:pt x="2627" y="1590"/>
                  </a:lnTo>
                  <a:cubicBezTo>
                    <a:pt x="2431" y="1706"/>
                    <a:pt x="2224" y="1867"/>
                    <a:pt x="2063" y="2017"/>
                  </a:cubicBezTo>
                  <a:lnTo>
                    <a:pt x="1026" y="1418"/>
                  </a:lnTo>
                  <a:lnTo>
                    <a:pt x="231" y="2800"/>
                  </a:lnTo>
                  <a:lnTo>
                    <a:pt x="1268" y="3399"/>
                  </a:lnTo>
                  <a:cubicBezTo>
                    <a:pt x="1199" y="3630"/>
                    <a:pt x="1176" y="3860"/>
                    <a:pt x="1164" y="4113"/>
                  </a:cubicBezTo>
                  <a:lnTo>
                    <a:pt x="0" y="4413"/>
                  </a:lnTo>
                  <a:lnTo>
                    <a:pt x="415" y="5968"/>
                  </a:lnTo>
                  <a:lnTo>
                    <a:pt x="1579" y="5657"/>
                  </a:lnTo>
                  <a:cubicBezTo>
                    <a:pt x="1694" y="5865"/>
                    <a:pt x="1855" y="6060"/>
                    <a:pt x="2017" y="6222"/>
                  </a:cubicBezTo>
                  <a:lnTo>
                    <a:pt x="1406" y="7259"/>
                  </a:lnTo>
                  <a:lnTo>
                    <a:pt x="2788" y="8065"/>
                  </a:lnTo>
                  <a:lnTo>
                    <a:pt x="3399" y="7028"/>
                  </a:lnTo>
                  <a:cubicBezTo>
                    <a:pt x="3618" y="7086"/>
                    <a:pt x="3860" y="7120"/>
                    <a:pt x="4102" y="7132"/>
                  </a:cubicBezTo>
                  <a:lnTo>
                    <a:pt x="4401" y="8296"/>
                  </a:lnTo>
                  <a:lnTo>
                    <a:pt x="5957" y="7881"/>
                  </a:lnTo>
                  <a:lnTo>
                    <a:pt x="5657" y="6717"/>
                  </a:lnTo>
                  <a:cubicBezTo>
                    <a:pt x="5853" y="6602"/>
                    <a:pt x="6060" y="6441"/>
                    <a:pt x="6222" y="6279"/>
                  </a:cubicBezTo>
                  <a:lnTo>
                    <a:pt x="7259" y="6890"/>
                  </a:lnTo>
                  <a:lnTo>
                    <a:pt x="8065" y="5507"/>
                  </a:lnTo>
                  <a:lnTo>
                    <a:pt x="7028" y="4897"/>
                  </a:lnTo>
                  <a:cubicBezTo>
                    <a:pt x="7086" y="4690"/>
                    <a:pt x="7120" y="4436"/>
                    <a:pt x="7120" y="4194"/>
                  </a:cubicBezTo>
                  <a:lnTo>
                    <a:pt x="8295" y="3895"/>
                  </a:lnTo>
                  <a:lnTo>
                    <a:pt x="7869" y="2339"/>
                  </a:lnTo>
                  <a:lnTo>
                    <a:pt x="6706" y="2639"/>
                  </a:lnTo>
                  <a:cubicBezTo>
                    <a:pt x="6590" y="2443"/>
                    <a:pt x="6429" y="2236"/>
                    <a:pt x="6279" y="2074"/>
                  </a:cubicBezTo>
                  <a:lnTo>
                    <a:pt x="6878" y="1037"/>
                  </a:lnTo>
                  <a:lnTo>
                    <a:pt x="5496" y="231"/>
                  </a:lnTo>
                  <a:lnTo>
                    <a:pt x="4897" y="1268"/>
                  </a:lnTo>
                  <a:cubicBezTo>
                    <a:pt x="4666" y="1210"/>
                    <a:pt x="4436" y="1187"/>
                    <a:pt x="4183" y="1176"/>
                  </a:cubicBezTo>
                  <a:lnTo>
                    <a:pt x="3883" y="1"/>
                  </a:ln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100;p53">
              <a:extLst>
                <a:ext uri="{FF2B5EF4-FFF2-40B4-BE49-F238E27FC236}">
                  <a16:creationId xmlns:a16="http://schemas.microsoft.com/office/drawing/2014/main" id="{8EA3B362-9486-A84F-8329-A1FA2710AC7F}"/>
                </a:ext>
              </a:extLst>
            </p:cNvPr>
            <p:cNvSpPr/>
            <p:nvPr/>
          </p:nvSpPr>
          <p:spPr>
            <a:xfrm>
              <a:off x="3793125" y="5147825"/>
              <a:ext cx="104575" cy="104275"/>
            </a:xfrm>
            <a:custGeom>
              <a:avLst/>
              <a:gdLst/>
              <a:ahLst/>
              <a:cxnLst/>
              <a:rect l="l" t="t" r="r" b="b"/>
              <a:pathLst>
                <a:path w="4183" h="4171" extrusionOk="0">
                  <a:moveTo>
                    <a:pt x="2116" y="1414"/>
                  </a:moveTo>
                  <a:cubicBezTo>
                    <a:pt x="2406" y="1414"/>
                    <a:pt x="2666" y="1616"/>
                    <a:pt x="2742" y="1912"/>
                  </a:cubicBezTo>
                  <a:cubicBezTo>
                    <a:pt x="2823" y="2270"/>
                    <a:pt x="2627" y="2638"/>
                    <a:pt x="2270" y="2719"/>
                  </a:cubicBezTo>
                  <a:cubicBezTo>
                    <a:pt x="2208" y="2736"/>
                    <a:pt x="2146" y="2745"/>
                    <a:pt x="2086" y="2745"/>
                  </a:cubicBezTo>
                  <a:cubicBezTo>
                    <a:pt x="1789" y="2745"/>
                    <a:pt x="1531" y="2543"/>
                    <a:pt x="1464" y="2247"/>
                  </a:cubicBezTo>
                  <a:cubicBezTo>
                    <a:pt x="1360" y="1889"/>
                    <a:pt x="1579" y="1521"/>
                    <a:pt x="1936" y="1440"/>
                  </a:cubicBezTo>
                  <a:cubicBezTo>
                    <a:pt x="1996" y="1423"/>
                    <a:pt x="2057" y="1414"/>
                    <a:pt x="2116" y="1414"/>
                  </a:cubicBezTo>
                  <a:close/>
                  <a:moveTo>
                    <a:pt x="1948" y="0"/>
                  </a:moveTo>
                  <a:lnTo>
                    <a:pt x="1164" y="196"/>
                  </a:lnTo>
                  <a:lnTo>
                    <a:pt x="1325" y="795"/>
                  </a:lnTo>
                  <a:cubicBezTo>
                    <a:pt x="1222" y="853"/>
                    <a:pt x="1130" y="922"/>
                    <a:pt x="1037" y="1002"/>
                  </a:cubicBezTo>
                  <a:lnTo>
                    <a:pt x="519" y="703"/>
                  </a:lnTo>
                  <a:lnTo>
                    <a:pt x="116" y="1406"/>
                  </a:lnTo>
                  <a:lnTo>
                    <a:pt x="634" y="1717"/>
                  </a:lnTo>
                  <a:cubicBezTo>
                    <a:pt x="611" y="1832"/>
                    <a:pt x="588" y="1947"/>
                    <a:pt x="588" y="2074"/>
                  </a:cubicBezTo>
                  <a:lnTo>
                    <a:pt x="1" y="2235"/>
                  </a:lnTo>
                  <a:lnTo>
                    <a:pt x="208" y="3007"/>
                  </a:lnTo>
                  <a:lnTo>
                    <a:pt x="795" y="2846"/>
                  </a:lnTo>
                  <a:cubicBezTo>
                    <a:pt x="853" y="2949"/>
                    <a:pt x="922" y="3053"/>
                    <a:pt x="1014" y="3134"/>
                  </a:cubicBezTo>
                  <a:lnTo>
                    <a:pt x="715" y="3652"/>
                  </a:lnTo>
                  <a:lnTo>
                    <a:pt x="1418" y="4055"/>
                  </a:lnTo>
                  <a:lnTo>
                    <a:pt x="1717" y="3537"/>
                  </a:lnTo>
                  <a:cubicBezTo>
                    <a:pt x="1832" y="3571"/>
                    <a:pt x="1948" y="3583"/>
                    <a:pt x="2074" y="3583"/>
                  </a:cubicBezTo>
                  <a:lnTo>
                    <a:pt x="2236" y="4171"/>
                  </a:lnTo>
                  <a:lnTo>
                    <a:pt x="3019" y="3975"/>
                  </a:lnTo>
                  <a:lnTo>
                    <a:pt x="2858" y="3387"/>
                  </a:lnTo>
                  <a:cubicBezTo>
                    <a:pt x="2961" y="3330"/>
                    <a:pt x="3054" y="3249"/>
                    <a:pt x="3146" y="3168"/>
                  </a:cubicBezTo>
                  <a:lnTo>
                    <a:pt x="3664" y="3468"/>
                  </a:lnTo>
                  <a:lnTo>
                    <a:pt x="4067" y="2765"/>
                  </a:lnTo>
                  <a:lnTo>
                    <a:pt x="3549" y="2465"/>
                  </a:lnTo>
                  <a:cubicBezTo>
                    <a:pt x="3572" y="2350"/>
                    <a:pt x="3595" y="2235"/>
                    <a:pt x="3595" y="2097"/>
                  </a:cubicBezTo>
                  <a:lnTo>
                    <a:pt x="4183" y="1947"/>
                  </a:lnTo>
                  <a:lnTo>
                    <a:pt x="3975" y="1164"/>
                  </a:lnTo>
                  <a:lnTo>
                    <a:pt x="3388" y="1325"/>
                  </a:lnTo>
                  <a:cubicBezTo>
                    <a:pt x="3330" y="1221"/>
                    <a:pt x="3261" y="1118"/>
                    <a:pt x="3169" y="1037"/>
                  </a:cubicBezTo>
                  <a:lnTo>
                    <a:pt x="3468" y="518"/>
                  </a:lnTo>
                  <a:lnTo>
                    <a:pt x="2766" y="115"/>
                  </a:lnTo>
                  <a:lnTo>
                    <a:pt x="2466" y="634"/>
                  </a:lnTo>
                  <a:cubicBezTo>
                    <a:pt x="2351" y="599"/>
                    <a:pt x="2236" y="588"/>
                    <a:pt x="2109" y="588"/>
                  </a:cubicBezTo>
                  <a:lnTo>
                    <a:pt x="1948" y="0"/>
                  </a:lnTo>
                  <a:close/>
                </a:path>
              </a:pathLst>
            </a:custGeom>
            <a:solidFill>
              <a:srgbClr val="AB79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101;p53">
              <a:extLst>
                <a:ext uri="{FF2B5EF4-FFF2-40B4-BE49-F238E27FC236}">
                  <a16:creationId xmlns:a16="http://schemas.microsoft.com/office/drawing/2014/main" id="{157BD8F9-3D1F-F64A-B4A7-4D1064B5EAEC}"/>
                </a:ext>
              </a:extLst>
            </p:cNvPr>
            <p:cNvSpPr/>
            <p:nvPr/>
          </p:nvSpPr>
          <p:spPr>
            <a:xfrm>
              <a:off x="2222850" y="6019350"/>
              <a:ext cx="1723525" cy="38925"/>
            </a:xfrm>
            <a:custGeom>
              <a:avLst/>
              <a:gdLst/>
              <a:ahLst/>
              <a:cxnLst/>
              <a:rect l="l" t="t" r="r" b="b"/>
              <a:pathLst>
                <a:path w="68941" h="1557" extrusionOk="0">
                  <a:moveTo>
                    <a:pt x="0" y="1"/>
                  </a:moveTo>
                  <a:lnTo>
                    <a:pt x="0" y="1556"/>
                  </a:lnTo>
                  <a:lnTo>
                    <a:pt x="68941" y="1556"/>
                  </a:lnTo>
                  <a:lnTo>
                    <a:pt x="68941" y="1"/>
                  </a:lnTo>
                  <a:close/>
                </a:path>
              </a:pathLst>
            </a:custGeom>
            <a:solidFill>
              <a:srgbClr val="AB79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102;p53">
              <a:extLst>
                <a:ext uri="{FF2B5EF4-FFF2-40B4-BE49-F238E27FC236}">
                  <a16:creationId xmlns:a16="http://schemas.microsoft.com/office/drawing/2014/main" id="{640CC14B-5B71-644F-A1D3-AA9AB910166B}"/>
                </a:ext>
              </a:extLst>
            </p:cNvPr>
            <p:cNvSpPr/>
            <p:nvPr/>
          </p:nvSpPr>
          <p:spPr>
            <a:xfrm>
              <a:off x="2222850" y="6058250"/>
              <a:ext cx="1723525" cy="147475"/>
            </a:xfrm>
            <a:custGeom>
              <a:avLst/>
              <a:gdLst/>
              <a:ahLst/>
              <a:cxnLst/>
              <a:rect l="l" t="t" r="r" b="b"/>
              <a:pathLst>
                <a:path w="68941" h="5899" extrusionOk="0">
                  <a:moveTo>
                    <a:pt x="0" y="0"/>
                  </a:moveTo>
                  <a:lnTo>
                    <a:pt x="0" y="5899"/>
                  </a:lnTo>
                  <a:lnTo>
                    <a:pt x="68941" y="5899"/>
                  </a:lnTo>
                  <a:lnTo>
                    <a:pt x="68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103;p53">
              <a:extLst>
                <a:ext uri="{FF2B5EF4-FFF2-40B4-BE49-F238E27FC236}">
                  <a16:creationId xmlns:a16="http://schemas.microsoft.com/office/drawing/2014/main" id="{A4BE2163-2D36-864A-AA2D-772BB59AF2DB}"/>
                </a:ext>
              </a:extLst>
            </p:cNvPr>
            <p:cNvSpPr/>
            <p:nvPr/>
          </p:nvSpPr>
          <p:spPr>
            <a:xfrm>
              <a:off x="2222850" y="6058250"/>
              <a:ext cx="1723525" cy="34300"/>
            </a:xfrm>
            <a:custGeom>
              <a:avLst/>
              <a:gdLst/>
              <a:ahLst/>
              <a:cxnLst/>
              <a:rect l="l" t="t" r="r" b="b"/>
              <a:pathLst>
                <a:path w="68941" h="1372" extrusionOk="0">
                  <a:moveTo>
                    <a:pt x="0" y="0"/>
                  </a:moveTo>
                  <a:lnTo>
                    <a:pt x="0" y="1371"/>
                  </a:lnTo>
                  <a:lnTo>
                    <a:pt x="68941" y="1371"/>
                  </a:lnTo>
                  <a:lnTo>
                    <a:pt x="689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104;p53">
              <a:extLst>
                <a:ext uri="{FF2B5EF4-FFF2-40B4-BE49-F238E27FC236}">
                  <a16:creationId xmlns:a16="http://schemas.microsoft.com/office/drawing/2014/main" id="{98214878-5C0E-CD4B-A265-C5A4938EF438}"/>
                </a:ext>
              </a:extLst>
            </p:cNvPr>
            <p:cNvSpPr/>
            <p:nvPr/>
          </p:nvSpPr>
          <p:spPr>
            <a:xfrm>
              <a:off x="3545425" y="5486525"/>
              <a:ext cx="274500" cy="536900"/>
            </a:xfrm>
            <a:custGeom>
              <a:avLst/>
              <a:gdLst/>
              <a:ahLst/>
              <a:cxnLst/>
              <a:rect l="l" t="t" r="r" b="b"/>
              <a:pathLst>
                <a:path w="10980" h="21476" extrusionOk="0">
                  <a:moveTo>
                    <a:pt x="1844" y="0"/>
                  </a:moveTo>
                  <a:cubicBezTo>
                    <a:pt x="830" y="0"/>
                    <a:pt x="1" y="818"/>
                    <a:pt x="1" y="1844"/>
                  </a:cubicBezTo>
                  <a:lnTo>
                    <a:pt x="1" y="19632"/>
                  </a:lnTo>
                  <a:cubicBezTo>
                    <a:pt x="1" y="20657"/>
                    <a:pt x="830" y="21475"/>
                    <a:pt x="1844" y="21475"/>
                  </a:cubicBezTo>
                  <a:lnTo>
                    <a:pt x="9137" y="21475"/>
                  </a:lnTo>
                  <a:cubicBezTo>
                    <a:pt x="10162" y="21475"/>
                    <a:pt x="10980" y="20646"/>
                    <a:pt x="10980" y="19632"/>
                  </a:cubicBezTo>
                  <a:lnTo>
                    <a:pt x="10980" y="1832"/>
                  </a:lnTo>
                  <a:cubicBezTo>
                    <a:pt x="10980" y="818"/>
                    <a:pt x="10162" y="0"/>
                    <a:pt x="9137" y="0"/>
                  </a:cubicBez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105;p53">
              <a:extLst>
                <a:ext uri="{FF2B5EF4-FFF2-40B4-BE49-F238E27FC236}">
                  <a16:creationId xmlns:a16="http://schemas.microsoft.com/office/drawing/2014/main" id="{32891778-A551-4E43-816E-139BEB314B73}"/>
                </a:ext>
              </a:extLst>
            </p:cNvPr>
            <p:cNvSpPr/>
            <p:nvPr/>
          </p:nvSpPr>
          <p:spPr>
            <a:xfrm>
              <a:off x="3556950" y="5527700"/>
              <a:ext cx="251750" cy="439850"/>
            </a:xfrm>
            <a:custGeom>
              <a:avLst/>
              <a:gdLst/>
              <a:ahLst/>
              <a:cxnLst/>
              <a:rect l="l" t="t" r="r" b="b"/>
              <a:pathLst>
                <a:path w="10070" h="17594" extrusionOk="0">
                  <a:moveTo>
                    <a:pt x="0" y="1"/>
                  </a:moveTo>
                  <a:lnTo>
                    <a:pt x="0" y="17593"/>
                  </a:lnTo>
                  <a:lnTo>
                    <a:pt x="10070" y="17593"/>
                  </a:lnTo>
                  <a:lnTo>
                    <a:pt x="100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106;p53">
              <a:extLst>
                <a:ext uri="{FF2B5EF4-FFF2-40B4-BE49-F238E27FC236}">
                  <a16:creationId xmlns:a16="http://schemas.microsoft.com/office/drawing/2014/main" id="{005CCAA4-8491-2C4B-9155-D6040238F301}"/>
                </a:ext>
              </a:extLst>
            </p:cNvPr>
            <p:cNvSpPr/>
            <p:nvPr/>
          </p:nvSpPr>
          <p:spPr>
            <a:xfrm>
              <a:off x="3651700" y="5505250"/>
              <a:ext cx="62250" cy="5500"/>
            </a:xfrm>
            <a:custGeom>
              <a:avLst/>
              <a:gdLst/>
              <a:ahLst/>
              <a:cxnLst/>
              <a:rect l="l" t="t" r="r" b="b"/>
              <a:pathLst>
                <a:path w="2490" h="220" extrusionOk="0">
                  <a:moveTo>
                    <a:pt x="1" y="0"/>
                  </a:moveTo>
                  <a:lnTo>
                    <a:pt x="1" y="219"/>
                  </a:lnTo>
                  <a:lnTo>
                    <a:pt x="2489" y="2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AB9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107;p53">
              <a:extLst>
                <a:ext uri="{FF2B5EF4-FFF2-40B4-BE49-F238E27FC236}">
                  <a16:creationId xmlns:a16="http://schemas.microsoft.com/office/drawing/2014/main" id="{51F22B65-692C-3C45-8EC3-9D2991E06650}"/>
                </a:ext>
              </a:extLst>
            </p:cNvPr>
            <p:cNvSpPr/>
            <p:nvPr/>
          </p:nvSpPr>
          <p:spPr>
            <a:xfrm>
              <a:off x="3665825" y="5974725"/>
              <a:ext cx="33725" cy="34000"/>
            </a:xfrm>
            <a:custGeom>
              <a:avLst/>
              <a:gdLst/>
              <a:ahLst/>
              <a:cxnLst/>
              <a:rect l="l" t="t" r="r" b="b"/>
              <a:pathLst>
                <a:path w="1349" h="1360" extrusionOk="0">
                  <a:moveTo>
                    <a:pt x="669" y="0"/>
                  </a:moveTo>
                  <a:cubicBezTo>
                    <a:pt x="300" y="0"/>
                    <a:pt x="0" y="300"/>
                    <a:pt x="0" y="680"/>
                  </a:cubicBezTo>
                  <a:cubicBezTo>
                    <a:pt x="0" y="1049"/>
                    <a:pt x="300" y="1360"/>
                    <a:pt x="669" y="1360"/>
                  </a:cubicBezTo>
                  <a:cubicBezTo>
                    <a:pt x="1049" y="1360"/>
                    <a:pt x="1348" y="1049"/>
                    <a:pt x="1348" y="680"/>
                  </a:cubicBezTo>
                  <a:cubicBezTo>
                    <a:pt x="1348" y="300"/>
                    <a:pt x="1049" y="0"/>
                    <a:pt x="669" y="0"/>
                  </a:cubicBez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108;p53">
              <a:extLst>
                <a:ext uri="{FF2B5EF4-FFF2-40B4-BE49-F238E27FC236}">
                  <a16:creationId xmlns:a16="http://schemas.microsoft.com/office/drawing/2014/main" id="{6542F608-AA28-B04F-99E4-D137DCFBB55C}"/>
                </a:ext>
              </a:extLst>
            </p:cNvPr>
            <p:cNvSpPr/>
            <p:nvPr/>
          </p:nvSpPr>
          <p:spPr>
            <a:xfrm>
              <a:off x="3556950" y="5605475"/>
              <a:ext cx="251750" cy="152975"/>
            </a:xfrm>
            <a:custGeom>
              <a:avLst/>
              <a:gdLst/>
              <a:ahLst/>
              <a:cxnLst/>
              <a:rect l="l" t="t" r="r" b="b"/>
              <a:pathLst>
                <a:path w="10070" h="6119" extrusionOk="0">
                  <a:moveTo>
                    <a:pt x="0" y="1"/>
                  </a:moveTo>
                  <a:lnTo>
                    <a:pt x="0" y="1855"/>
                  </a:lnTo>
                  <a:lnTo>
                    <a:pt x="10070" y="6118"/>
                  </a:lnTo>
                  <a:lnTo>
                    <a:pt x="10070" y="4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09;p53">
              <a:extLst>
                <a:ext uri="{FF2B5EF4-FFF2-40B4-BE49-F238E27FC236}">
                  <a16:creationId xmlns:a16="http://schemas.microsoft.com/office/drawing/2014/main" id="{7F8792CE-581D-9440-BF4E-10FE3C6B63C5}"/>
                </a:ext>
              </a:extLst>
            </p:cNvPr>
            <p:cNvSpPr/>
            <p:nvPr/>
          </p:nvSpPr>
          <p:spPr>
            <a:xfrm>
              <a:off x="3556950" y="5739700"/>
              <a:ext cx="251750" cy="152950"/>
            </a:xfrm>
            <a:custGeom>
              <a:avLst/>
              <a:gdLst/>
              <a:ahLst/>
              <a:cxnLst/>
              <a:rect l="l" t="t" r="r" b="b"/>
              <a:pathLst>
                <a:path w="10070" h="6118" extrusionOk="0">
                  <a:moveTo>
                    <a:pt x="0" y="0"/>
                  </a:moveTo>
                  <a:lnTo>
                    <a:pt x="0" y="1855"/>
                  </a:lnTo>
                  <a:lnTo>
                    <a:pt x="10070" y="6118"/>
                  </a:lnTo>
                  <a:lnTo>
                    <a:pt x="10070" y="4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10;p53">
              <a:extLst>
                <a:ext uri="{FF2B5EF4-FFF2-40B4-BE49-F238E27FC236}">
                  <a16:creationId xmlns:a16="http://schemas.microsoft.com/office/drawing/2014/main" id="{5FCCA395-E869-EF47-8A87-2C9B3EDFA762}"/>
                </a:ext>
              </a:extLst>
            </p:cNvPr>
            <p:cNvSpPr/>
            <p:nvPr/>
          </p:nvSpPr>
          <p:spPr>
            <a:xfrm>
              <a:off x="2422725" y="5190150"/>
              <a:ext cx="426575" cy="427450"/>
            </a:xfrm>
            <a:custGeom>
              <a:avLst/>
              <a:gdLst/>
              <a:ahLst/>
              <a:cxnLst/>
              <a:rect l="l" t="t" r="r" b="b"/>
              <a:pathLst>
                <a:path w="17063" h="17098" extrusionOk="0">
                  <a:moveTo>
                    <a:pt x="8333" y="5375"/>
                  </a:moveTo>
                  <a:cubicBezTo>
                    <a:pt x="8386" y="5375"/>
                    <a:pt x="8438" y="5377"/>
                    <a:pt x="8491" y="5381"/>
                  </a:cubicBezTo>
                  <a:cubicBezTo>
                    <a:pt x="8722" y="5381"/>
                    <a:pt x="8964" y="5404"/>
                    <a:pt x="9206" y="5473"/>
                  </a:cubicBezTo>
                  <a:cubicBezTo>
                    <a:pt x="9482" y="5554"/>
                    <a:pt x="9747" y="5646"/>
                    <a:pt x="9978" y="5784"/>
                  </a:cubicBezTo>
                  <a:cubicBezTo>
                    <a:pt x="10243" y="5922"/>
                    <a:pt x="10508" y="6107"/>
                    <a:pt x="10726" y="6325"/>
                  </a:cubicBezTo>
                  <a:cubicBezTo>
                    <a:pt x="11095" y="6706"/>
                    <a:pt x="11383" y="7132"/>
                    <a:pt x="11556" y="7639"/>
                  </a:cubicBezTo>
                  <a:cubicBezTo>
                    <a:pt x="11660" y="7915"/>
                    <a:pt x="11706" y="8203"/>
                    <a:pt x="11717" y="8491"/>
                  </a:cubicBezTo>
                  <a:cubicBezTo>
                    <a:pt x="11740" y="8837"/>
                    <a:pt x="11729" y="9183"/>
                    <a:pt x="11648" y="9540"/>
                  </a:cubicBezTo>
                  <a:cubicBezTo>
                    <a:pt x="11591" y="9782"/>
                    <a:pt x="11498" y="10012"/>
                    <a:pt x="11395" y="10220"/>
                  </a:cubicBezTo>
                  <a:cubicBezTo>
                    <a:pt x="11291" y="10427"/>
                    <a:pt x="11153" y="10634"/>
                    <a:pt x="11014" y="10819"/>
                  </a:cubicBezTo>
                  <a:cubicBezTo>
                    <a:pt x="10577" y="11349"/>
                    <a:pt x="9989" y="11740"/>
                    <a:pt x="9344" y="11925"/>
                  </a:cubicBezTo>
                  <a:cubicBezTo>
                    <a:pt x="9148" y="11982"/>
                    <a:pt x="8952" y="12028"/>
                    <a:pt x="8745" y="12040"/>
                  </a:cubicBezTo>
                  <a:cubicBezTo>
                    <a:pt x="8612" y="12056"/>
                    <a:pt x="8476" y="12066"/>
                    <a:pt x="8338" y="12066"/>
                  </a:cubicBezTo>
                  <a:cubicBezTo>
                    <a:pt x="8093" y="12066"/>
                    <a:pt x="7843" y="12037"/>
                    <a:pt x="7593" y="11971"/>
                  </a:cubicBezTo>
                  <a:cubicBezTo>
                    <a:pt x="7247" y="11890"/>
                    <a:pt x="6936" y="11729"/>
                    <a:pt x="6637" y="11556"/>
                  </a:cubicBezTo>
                  <a:cubicBezTo>
                    <a:pt x="6475" y="11452"/>
                    <a:pt x="6326" y="11349"/>
                    <a:pt x="6187" y="11222"/>
                  </a:cubicBezTo>
                  <a:cubicBezTo>
                    <a:pt x="5634" y="10738"/>
                    <a:pt x="5254" y="10081"/>
                    <a:pt x="5104" y="9355"/>
                  </a:cubicBezTo>
                  <a:cubicBezTo>
                    <a:pt x="5058" y="9148"/>
                    <a:pt x="5047" y="8952"/>
                    <a:pt x="5047" y="8733"/>
                  </a:cubicBezTo>
                  <a:cubicBezTo>
                    <a:pt x="5047" y="8457"/>
                    <a:pt x="5058" y="8180"/>
                    <a:pt x="5139" y="7915"/>
                  </a:cubicBezTo>
                  <a:cubicBezTo>
                    <a:pt x="5231" y="7524"/>
                    <a:pt x="5404" y="7178"/>
                    <a:pt x="5611" y="6855"/>
                  </a:cubicBezTo>
                  <a:cubicBezTo>
                    <a:pt x="5750" y="6648"/>
                    <a:pt x="5911" y="6452"/>
                    <a:pt x="6095" y="6279"/>
                  </a:cubicBezTo>
                  <a:cubicBezTo>
                    <a:pt x="6521" y="5899"/>
                    <a:pt x="7040" y="5623"/>
                    <a:pt x="7616" y="5473"/>
                  </a:cubicBezTo>
                  <a:cubicBezTo>
                    <a:pt x="7853" y="5416"/>
                    <a:pt x="8090" y="5375"/>
                    <a:pt x="8333" y="5375"/>
                  </a:cubicBezTo>
                  <a:close/>
                  <a:moveTo>
                    <a:pt x="8998" y="1"/>
                  </a:moveTo>
                  <a:lnTo>
                    <a:pt x="8491" y="2040"/>
                  </a:lnTo>
                  <a:cubicBezTo>
                    <a:pt x="8427" y="2037"/>
                    <a:pt x="8363" y="2036"/>
                    <a:pt x="8299" y="2036"/>
                  </a:cubicBezTo>
                  <a:cubicBezTo>
                    <a:pt x="7732" y="2036"/>
                    <a:pt x="7175" y="2126"/>
                    <a:pt x="6637" y="2282"/>
                  </a:cubicBezTo>
                  <a:lnTo>
                    <a:pt x="5588" y="519"/>
                  </a:lnTo>
                  <a:lnTo>
                    <a:pt x="2823" y="2178"/>
                  </a:lnTo>
                  <a:lnTo>
                    <a:pt x="3826" y="3849"/>
                  </a:lnTo>
                  <a:cubicBezTo>
                    <a:pt x="3353" y="4298"/>
                    <a:pt x="2938" y="4828"/>
                    <a:pt x="2604" y="5404"/>
                  </a:cubicBezTo>
                  <a:lnTo>
                    <a:pt x="773" y="4943"/>
                  </a:lnTo>
                  <a:lnTo>
                    <a:pt x="1" y="8065"/>
                  </a:lnTo>
                  <a:lnTo>
                    <a:pt x="1729" y="8503"/>
                  </a:lnTo>
                  <a:cubicBezTo>
                    <a:pt x="1694" y="9217"/>
                    <a:pt x="1798" y="9931"/>
                    <a:pt x="1994" y="10600"/>
                  </a:cubicBezTo>
                  <a:lnTo>
                    <a:pt x="519" y="11498"/>
                  </a:lnTo>
                  <a:lnTo>
                    <a:pt x="2167" y="14263"/>
                  </a:lnTo>
                  <a:lnTo>
                    <a:pt x="3607" y="13399"/>
                  </a:lnTo>
                  <a:cubicBezTo>
                    <a:pt x="4114" y="13918"/>
                    <a:pt x="4690" y="14344"/>
                    <a:pt x="5358" y="14690"/>
                  </a:cubicBezTo>
                  <a:lnTo>
                    <a:pt x="4955" y="16326"/>
                  </a:lnTo>
                  <a:lnTo>
                    <a:pt x="8077" y="17097"/>
                  </a:lnTo>
                  <a:lnTo>
                    <a:pt x="8491" y="15427"/>
                  </a:lnTo>
                  <a:cubicBezTo>
                    <a:pt x="9217" y="15427"/>
                    <a:pt x="9920" y="15300"/>
                    <a:pt x="10600" y="15070"/>
                  </a:cubicBezTo>
                  <a:lnTo>
                    <a:pt x="11498" y="16579"/>
                  </a:lnTo>
                  <a:lnTo>
                    <a:pt x="14263" y="14920"/>
                  </a:lnTo>
                  <a:lnTo>
                    <a:pt x="13319" y="13342"/>
                  </a:lnTo>
                  <a:cubicBezTo>
                    <a:pt x="13779" y="12846"/>
                    <a:pt x="14171" y="12305"/>
                    <a:pt x="14471" y="11683"/>
                  </a:cubicBezTo>
                  <a:lnTo>
                    <a:pt x="16279" y="12143"/>
                  </a:lnTo>
                  <a:lnTo>
                    <a:pt x="17063" y="9021"/>
                  </a:lnTo>
                  <a:lnTo>
                    <a:pt x="15093" y="8526"/>
                  </a:lnTo>
                  <a:cubicBezTo>
                    <a:pt x="15070" y="7892"/>
                    <a:pt x="14955" y="7259"/>
                    <a:pt x="14759" y="6671"/>
                  </a:cubicBezTo>
                  <a:lnTo>
                    <a:pt x="16544" y="5611"/>
                  </a:lnTo>
                  <a:lnTo>
                    <a:pt x="14885" y="2846"/>
                  </a:lnTo>
                  <a:lnTo>
                    <a:pt x="13077" y="3941"/>
                  </a:lnTo>
                  <a:cubicBezTo>
                    <a:pt x="12639" y="3514"/>
                    <a:pt x="12132" y="3146"/>
                    <a:pt x="11602" y="2858"/>
                  </a:cubicBezTo>
                  <a:lnTo>
                    <a:pt x="12120" y="784"/>
                  </a:lnTo>
                  <a:lnTo>
                    <a:pt x="8998" y="1"/>
                  </a:ln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11;p53">
              <a:extLst>
                <a:ext uri="{FF2B5EF4-FFF2-40B4-BE49-F238E27FC236}">
                  <a16:creationId xmlns:a16="http://schemas.microsoft.com/office/drawing/2014/main" id="{184163A1-4B4C-3543-9BD4-3DF5A1F3C182}"/>
                </a:ext>
              </a:extLst>
            </p:cNvPr>
            <p:cNvSpPr/>
            <p:nvPr/>
          </p:nvSpPr>
          <p:spPr>
            <a:xfrm>
              <a:off x="2299750" y="5430350"/>
              <a:ext cx="710850" cy="395475"/>
            </a:xfrm>
            <a:custGeom>
              <a:avLst/>
              <a:gdLst/>
              <a:ahLst/>
              <a:cxnLst/>
              <a:rect l="l" t="t" r="r" b="b"/>
              <a:pathLst>
                <a:path w="28434" h="15819" extrusionOk="0">
                  <a:moveTo>
                    <a:pt x="1521" y="1"/>
                  </a:moveTo>
                  <a:cubicBezTo>
                    <a:pt x="680" y="1"/>
                    <a:pt x="0" y="681"/>
                    <a:pt x="0" y="1510"/>
                  </a:cubicBezTo>
                  <a:lnTo>
                    <a:pt x="0" y="14298"/>
                  </a:lnTo>
                  <a:cubicBezTo>
                    <a:pt x="0" y="15139"/>
                    <a:pt x="680" y="15819"/>
                    <a:pt x="1521" y="15819"/>
                  </a:cubicBezTo>
                  <a:lnTo>
                    <a:pt x="26924" y="15819"/>
                  </a:lnTo>
                  <a:cubicBezTo>
                    <a:pt x="27754" y="15819"/>
                    <a:pt x="28434" y="15139"/>
                    <a:pt x="28434" y="14298"/>
                  </a:cubicBezTo>
                  <a:lnTo>
                    <a:pt x="28434" y="1510"/>
                  </a:lnTo>
                  <a:cubicBezTo>
                    <a:pt x="28434" y="681"/>
                    <a:pt x="27754" y="1"/>
                    <a:pt x="26924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112;p53">
              <a:extLst>
                <a:ext uri="{FF2B5EF4-FFF2-40B4-BE49-F238E27FC236}">
                  <a16:creationId xmlns:a16="http://schemas.microsoft.com/office/drawing/2014/main" id="{C4F30F71-1A93-214F-A61E-CEB1A8B89CB4}"/>
                </a:ext>
              </a:extLst>
            </p:cNvPr>
            <p:cNvSpPr/>
            <p:nvPr/>
          </p:nvSpPr>
          <p:spPr>
            <a:xfrm>
              <a:off x="2323950" y="5495450"/>
              <a:ext cx="662450" cy="305050"/>
            </a:xfrm>
            <a:custGeom>
              <a:avLst/>
              <a:gdLst/>
              <a:ahLst/>
              <a:cxnLst/>
              <a:rect l="l" t="t" r="r" b="b"/>
              <a:pathLst>
                <a:path w="26498" h="12202" extrusionOk="0">
                  <a:moveTo>
                    <a:pt x="0" y="1"/>
                  </a:moveTo>
                  <a:lnTo>
                    <a:pt x="0" y="12201"/>
                  </a:lnTo>
                  <a:lnTo>
                    <a:pt x="26498" y="12201"/>
                  </a:lnTo>
                  <a:lnTo>
                    <a:pt x="26498" y="1"/>
                  </a:lnTo>
                  <a:close/>
                </a:path>
              </a:pathLst>
            </a:custGeom>
            <a:solidFill>
              <a:srgbClr val="FBE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113;p53">
              <a:extLst>
                <a:ext uri="{FF2B5EF4-FFF2-40B4-BE49-F238E27FC236}">
                  <a16:creationId xmlns:a16="http://schemas.microsoft.com/office/drawing/2014/main" id="{BD9C619A-27CF-1C44-9CE1-0B2DDC2367B7}"/>
                </a:ext>
              </a:extLst>
            </p:cNvPr>
            <p:cNvSpPr/>
            <p:nvPr/>
          </p:nvSpPr>
          <p:spPr>
            <a:xfrm>
              <a:off x="2351300" y="5541525"/>
              <a:ext cx="410450" cy="10400"/>
            </a:xfrm>
            <a:custGeom>
              <a:avLst/>
              <a:gdLst/>
              <a:ahLst/>
              <a:cxnLst/>
              <a:rect l="l" t="t" r="r" b="b"/>
              <a:pathLst>
                <a:path w="16418" h="416" extrusionOk="0">
                  <a:moveTo>
                    <a:pt x="0" y="1"/>
                  </a:moveTo>
                  <a:lnTo>
                    <a:pt x="0" y="416"/>
                  </a:lnTo>
                  <a:lnTo>
                    <a:pt x="16418" y="416"/>
                  </a:lnTo>
                  <a:lnTo>
                    <a:pt x="16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14;p53">
              <a:extLst>
                <a:ext uri="{FF2B5EF4-FFF2-40B4-BE49-F238E27FC236}">
                  <a16:creationId xmlns:a16="http://schemas.microsoft.com/office/drawing/2014/main" id="{100A65F2-68DE-114C-8420-17204E5620E1}"/>
                </a:ext>
              </a:extLst>
            </p:cNvPr>
            <p:cNvSpPr/>
            <p:nvPr/>
          </p:nvSpPr>
          <p:spPr>
            <a:xfrm>
              <a:off x="2351300" y="5566875"/>
              <a:ext cx="410450" cy="10400"/>
            </a:xfrm>
            <a:custGeom>
              <a:avLst/>
              <a:gdLst/>
              <a:ahLst/>
              <a:cxnLst/>
              <a:rect l="l" t="t" r="r" b="b"/>
              <a:pathLst>
                <a:path w="16418" h="416" extrusionOk="0">
                  <a:moveTo>
                    <a:pt x="0" y="1"/>
                  </a:moveTo>
                  <a:lnTo>
                    <a:pt x="0" y="416"/>
                  </a:lnTo>
                  <a:lnTo>
                    <a:pt x="16418" y="416"/>
                  </a:lnTo>
                  <a:lnTo>
                    <a:pt x="16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115;p53">
              <a:extLst>
                <a:ext uri="{FF2B5EF4-FFF2-40B4-BE49-F238E27FC236}">
                  <a16:creationId xmlns:a16="http://schemas.microsoft.com/office/drawing/2014/main" id="{14DDE3AD-986D-F540-8495-889065B65B95}"/>
                </a:ext>
              </a:extLst>
            </p:cNvPr>
            <p:cNvSpPr/>
            <p:nvPr/>
          </p:nvSpPr>
          <p:spPr>
            <a:xfrm>
              <a:off x="2351300" y="5592525"/>
              <a:ext cx="410450" cy="10375"/>
            </a:xfrm>
            <a:custGeom>
              <a:avLst/>
              <a:gdLst/>
              <a:ahLst/>
              <a:cxnLst/>
              <a:rect l="l" t="t" r="r" b="b"/>
              <a:pathLst>
                <a:path w="16418" h="415" extrusionOk="0">
                  <a:moveTo>
                    <a:pt x="0" y="0"/>
                  </a:moveTo>
                  <a:lnTo>
                    <a:pt x="0" y="415"/>
                  </a:lnTo>
                  <a:lnTo>
                    <a:pt x="16418" y="415"/>
                  </a:lnTo>
                  <a:lnTo>
                    <a:pt x="164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116;p53">
              <a:extLst>
                <a:ext uri="{FF2B5EF4-FFF2-40B4-BE49-F238E27FC236}">
                  <a16:creationId xmlns:a16="http://schemas.microsoft.com/office/drawing/2014/main" id="{A41CD5DE-7E1B-AB47-B6F6-01816CCBADD6}"/>
                </a:ext>
              </a:extLst>
            </p:cNvPr>
            <p:cNvSpPr/>
            <p:nvPr/>
          </p:nvSpPr>
          <p:spPr>
            <a:xfrm>
              <a:off x="2351300" y="5617575"/>
              <a:ext cx="410450" cy="10400"/>
            </a:xfrm>
            <a:custGeom>
              <a:avLst/>
              <a:gdLst/>
              <a:ahLst/>
              <a:cxnLst/>
              <a:rect l="l" t="t" r="r" b="b"/>
              <a:pathLst>
                <a:path w="16418" h="416" extrusionOk="0">
                  <a:moveTo>
                    <a:pt x="0" y="0"/>
                  </a:moveTo>
                  <a:lnTo>
                    <a:pt x="0" y="415"/>
                  </a:lnTo>
                  <a:lnTo>
                    <a:pt x="16418" y="415"/>
                  </a:lnTo>
                  <a:lnTo>
                    <a:pt x="164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17;p53">
              <a:extLst>
                <a:ext uri="{FF2B5EF4-FFF2-40B4-BE49-F238E27FC236}">
                  <a16:creationId xmlns:a16="http://schemas.microsoft.com/office/drawing/2014/main" id="{FC0CEDB1-429F-6B4A-BF58-E3A7D14CDA9F}"/>
                </a:ext>
              </a:extLst>
            </p:cNvPr>
            <p:cNvSpPr/>
            <p:nvPr/>
          </p:nvSpPr>
          <p:spPr>
            <a:xfrm>
              <a:off x="2351300" y="5642925"/>
              <a:ext cx="410450" cy="10375"/>
            </a:xfrm>
            <a:custGeom>
              <a:avLst/>
              <a:gdLst/>
              <a:ahLst/>
              <a:cxnLst/>
              <a:rect l="l" t="t" r="r" b="b"/>
              <a:pathLst>
                <a:path w="16418" h="415" extrusionOk="0">
                  <a:moveTo>
                    <a:pt x="0" y="0"/>
                  </a:moveTo>
                  <a:lnTo>
                    <a:pt x="0" y="415"/>
                  </a:lnTo>
                  <a:lnTo>
                    <a:pt x="16418" y="415"/>
                  </a:lnTo>
                  <a:lnTo>
                    <a:pt x="164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18;p53">
              <a:extLst>
                <a:ext uri="{FF2B5EF4-FFF2-40B4-BE49-F238E27FC236}">
                  <a16:creationId xmlns:a16="http://schemas.microsoft.com/office/drawing/2014/main" id="{0FF72B06-2491-E140-A5D3-65DD308EAB9C}"/>
                </a:ext>
              </a:extLst>
            </p:cNvPr>
            <p:cNvSpPr/>
            <p:nvPr/>
          </p:nvSpPr>
          <p:spPr>
            <a:xfrm>
              <a:off x="2351300" y="5687850"/>
              <a:ext cx="290925" cy="10400"/>
            </a:xfrm>
            <a:custGeom>
              <a:avLst/>
              <a:gdLst/>
              <a:ahLst/>
              <a:cxnLst/>
              <a:rect l="l" t="t" r="r" b="b"/>
              <a:pathLst>
                <a:path w="11637" h="416" extrusionOk="0">
                  <a:moveTo>
                    <a:pt x="0" y="0"/>
                  </a:moveTo>
                  <a:lnTo>
                    <a:pt x="0" y="415"/>
                  </a:lnTo>
                  <a:lnTo>
                    <a:pt x="11636" y="415"/>
                  </a:lnTo>
                  <a:lnTo>
                    <a:pt x="11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19;p53">
              <a:extLst>
                <a:ext uri="{FF2B5EF4-FFF2-40B4-BE49-F238E27FC236}">
                  <a16:creationId xmlns:a16="http://schemas.microsoft.com/office/drawing/2014/main" id="{26CA176F-404F-B443-8037-F9D9DB65AC56}"/>
                </a:ext>
              </a:extLst>
            </p:cNvPr>
            <p:cNvSpPr/>
            <p:nvPr/>
          </p:nvSpPr>
          <p:spPr>
            <a:xfrm>
              <a:off x="2351300" y="5705425"/>
              <a:ext cx="290925" cy="10375"/>
            </a:xfrm>
            <a:custGeom>
              <a:avLst/>
              <a:gdLst/>
              <a:ahLst/>
              <a:cxnLst/>
              <a:rect l="l" t="t" r="r" b="b"/>
              <a:pathLst>
                <a:path w="11637" h="415" extrusionOk="0">
                  <a:moveTo>
                    <a:pt x="0" y="0"/>
                  </a:moveTo>
                  <a:lnTo>
                    <a:pt x="0" y="415"/>
                  </a:lnTo>
                  <a:lnTo>
                    <a:pt x="11636" y="415"/>
                  </a:lnTo>
                  <a:lnTo>
                    <a:pt x="11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20;p53">
              <a:extLst>
                <a:ext uri="{FF2B5EF4-FFF2-40B4-BE49-F238E27FC236}">
                  <a16:creationId xmlns:a16="http://schemas.microsoft.com/office/drawing/2014/main" id="{762D40B7-F3F6-6745-A01C-6E791C4E5D13}"/>
                </a:ext>
              </a:extLst>
            </p:cNvPr>
            <p:cNvSpPr/>
            <p:nvPr/>
          </p:nvSpPr>
          <p:spPr>
            <a:xfrm>
              <a:off x="2351300" y="5723000"/>
              <a:ext cx="290925" cy="10675"/>
            </a:xfrm>
            <a:custGeom>
              <a:avLst/>
              <a:gdLst/>
              <a:ahLst/>
              <a:cxnLst/>
              <a:rect l="l" t="t" r="r" b="b"/>
              <a:pathLst>
                <a:path w="11637" h="427" extrusionOk="0">
                  <a:moveTo>
                    <a:pt x="0" y="0"/>
                  </a:moveTo>
                  <a:lnTo>
                    <a:pt x="0" y="426"/>
                  </a:lnTo>
                  <a:lnTo>
                    <a:pt x="11636" y="426"/>
                  </a:lnTo>
                  <a:lnTo>
                    <a:pt x="11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21;p53">
              <a:extLst>
                <a:ext uri="{FF2B5EF4-FFF2-40B4-BE49-F238E27FC236}">
                  <a16:creationId xmlns:a16="http://schemas.microsoft.com/office/drawing/2014/main" id="{C3374BAF-FE17-DC44-879F-34BB51A5B63B}"/>
                </a:ext>
              </a:extLst>
            </p:cNvPr>
            <p:cNvSpPr/>
            <p:nvPr/>
          </p:nvSpPr>
          <p:spPr>
            <a:xfrm>
              <a:off x="2351300" y="5740275"/>
              <a:ext cx="290925" cy="10675"/>
            </a:xfrm>
            <a:custGeom>
              <a:avLst/>
              <a:gdLst/>
              <a:ahLst/>
              <a:cxnLst/>
              <a:rect l="l" t="t" r="r" b="b"/>
              <a:pathLst>
                <a:path w="11637" h="427" extrusionOk="0">
                  <a:moveTo>
                    <a:pt x="0" y="0"/>
                  </a:moveTo>
                  <a:lnTo>
                    <a:pt x="0" y="427"/>
                  </a:lnTo>
                  <a:lnTo>
                    <a:pt x="11636" y="427"/>
                  </a:lnTo>
                  <a:lnTo>
                    <a:pt x="11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22;p53">
              <a:extLst>
                <a:ext uri="{FF2B5EF4-FFF2-40B4-BE49-F238E27FC236}">
                  <a16:creationId xmlns:a16="http://schemas.microsoft.com/office/drawing/2014/main" id="{92CF87E0-3481-5146-AC07-44C5DAA57F19}"/>
                </a:ext>
              </a:extLst>
            </p:cNvPr>
            <p:cNvSpPr/>
            <p:nvPr/>
          </p:nvSpPr>
          <p:spPr>
            <a:xfrm>
              <a:off x="2656300" y="5687850"/>
              <a:ext cx="290925" cy="10400"/>
            </a:xfrm>
            <a:custGeom>
              <a:avLst/>
              <a:gdLst/>
              <a:ahLst/>
              <a:cxnLst/>
              <a:rect l="l" t="t" r="r" b="b"/>
              <a:pathLst>
                <a:path w="11637" h="416" extrusionOk="0">
                  <a:moveTo>
                    <a:pt x="1" y="0"/>
                  </a:moveTo>
                  <a:lnTo>
                    <a:pt x="1" y="415"/>
                  </a:lnTo>
                  <a:lnTo>
                    <a:pt x="11637" y="415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23;p53">
              <a:extLst>
                <a:ext uri="{FF2B5EF4-FFF2-40B4-BE49-F238E27FC236}">
                  <a16:creationId xmlns:a16="http://schemas.microsoft.com/office/drawing/2014/main" id="{85BE3545-100B-8948-9EEB-DCFBBD84A0AF}"/>
                </a:ext>
              </a:extLst>
            </p:cNvPr>
            <p:cNvSpPr/>
            <p:nvPr/>
          </p:nvSpPr>
          <p:spPr>
            <a:xfrm>
              <a:off x="2656300" y="5705425"/>
              <a:ext cx="290925" cy="10375"/>
            </a:xfrm>
            <a:custGeom>
              <a:avLst/>
              <a:gdLst/>
              <a:ahLst/>
              <a:cxnLst/>
              <a:rect l="l" t="t" r="r" b="b"/>
              <a:pathLst>
                <a:path w="11637" h="415" extrusionOk="0">
                  <a:moveTo>
                    <a:pt x="1" y="0"/>
                  </a:moveTo>
                  <a:lnTo>
                    <a:pt x="1" y="415"/>
                  </a:lnTo>
                  <a:lnTo>
                    <a:pt x="11637" y="415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24;p53">
              <a:extLst>
                <a:ext uri="{FF2B5EF4-FFF2-40B4-BE49-F238E27FC236}">
                  <a16:creationId xmlns:a16="http://schemas.microsoft.com/office/drawing/2014/main" id="{1E062869-EE88-6B42-B03D-7378329E4040}"/>
                </a:ext>
              </a:extLst>
            </p:cNvPr>
            <p:cNvSpPr/>
            <p:nvPr/>
          </p:nvSpPr>
          <p:spPr>
            <a:xfrm>
              <a:off x="2656300" y="5723000"/>
              <a:ext cx="290925" cy="10675"/>
            </a:xfrm>
            <a:custGeom>
              <a:avLst/>
              <a:gdLst/>
              <a:ahLst/>
              <a:cxnLst/>
              <a:rect l="l" t="t" r="r" b="b"/>
              <a:pathLst>
                <a:path w="11637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1637" y="426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25;p53">
              <a:extLst>
                <a:ext uri="{FF2B5EF4-FFF2-40B4-BE49-F238E27FC236}">
                  <a16:creationId xmlns:a16="http://schemas.microsoft.com/office/drawing/2014/main" id="{373A72BF-684B-E342-891D-676BBA1166E8}"/>
                </a:ext>
              </a:extLst>
            </p:cNvPr>
            <p:cNvSpPr/>
            <p:nvPr/>
          </p:nvSpPr>
          <p:spPr>
            <a:xfrm>
              <a:off x="2656300" y="5740275"/>
              <a:ext cx="290925" cy="10675"/>
            </a:xfrm>
            <a:custGeom>
              <a:avLst/>
              <a:gdLst/>
              <a:ahLst/>
              <a:cxnLst/>
              <a:rect l="l" t="t" r="r" b="b"/>
              <a:pathLst>
                <a:path w="11637" h="427" extrusionOk="0">
                  <a:moveTo>
                    <a:pt x="1" y="0"/>
                  </a:moveTo>
                  <a:lnTo>
                    <a:pt x="1" y="427"/>
                  </a:lnTo>
                  <a:lnTo>
                    <a:pt x="11637" y="427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126;p53">
              <a:extLst>
                <a:ext uri="{FF2B5EF4-FFF2-40B4-BE49-F238E27FC236}">
                  <a16:creationId xmlns:a16="http://schemas.microsoft.com/office/drawing/2014/main" id="{AEBCDD00-6BD0-0747-9FD9-7758BDAE7748}"/>
                </a:ext>
              </a:extLst>
            </p:cNvPr>
            <p:cNvSpPr/>
            <p:nvPr/>
          </p:nvSpPr>
          <p:spPr>
            <a:xfrm>
              <a:off x="2341225" y="5456575"/>
              <a:ext cx="20175" cy="20175"/>
            </a:xfrm>
            <a:custGeom>
              <a:avLst/>
              <a:gdLst/>
              <a:ahLst/>
              <a:cxnLst/>
              <a:rect l="l" t="t" r="r" b="b"/>
              <a:pathLst>
                <a:path w="807" h="807" extrusionOk="0">
                  <a:moveTo>
                    <a:pt x="403" y="0"/>
                  </a:moveTo>
                  <a:cubicBezTo>
                    <a:pt x="173" y="0"/>
                    <a:pt x="0" y="196"/>
                    <a:pt x="0" y="404"/>
                  </a:cubicBezTo>
                  <a:cubicBezTo>
                    <a:pt x="0" y="634"/>
                    <a:pt x="185" y="807"/>
                    <a:pt x="403" y="807"/>
                  </a:cubicBezTo>
                  <a:cubicBezTo>
                    <a:pt x="634" y="807"/>
                    <a:pt x="807" y="622"/>
                    <a:pt x="807" y="404"/>
                  </a:cubicBezTo>
                  <a:cubicBezTo>
                    <a:pt x="807" y="173"/>
                    <a:pt x="622" y="0"/>
                    <a:pt x="403" y="0"/>
                  </a:cubicBezTo>
                  <a:close/>
                </a:path>
              </a:pathLst>
            </a:custGeom>
            <a:solidFill>
              <a:srgbClr val="AB79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127;p53">
              <a:extLst>
                <a:ext uri="{FF2B5EF4-FFF2-40B4-BE49-F238E27FC236}">
                  <a16:creationId xmlns:a16="http://schemas.microsoft.com/office/drawing/2014/main" id="{D6854F5C-004A-174D-A021-2795A806D9B0}"/>
                </a:ext>
              </a:extLst>
            </p:cNvPr>
            <p:cNvSpPr/>
            <p:nvPr/>
          </p:nvSpPr>
          <p:spPr>
            <a:xfrm>
              <a:off x="2383850" y="5456575"/>
              <a:ext cx="20175" cy="20175"/>
            </a:xfrm>
            <a:custGeom>
              <a:avLst/>
              <a:gdLst/>
              <a:ahLst/>
              <a:cxnLst/>
              <a:rect l="l" t="t" r="r" b="b"/>
              <a:pathLst>
                <a:path w="807" h="807" extrusionOk="0">
                  <a:moveTo>
                    <a:pt x="404" y="0"/>
                  </a:moveTo>
                  <a:cubicBezTo>
                    <a:pt x="173" y="0"/>
                    <a:pt x="0" y="196"/>
                    <a:pt x="0" y="404"/>
                  </a:cubicBezTo>
                  <a:cubicBezTo>
                    <a:pt x="0" y="634"/>
                    <a:pt x="185" y="807"/>
                    <a:pt x="404" y="807"/>
                  </a:cubicBezTo>
                  <a:cubicBezTo>
                    <a:pt x="634" y="807"/>
                    <a:pt x="807" y="622"/>
                    <a:pt x="807" y="404"/>
                  </a:cubicBezTo>
                  <a:cubicBezTo>
                    <a:pt x="807" y="173"/>
                    <a:pt x="634" y="0"/>
                    <a:pt x="404" y="0"/>
                  </a:cubicBezTo>
                  <a:close/>
                </a:path>
              </a:pathLst>
            </a:custGeom>
            <a:solidFill>
              <a:srgbClr val="AB79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28;p53">
              <a:extLst>
                <a:ext uri="{FF2B5EF4-FFF2-40B4-BE49-F238E27FC236}">
                  <a16:creationId xmlns:a16="http://schemas.microsoft.com/office/drawing/2014/main" id="{9F7282AB-87D2-BD43-8604-A01A2059CCC5}"/>
                </a:ext>
              </a:extLst>
            </p:cNvPr>
            <p:cNvSpPr/>
            <p:nvPr/>
          </p:nvSpPr>
          <p:spPr>
            <a:xfrm>
              <a:off x="2426175" y="5456575"/>
              <a:ext cx="20200" cy="20175"/>
            </a:xfrm>
            <a:custGeom>
              <a:avLst/>
              <a:gdLst/>
              <a:ahLst/>
              <a:cxnLst/>
              <a:rect l="l" t="t" r="r" b="b"/>
              <a:pathLst>
                <a:path w="808" h="807" extrusionOk="0">
                  <a:moveTo>
                    <a:pt x="404" y="0"/>
                  </a:moveTo>
                  <a:cubicBezTo>
                    <a:pt x="174" y="0"/>
                    <a:pt x="1" y="196"/>
                    <a:pt x="1" y="404"/>
                  </a:cubicBezTo>
                  <a:cubicBezTo>
                    <a:pt x="1" y="634"/>
                    <a:pt x="185" y="807"/>
                    <a:pt x="404" y="807"/>
                  </a:cubicBezTo>
                  <a:cubicBezTo>
                    <a:pt x="635" y="807"/>
                    <a:pt x="807" y="622"/>
                    <a:pt x="807" y="404"/>
                  </a:cubicBezTo>
                  <a:cubicBezTo>
                    <a:pt x="807" y="173"/>
                    <a:pt x="635" y="0"/>
                    <a:pt x="404" y="0"/>
                  </a:cubicBezTo>
                  <a:close/>
                </a:path>
              </a:pathLst>
            </a:custGeom>
            <a:solidFill>
              <a:srgbClr val="AB79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29;p53">
              <a:extLst>
                <a:ext uri="{FF2B5EF4-FFF2-40B4-BE49-F238E27FC236}">
                  <a16:creationId xmlns:a16="http://schemas.microsoft.com/office/drawing/2014/main" id="{D0978F52-B30D-A743-99FE-1E46A15F949F}"/>
                </a:ext>
              </a:extLst>
            </p:cNvPr>
            <p:cNvSpPr/>
            <p:nvPr/>
          </p:nvSpPr>
          <p:spPr>
            <a:xfrm>
              <a:off x="2776125" y="5539525"/>
              <a:ext cx="170525" cy="115525"/>
            </a:xfrm>
            <a:custGeom>
              <a:avLst/>
              <a:gdLst/>
              <a:ahLst/>
              <a:cxnLst/>
              <a:rect l="l" t="t" r="r" b="b"/>
              <a:pathLst>
                <a:path w="6821" h="4621" extrusionOk="0">
                  <a:moveTo>
                    <a:pt x="1" y="0"/>
                  </a:moveTo>
                  <a:lnTo>
                    <a:pt x="1" y="4620"/>
                  </a:lnTo>
                  <a:lnTo>
                    <a:pt x="6821" y="4620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rgbClr val="AB79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30;p53">
              <a:extLst>
                <a:ext uri="{FF2B5EF4-FFF2-40B4-BE49-F238E27FC236}">
                  <a16:creationId xmlns:a16="http://schemas.microsoft.com/office/drawing/2014/main" id="{494FBB59-2531-C242-84ED-983DFAB8F613}"/>
                </a:ext>
              </a:extLst>
            </p:cNvPr>
            <p:cNvSpPr/>
            <p:nvPr/>
          </p:nvSpPr>
          <p:spPr>
            <a:xfrm>
              <a:off x="2828250" y="5671150"/>
              <a:ext cx="510975" cy="349100"/>
            </a:xfrm>
            <a:custGeom>
              <a:avLst/>
              <a:gdLst/>
              <a:ahLst/>
              <a:cxnLst/>
              <a:rect l="l" t="t" r="r" b="b"/>
              <a:pathLst>
                <a:path w="20439" h="13964" extrusionOk="0">
                  <a:moveTo>
                    <a:pt x="10312" y="0"/>
                  </a:moveTo>
                  <a:lnTo>
                    <a:pt x="7939" y="23"/>
                  </a:lnTo>
                  <a:lnTo>
                    <a:pt x="3665" y="2016"/>
                  </a:lnTo>
                  <a:cubicBezTo>
                    <a:pt x="3469" y="2109"/>
                    <a:pt x="3319" y="2270"/>
                    <a:pt x="3227" y="2466"/>
                  </a:cubicBezTo>
                  <a:cubicBezTo>
                    <a:pt x="2916" y="3111"/>
                    <a:pt x="1268" y="8549"/>
                    <a:pt x="335" y="11694"/>
                  </a:cubicBezTo>
                  <a:cubicBezTo>
                    <a:pt x="1" y="12811"/>
                    <a:pt x="750" y="13963"/>
                    <a:pt x="1798" y="13963"/>
                  </a:cubicBezTo>
                  <a:lnTo>
                    <a:pt x="18653" y="13963"/>
                  </a:lnTo>
                  <a:cubicBezTo>
                    <a:pt x="19690" y="13963"/>
                    <a:pt x="20439" y="12846"/>
                    <a:pt x="20139" y="11740"/>
                  </a:cubicBezTo>
                  <a:cubicBezTo>
                    <a:pt x="19275" y="8560"/>
                    <a:pt x="17731" y="3053"/>
                    <a:pt x="17432" y="2420"/>
                  </a:cubicBezTo>
                  <a:cubicBezTo>
                    <a:pt x="17340" y="2247"/>
                    <a:pt x="17213" y="2109"/>
                    <a:pt x="17040" y="2039"/>
                  </a:cubicBezTo>
                  <a:lnTo>
                    <a:pt x="12685" y="23"/>
                  </a:lnTo>
                  <a:lnTo>
                    <a:pt x="10312" y="0"/>
                  </a:lnTo>
                  <a:close/>
                </a:path>
              </a:pathLst>
            </a:custGeom>
            <a:solidFill>
              <a:srgbClr val="D45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131;p53">
              <a:extLst>
                <a:ext uri="{FF2B5EF4-FFF2-40B4-BE49-F238E27FC236}">
                  <a16:creationId xmlns:a16="http://schemas.microsoft.com/office/drawing/2014/main" id="{9EC688EC-2E19-FA45-8E7D-AC26BD37F24F}"/>
                </a:ext>
              </a:extLst>
            </p:cNvPr>
            <p:cNvSpPr/>
            <p:nvPr/>
          </p:nvSpPr>
          <p:spPr>
            <a:xfrm>
              <a:off x="3027000" y="5671725"/>
              <a:ext cx="118975" cy="348525"/>
            </a:xfrm>
            <a:custGeom>
              <a:avLst/>
              <a:gdLst/>
              <a:ahLst/>
              <a:cxnLst/>
              <a:rect l="l" t="t" r="r" b="b"/>
              <a:pathLst>
                <a:path w="4759" h="13941" extrusionOk="0">
                  <a:moveTo>
                    <a:pt x="0" y="0"/>
                  </a:moveTo>
                  <a:lnTo>
                    <a:pt x="0" y="13940"/>
                  </a:lnTo>
                  <a:lnTo>
                    <a:pt x="4758" y="13940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132;p53">
              <a:extLst>
                <a:ext uri="{FF2B5EF4-FFF2-40B4-BE49-F238E27FC236}">
                  <a16:creationId xmlns:a16="http://schemas.microsoft.com/office/drawing/2014/main" id="{3DD01CAA-4282-5942-93E9-63A3F8371A4E}"/>
                </a:ext>
              </a:extLst>
            </p:cNvPr>
            <p:cNvSpPr/>
            <p:nvPr/>
          </p:nvSpPr>
          <p:spPr>
            <a:xfrm>
              <a:off x="3025550" y="5676050"/>
              <a:ext cx="61100" cy="48975"/>
            </a:xfrm>
            <a:custGeom>
              <a:avLst/>
              <a:gdLst/>
              <a:ahLst/>
              <a:cxnLst/>
              <a:rect l="l" t="t" r="r" b="b"/>
              <a:pathLst>
                <a:path w="2444" h="1959" extrusionOk="0">
                  <a:moveTo>
                    <a:pt x="58" y="0"/>
                  </a:moveTo>
                  <a:cubicBezTo>
                    <a:pt x="58" y="0"/>
                    <a:pt x="1" y="1452"/>
                    <a:pt x="796" y="1959"/>
                  </a:cubicBezTo>
                  <a:lnTo>
                    <a:pt x="2443" y="265"/>
                  </a:lnTo>
                  <a:cubicBezTo>
                    <a:pt x="1084" y="242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F2C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133;p53">
              <a:extLst>
                <a:ext uri="{FF2B5EF4-FFF2-40B4-BE49-F238E27FC236}">
                  <a16:creationId xmlns:a16="http://schemas.microsoft.com/office/drawing/2014/main" id="{31B0435B-D4D1-0C4F-8005-34DCFF808224}"/>
                </a:ext>
              </a:extLst>
            </p:cNvPr>
            <p:cNvSpPr/>
            <p:nvPr/>
          </p:nvSpPr>
          <p:spPr>
            <a:xfrm>
              <a:off x="3086025" y="5676050"/>
              <a:ext cx="61375" cy="48975"/>
            </a:xfrm>
            <a:custGeom>
              <a:avLst/>
              <a:gdLst/>
              <a:ahLst/>
              <a:cxnLst/>
              <a:rect l="l" t="t" r="r" b="b"/>
              <a:pathLst>
                <a:path w="2455" h="1959" extrusionOk="0">
                  <a:moveTo>
                    <a:pt x="2386" y="0"/>
                  </a:moveTo>
                  <a:cubicBezTo>
                    <a:pt x="2386" y="0"/>
                    <a:pt x="1360" y="242"/>
                    <a:pt x="1" y="265"/>
                  </a:cubicBezTo>
                  <a:lnTo>
                    <a:pt x="1660" y="1959"/>
                  </a:lnTo>
                  <a:cubicBezTo>
                    <a:pt x="2455" y="1452"/>
                    <a:pt x="2386" y="0"/>
                    <a:pt x="2386" y="0"/>
                  </a:cubicBezTo>
                  <a:close/>
                </a:path>
              </a:pathLst>
            </a:custGeom>
            <a:solidFill>
              <a:srgbClr val="F2C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134;p53">
              <a:extLst>
                <a:ext uri="{FF2B5EF4-FFF2-40B4-BE49-F238E27FC236}">
                  <a16:creationId xmlns:a16="http://schemas.microsoft.com/office/drawing/2014/main" id="{0A2A30EA-2965-0C4F-B2F5-F5ECB1F659B9}"/>
                </a:ext>
              </a:extLst>
            </p:cNvPr>
            <p:cNvSpPr/>
            <p:nvPr/>
          </p:nvSpPr>
          <p:spPr>
            <a:xfrm>
              <a:off x="3024400" y="5671725"/>
              <a:ext cx="62250" cy="42075"/>
            </a:xfrm>
            <a:custGeom>
              <a:avLst/>
              <a:gdLst/>
              <a:ahLst/>
              <a:cxnLst/>
              <a:rect l="l" t="t" r="r" b="b"/>
              <a:pathLst>
                <a:path w="2490" h="1683" extrusionOk="0">
                  <a:moveTo>
                    <a:pt x="104" y="0"/>
                  </a:moveTo>
                  <a:lnTo>
                    <a:pt x="104" y="0"/>
                  </a:lnTo>
                  <a:cubicBezTo>
                    <a:pt x="104" y="0"/>
                    <a:pt x="1" y="1187"/>
                    <a:pt x="795" y="1682"/>
                  </a:cubicBezTo>
                  <a:lnTo>
                    <a:pt x="2489" y="415"/>
                  </a:lnTo>
                  <a:cubicBezTo>
                    <a:pt x="1130" y="404"/>
                    <a:pt x="104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135;p53">
              <a:extLst>
                <a:ext uri="{FF2B5EF4-FFF2-40B4-BE49-F238E27FC236}">
                  <a16:creationId xmlns:a16="http://schemas.microsoft.com/office/drawing/2014/main" id="{38E273F8-4EC2-ED4C-986E-A09516FB9F2A}"/>
                </a:ext>
              </a:extLst>
            </p:cNvPr>
            <p:cNvSpPr/>
            <p:nvPr/>
          </p:nvSpPr>
          <p:spPr>
            <a:xfrm>
              <a:off x="3086025" y="5671725"/>
              <a:ext cx="61950" cy="42075"/>
            </a:xfrm>
            <a:custGeom>
              <a:avLst/>
              <a:gdLst/>
              <a:ahLst/>
              <a:cxnLst/>
              <a:rect l="l" t="t" r="r" b="b"/>
              <a:pathLst>
                <a:path w="2478" h="1683" extrusionOk="0">
                  <a:moveTo>
                    <a:pt x="2386" y="0"/>
                  </a:moveTo>
                  <a:cubicBezTo>
                    <a:pt x="2386" y="0"/>
                    <a:pt x="1360" y="404"/>
                    <a:pt x="1" y="415"/>
                  </a:cubicBezTo>
                  <a:lnTo>
                    <a:pt x="1695" y="1682"/>
                  </a:lnTo>
                  <a:cubicBezTo>
                    <a:pt x="2478" y="1175"/>
                    <a:pt x="2386" y="0"/>
                    <a:pt x="2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36;p53">
              <a:extLst>
                <a:ext uri="{FF2B5EF4-FFF2-40B4-BE49-F238E27FC236}">
                  <a16:creationId xmlns:a16="http://schemas.microsoft.com/office/drawing/2014/main" id="{89B51A47-33FC-1746-AF46-5B2EA4C3EE1F}"/>
                </a:ext>
              </a:extLst>
            </p:cNvPr>
            <p:cNvSpPr/>
            <p:nvPr/>
          </p:nvSpPr>
          <p:spPr>
            <a:xfrm>
              <a:off x="2955000" y="5671725"/>
              <a:ext cx="72025" cy="217175"/>
            </a:xfrm>
            <a:custGeom>
              <a:avLst/>
              <a:gdLst/>
              <a:ahLst/>
              <a:cxnLst/>
              <a:rect l="l" t="t" r="r" b="b"/>
              <a:pathLst>
                <a:path w="2881" h="8687" extrusionOk="0">
                  <a:moveTo>
                    <a:pt x="2880" y="0"/>
                  </a:moveTo>
                  <a:lnTo>
                    <a:pt x="0" y="2500"/>
                  </a:lnTo>
                  <a:lnTo>
                    <a:pt x="1982" y="3422"/>
                  </a:lnTo>
                  <a:lnTo>
                    <a:pt x="853" y="5334"/>
                  </a:lnTo>
                  <a:cubicBezTo>
                    <a:pt x="853" y="5334"/>
                    <a:pt x="2754" y="6832"/>
                    <a:pt x="2880" y="8687"/>
                  </a:cubicBezTo>
                  <a:lnTo>
                    <a:pt x="2880" y="0"/>
                  </a:ln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37;p53">
              <a:extLst>
                <a:ext uri="{FF2B5EF4-FFF2-40B4-BE49-F238E27FC236}">
                  <a16:creationId xmlns:a16="http://schemas.microsoft.com/office/drawing/2014/main" id="{1FED678C-C5A2-C84C-93D4-68B4DF11A0A7}"/>
                </a:ext>
              </a:extLst>
            </p:cNvPr>
            <p:cNvSpPr/>
            <p:nvPr/>
          </p:nvSpPr>
          <p:spPr>
            <a:xfrm>
              <a:off x="3145950" y="5671725"/>
              <a:ext cx="72025" cy="217175"/>
            </a:xfrm>
            <a:custGeom>
              <a:avLst/>
              <a:gdLst/>
              <a:ahLst/>
              <a:cxnLst/>
              <a:rect l="l" t="t" r="r" b="b"/>
              <a:pathLst>
                <a:path w="2881" h="8687" extrusionOk="0">
                  <a:moveTo>
                    <a:pt x="0" y="0"/>
                  </a:moveTo>
                  <a:lnTo>
                    <a:pt x="0" y="8687"/>
                  </a:lnTo>
                  <a:cubicBezTo>
                    <a:pt x="127" y="6832"/>
                    <a:pt x="2028" y="5334"/>
                    <a:pt x="2028" y="5334"/>
                  </a:cubicBezTo>
                  <a:lnTo>
                    <a:pt x="899" y="3422"/>
                  </a:lnTo>
                  <a:lnTo>
                    <a:pt x="2881" y="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38;p53">
              <a:extLst>
                <a:ext uri="{FF2B5EF4-FFF2-40B4-BE49-F238E27FC236}">
                  <a16:creationId xmlns:a16="http://schemas.microsoft.com/office/drawing/2014/main" id="{C07F7132-8A1E-DA44-AB1F-475D4E7E3469}"/>
                </a:ext>
              </a:extLst>
            </p:cNvPr>
            <p:cNvSpPr/>
            <p:nvPr/>
          </p:nvSpPr>
          <p:spPr>
            <a:xfrm>
              <a:off x="3031600" y="5682100"/>
              <a:ext cx="109175" cy="338150"/>
            </a:xfrm>
            <a:custGeom>
              <a:avLst/>
              <a:gdLst/>
              <a:ahLst/>
              <a:cxnLst/>
              <a:rect l="l" t="t" r="r" b="b"/>
              <a:pathLst>
                <a:path w="4367" h="13526" extrusionOk="0">
                  <a:moveTo>
                    <a:pt x="2201" y="0"/>
                  </a:moveTo>
                  <a:lnTo>
                    <a:pt x="968" y="910"/>
                  </a:lnTo>
                  <a:lnTo>
                    <a:pt x="1763" y="2085"/>
                  </a:lnTo>
                  <a:lnTo>
                    <a:pt x="1" y="11221"/>
                  </a:lnTo>
                  <a:lnTo>
                    <a:pt x="957" y="13525"/>
                  </a:lnTo>
                  <a:lnTo>
                    <a:pt x="3434" y="13525"/>
                  </a:lnTo>
                  <a:lnTo>
                    <a:pt x="4367" y="11221"/>
                  </a:lnTo>
                  <a:lnTo>
                    <a:pt x="2662" y="2085"/>
                  </a:lnTo>
                  <a:lnTo>
                    <a:pt x="3411" y="887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9;p53">
              <a:extLst>
                <a:ext uri="{FF2B5EF4-FFF2-40B4-BE49-F238E27FC236}">
                  <a16:creationId xmlns:a16="http://schemas.microsoft.com/office/drawing/2014/main" id="{7B348FFB-F6A2-CD4E-8EED-5CBD3C004C5E}"/>
                </a:ext>
              </a:extLst>
            </p:cNvPr>
            <p:cNvSpPr/>
            <p:nvPr/>
          </p:nvSpPr>
          <p:spPr>
            <a:xfrm>
              <a:off x="2915525" y="5780025"/>
              <a:ext cx="341625" cy="239650"/>
            </a:xfrm>
            <a:custGeom>
              <a:avLst/>
              <a:gdLst/>
              <a:ahLst/>
              <a:cxnLst/>
              <a:rect l="l" t="t" r="r" b="b"/>
              <a:pathLst>
                <a:path w="13665" h="9586" extrusionOk="0">
                  <a:moveTo>
                    <a:pt x="1268" y="0"/>
                  </a:moveTo>
                  <a:cubicBezTo>
                    <a:pt x="554" y="0"/>
                    <a:pt x="1" y="565"/>
                    <a:pt x="1" y="1267"/>
                  </a:cubicBezTo>
                  <a:lnTo>
                    <a:pt x="346" y="9585"/>
                  </a:lnTo>
                  <a:lnTo>
                    <a:pt x="13319" y="9585"/>
                  </a:lnTo>
                  <a:lnTo>
                    <a:pt x="13664" y="1267"/>
                  </a:lnTo>
                  <a:cubicBezTo>
                    <a:pt x="13653" y="576"/>
                    <a:pt x="13088" y="0"/>
                    <a:pt x="123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0;p53">
              <a:extLst>
                <a:ext uri="{FF2B5EF4-FFF2-40B4-BE49-F238E27FC236}">
                  <a16:creationId xmlns:a16="http://schemas.microsoft.com/office/drawing/2014/main" id="{71B52A6E-1271-F740-B9AF-E6420444BF85}"/>
                </a:ext>
              </a:extLst>
            </p:cNvPr>
            <p:cNvSpPr/>
            <p:nvPr/>
          </p:nvSpPr>
          <p:spPr>
            <a:xfrm>
              <a:off x="2915525" y="5780300"/>
              <a:ext cx="341050" cy="239950"/>
            </a:xfrm>
            <a:custGeom>
              <a:avLst/>
              <a:gdLst/>
              <a:ahLst/>
              <a:cxnLst/>
              <a:rect l="l" t="t" r="r" b="b"/>
              <a:pathLst>
                <a:path w="13642" h="9598" extrusionOk="0">
                  <a:moveTo>
                    <a:pt x="1268" y="1"/>
                  </a:moveTo>
                  <a:cubicBezTo>
                    <a:pt x="554" y="1"/>
                    <a:pt x="1" y="565"/>
                    <a:pt x="1" y="1268"/>
                  </a:cubicBezTo>
                  <a:lnTo>
                    <a:pt x="346" y="9597"/>
                  </a:lnTo>
                  <a:lnTo>
                    <a:pt x="819" y="9597"/>
                  </a:lnTo>
                  <a:lnTo>
                    <a:pt x="519" y="2086"/>
                  </a:lnTo>
                  <a:cubicBezTo>
                    <a:pt x="519" y="1383"/>
                    <a:pt x="1084" y="819"/>
                    <a:pt x="1786" y="819"/>
                  </a:cubicBezTo>
                  <a:lnTo>
                    <a:pt x="12904" y="819"/>
                  </a:lnTo>
                  <a:cubicBezTo>
                    <a:pt x="13180" y="819"/>
                    <a:pt x="13434" y="911"/>
                    <a:pt x="13641" y="1072"/>
                  </a:cubicBezTo>
                  <a:cubicBezTo>
                    <a:pt x="13538" y="461"/>
                    <a:pt x="13019" y="1"/>
                    <a:pt x="12386" y="1"/>
                  </a:cubicBezTo>
                  <a:close/>
                </a:path>
              </a:pathLst>
            </a:custGeom>
            <a:solidFill>
              <a:srgbClr val="F5D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41;p53">
              <a:extLst>
                <a:ext uri="{FF2B5EF4-FFF2-40B4-BE49-F238E27FC236}">
                  <a16:creationId xmlns:a16="http://schemas.microsoft.com/office/drawing/2014/main" id="{B1F3DECB-F3F5-A249-BFE2-A1C5D2C6AFFA}"/>
                </a:ext>
              </a:extLst>
            </p:cNvPr>
            <p:cNvSpPr/>
            <p:nvPr/>
          </p:nvSpPr>
          <p:spPr>
            <a:xfrm>
              <a:off x="3066175" y="5857775"/>
              <a:ext cx="42650" cy="42375"/>
            </a:xfrm>
            <a:custGeom>
              <a:avLst/>
              <a:gdLst/>
              <a:ahLst/>
              <a:cxnLst/>
              <a:rect l="l" t="t" r="r" b="b"/>
              <a:pathLst>
                <a:path w="1706" h="1695" extrusionOk="0">
                  <a:moveTo>
                    <a:pt x="853" y="1"/>
                  </a:moveTo>
                  <a:cubicBezTo>
                    <a:pt x="380" y="1"/>
                    <a:pt x="0" y="369"/>
                    <a:pt x="0" y="853"/>
                  </a:cubicBezTo>
                  <a:cubicBezTo>
                    <a:pt x="0" y="1326"/>
                    <a:pt x="380" y="1694"/>
                    <a:pt x="853" y="1694"/>
                  </a:cubicBezTo>
                  <a:cubicBezTo>
                    <a:pt x="1336" y="1694"/>
                    <a:pt x="1705" y="1326"/>
                    <a:pt x="1705" y="853"/>
                  </a:cubicBezTo>
                  <a:cubicBezTo>
                    <a:pt x="1705" y="369"/>
                    <a:pt x="1336" y="1"/>
                    <a:pt x="8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42;p53">
              <a:extLst>
                <a:ext uri="{FF2B5EF4-FFF2-40B4-BE49-F238E27FC236}">
                  <a16:creationId xmlns:a16="http://schemas.microsoft.com/office/drawing/2014/main" id="{11A1BFF7-74F6-1F4C-B009-DC3F0C21BD78}"/>
                </a:ext>
              </a:extLst>
            </p:cNvPr>
            <p:cNvSpPr/>
            <p:nvPr/>
          </p:nvSpPr>
          <p:spPr>
            <a:xfrm>
              <a:off x="3027000" y="5586175"/>
              <a:ext cx="118400" cy="95950"/>
            </a:xfrm>
            <a:custGeom>
              <a:avLst/>
              <a:gdLst/>
              <a:ahLst/>
              <a:cxnLst/>
              <a:rect l="l" t="t" r="r" b="b"/>
              <a:pathLst>
                <a:path w="4736" h="3838" extrusionOk="0">
                  <a:moveTo>
                    <a:pt x="0" y="1"/>
                  </a:moveTo>
                  <a:lnTo>
                    <a:pt x="0" y="3399"/>
                  </a:lnTo>
                  <a:lnTo>
                    <a:pt x="0" y="3422"/>
                  </a:lnTo>
                  <a:cubicBezTo>
                    <a:pt x="0" y="3422"/>
                    <a:pt x="1003" y="3826"/>
                    <a:pt x="2350" y="3837"/>
                  </a:cubicBezTo>
                  <a:cubicBezTo>
                    <a:pt x="2387" y="3838"/>
                    <a:pt x="2423" y="3838"/>
                    <a:pt x="2459" y="3838"/>
                  </a:cubicBezTo>
                  <a:cubicBezTo>
                    <a:pt x="3169" y="3838"/>
                    <a:pt x="3957" y="3729"/>
                    <a:pt x="4735" y="3422"/>
                  </a:cubicBezTo>
                  <a:lnTo>
                    <a:pt x="4735" y="1"/>
                  </a:lnTo>
                  <a:close/>
                </a:path>
              </a:pathLst>
            </a:custGeom>
            <a:solidFill>
              <a:srgbClr val="FFC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43;p53">
              <a:extLst>
                <a:ext uri="{FF2B5EF4-FFF2-40B4-BE49-F238E27FC236}">
                  <a16:creationId xmlns:a16="http://schemas.microsoft.com/office/drawing/2014/main" id="{E77E0D6A-1B02-6445-8FD9-050ABF8992D9}"/>
                </a:ext>
              </a:extLst>
            </p:cNvPr>
            <p:cNvSpPr/>
            <p:nvPr/>
          </p:nvSpPr>
          <p:spPr>
            <a:xfrm>
              <a:off x="3027850" y="5603450"/>
              <a:ext cx="118125" cy="40650"/>
            </a:xfrm>
            <a:custGeom>
              <a:avLst/>
              <a:gdLst/>
              <a:ahLst/>
              <a:cxnLst/>
              <a:rect l="l" t="t" r="r" b="b"/>
              <a:pathLst>
                <a:path w="4725" h="1626" extrusionOk="0">
                  <a:moveTo>
                    <a:pt x="4724" y="1"/>
                  </a:moveTo>
                  <a:lnTo>
                    <a:pt x="4678" y="47"/>
                  </a:lnTo>
                  <a:cubicBezTo>
                    <a:pt x="4655" y="82"/>
                    <a:pt x="4621" y="116"/>
                    <a:pt x="4598" y="151"/>
                  </a:cubicBezTo>
                  <a:lnTo>
                    <a:pt x="4540" y="208"/>
                  </a:lnTo>
                  <a:lnTo>
                    <a:pt x="4448" y="289"/>
                  </a:lnTo>
                  <a:cubicBezTo>
                    <a:pt x="4436" y="312"/>
                    <a:pt x="4402" y="323"/>
                    <a:pt x="4390" y="335"/>
                  </a:cubicBezTo>
                  <a:cubicBezTo>
                    <a:pt x="4367" y="370"/>
                    <a:pt x="4333" y="393"/>
                    <a:pt x="4310" y="404"/>
                  </a:cubicBezTo>
                  <a:cubicBezTo>
                    <a:pt x="4287" y="427"/>
                    <a:pt x="4263" y="439"/>
                    <a:pt x="4252" y="450"/>
                  </a:cubicBezTo>
                  <a:cubicBezTo>
                    <a:pt x="4217" y="485"/>
                    <a:pt x="4183" y="496"/>
                    <a:pt x="4160" y="519"/>
                  </a:cubicBezTo>
                  <a:cubicBezTo>
                    <a:pt x="4148" y="542"/>
                    <a:pt x="4114" y="554"/>
                    <a:pt x="4102" y="565"/>
                  </a:cubicBezTo>
                  <a:cubicBezTo>
                    <a:pt x="4079" y="577"/>
                    <a:pt x="4045" y="611"/>
                    <a:pt x="4022" y="623"/>
                  </a:cubicBezTo>
                  <a:cubicBezTo>
                    <a:pt x="3999" y="635"/>
                    <a:pt x="3975" y="646"/>
                    <a:pt x="3964" y="669"/>
                  </a:cubicBezTo>
                  <a:cubicBezTo>
                    <a:pt x="3929" y="681"/>
                    <a:pt x="3895" y="692"/>
                    <a:pt x="3872" y="727"/>
                  </a:cubicBezTo>
                  <a:cubicBezTo>
                    <a:pt x="3849" y="738"/>
                    <a:pt x="3826" y="750"/>
                    <a:pt x="3803" y="761"/>
                  </a:cubicBezTo>
                  <a:cubicBezTo>
                    <a:pt x="3768" y="784"/>
                    <a:pt x="3757" y="796"/>
                    <a:pt x="3734" y="807"/>
                  </a:cubicBezTo>
                  <a:cubicBezTo>
                    <a:pt x="3699" y="819"/>
                    <a:pt x="3687" y="842"/>
                    <a:pt x="3653" y="853"/>
                  </a:cubicBezTo>
                  <a:cubicBezTo>
                    <a:pt x="3630" y="865"/>
                    <a:pt x="3618" y="876"/>
                    <a:pt x="3584" y="876"/>
                  </a:cubicBezTo>
                  <a:cubicBezTo>
                    <a:pt x="3561" y="900"/>
                    <a:pt x="3526" y="911"/>
                    <a:pt x="3515" y="923"/>
                  </a:cubicBezTo>
                  <a:cubicBezTo>
                    <a:pt x="3503" y="934"/>
                    <a:pt x="3469" y="934"/>
                    <a:pt x="3457" y="957"/>
                  </a:cubicBezTo>
                  <a:lnTo>
                    <a:pt x="3365" y="992"/>
                  </a:lnTo>
                  <a:cubicBezTo>
                    <a:pt x="3353" y="992"/>
                    <a:pt x="3342" y="1015"/>
                    <a:pt x="3330" y="1015"/>
                  </a:cubicBezTo>
                  <a:cubicBezTo>
                    <a:pt x="3296" y="1026"/>
                    <a:pt x="3273" y="1038"/>
                    <a:pt x="3227" y="1049"/>
                  </a:cubicBezTo>
                  <a:cubicBezTo>
                    <a:pt x="3215" y="1049"/>
                    <a:pt x="3192" y="1072"/>
                    <a:pt x="3192" y="1072"/>
                  </a:cubicBezTo>
                  <a:cubicBezTo>
                    <a:pt x="3157" y="1084"/>
                    <a:pt x="3123" y="1095"/>
                    <a:pt x="3077" y="1107"/>
                  </a:cubicBezTo>
                  <a:lnTo>
                    <a:pt x="3065" y="1107"/>
                  </a:lnTo>
                  <a:cubicBezTo>
                    <a:pt x="2950" y="1153"/>
                    <a:pt x="2835" y="1188"/>
                    <a:pt x="2754" y="1199"/>
                  </a:cubicBezTo>
                  <a:cubicBezTo>
                    <a:pt x="2604" y="1222"/>
                    <a:pt x="2466" y="1245"/>
                    <a:pt x="2316" y="1245"/>
                  </a:cubicBezTo>
                  <a:cubicBezTo>
                    <a:pt x="2270" y="1245"/>
                    <a:pt x="2213" y="1245"/>
                    <a:pt x="2178" y="1222"/>
                  </a:cubicBezTo>
                  <a:cubicBezTo>
                    <a:pt x="2098" y="1211"/>
                    <a:pt x="2028" y="1211"/>
                    <a:pt x="1948" y="1199"/>
                  </a:cubicBezTo>
                  <a:lnTo>
                    <a:pt x="1925" y="1199"/>
                  </a:lnTo>
                  <a:lnTo>
                    <a:pt x="1717" y="1153"/>
                  </a:lnTo>
                  <a:cubicBezTo>
                    <a:pt x="1314" y="1072"/>
                    <a:pt x="969" y="923"/>
                    <a:pt x="657" y="750"/>
                  </a:cubicBezTo>
                  <a:cubicBezTo>
                    <a:pt x="657" y="750"/>
                    <a:pt x="646" y="750"/>
                    <a:pt x="646" y="738"/>
                  </a:cubicBezTo>
                  <a:cubicBezTo>
                    <a:pt x="588" y="692"/>
                    <a:pt x="519" y="669"/>
                    <a:pt x="462" y="623"/>
                  </a:cubicBezTo>
                  <a:cubicBezTo>
                    <a:pt x="289" y="508"/>
                    <a:pt x="139" y="358"/>
                    <a:pt x="1" y="220"/>
                  </a:cubicBezTo>
                  <a:lnTo>
                    <a:pt x="1" y="611"/>
                  </a:lnTo>
                  <a:cubicBezTo>
                    <a:pt x="139" y="750"/>
                    <a:pt x="289" y="876"/>
                    <a:pt x="462" y="1015"/>
                  </a:cubicBezTo>
                  <a:cubicBezTo>
                    <a:pt x="519" y="1049"/>
                    <a:pt x="577" y="1095"/>
                    <a:pt x="646" y="1130"/>
                  </a:cubicBezTo>
                  <a:cubicBezTo>
                    <a:pt x="646" y="1130"/>
                    <a:pt x="657" y="1130"/>
                    <a:pt x="657" y="1141"/>
                  </a:cubicBezTo>
                  <a:cubicBezTo>
                    <a:pt x="969" y="1326"/>
                    <a:pt x="1314" y="1453"/>
                    <a:pt x="1717" y="1545"/>
                  </a:cubicBezTo>
                  <a:lnTo>
                    <a:pt x="1925" y="1591"/>
                  </a:lnTo>
                  <a:lnTo>
                    <a:pt x="1948" y="1591"/>
                  </a:lnTo>
                  <a:cubicBezTo>
                    <a:pt x="2017" y="1602"/>
                    <a:pt x="2086" y="1602"/>
                    <a:pt x="2178" y="1614"/>
                  </a:cubicBezTo>
                  <a:cubicBezTo>
                    <a:pt x="2213" y="1614"/>
                    <a:pt x="2270" y="1614"/>
                    <a:pt x="2316" y="1625"/>
                  </a:cubicBezTo>
                  <a:cubicBezTo>
                    <a:pt x="2466" y="1625"/>
                    <a:pt x="2604" y="1614"/>
                    <a:pt x="2754" y="1591"/>
                  </a:cubicBezTo>
                  <a:cubicBezTo>
                    <a:pt x="2835" y="1568"/>
                    <a:pt x="2950" y="1545"/>
                    <a:pt x="3065" y="1499"/>
                  </a:cubicBezTo>
                  <a:lnTo>
                    <a:pt x="3077" y="1499"/>
                  </a:lnTo>
                  <a:cubicBezTo>
                    <a:pt x="3111" y="1487"/>
                    <a:pt x="3157" y="1476"/>
                    <a:pt x="3192" y="1453"/>
                  </a:cubicBezTo>
                  <a:cubicBezTo>
                    <a:pt x="3215" y="1453"/>
                    <a:pt x="3215" y="1441"/>
                    <a:pt x="3227" y="1441"/>
                  </a:cubicBezTo>
                  <a:cubicBezTo>
                    <a:pt x="3250" y="1429"/>
                    <a:pt x="3284" y="1418"/>
                    <a:pt x="3330" y="1395"/>
                  </a:cubicBezTo>
                  <a:cubicBezTo>
                    <a:pt x="3342" y="1395"/>
                    <a:pt x="3353" y="1383"/>
                    <a:pt x="3365" y="1383"/>
                  </a:cubicBezTo>
                  <a:lnTo>
                    <a:pt x="3457" y="1337"/>
                  </a:lnTo>
                  <a:cubicBezTo>
                    <a:pt x="3469" y="1326"/>
                    <a:pt x="3503" y="1326"/>
                    <a:pt x="3515" y="1314"/>
                  </a:cubicBezTo>
                  <a:cubicBezTo>
                    <a:pt x="3538" y="1303"/>
                    <a:pt x="3572" y="1280"/>
                    <a:pt x="3584" y="1268"/>
                  </a:cubicBezTo>
                  <a:cubicBezTo>
                    <a:pt x="3618" y="1257"/>
                    <a:pt x="3630" y="1245"/>
                    <a:pt x="3653" y="1245"/>
                  </a:cubicBezTo>
                  <a:cubicBezTo>
                    <a:pt x="3687" y="1222"/>
                    <a:pt x="3699" y="1211"/>
                    <a:pt x="3734" y="1199"/>
                  </a:cubicBezTo>
                  <a:cubicBezTo>
                    <a:pt x="3757" y="1188"/>
                    <a:pt x="3768" y="1164"/>
                    <a:pt x="3803" y="1153"/>
                  </a:cubicBezTo>
                  <a:cubicBezTo>
                    <a:pt x="3826" y="1141"/>
                    <a:pt x="3849" y="1130"/>
                    <a:pt x="3872" y="1107"/>
                  </a:cubicBezTo>
                  <a:cubicBezTo>
                    <a:pt x="3906" y="1095"/>
                    <a:pt x="3929" y="1084"/>
                    <a:pt x="3964" y="1049"/>
                  </a:cubicBezTo>
                  <a:cubicBezTo>
                    <a:pt x="3975" y="1038"/>
                    <a:pt x="3999" y="1026"/>
                    <a:pt x="4022" y="1015"/>
                  </a:cubicBezTo>
                  <a:cubicBezTo>
                    <a:pt x="4045" y="992"/>
                    <a:pt x="4079" y="969"/>
                    <a:pt x="4102" y="957"/>
                  </a:cubicBezTo>
                  <a:cubicBezTo>
                    <a:pt x="4114" y="934"/>
                    <a:pt x="4148" y="923"/>
                    <a:pt x="4160" y="911"/>
                  </a:cubicBezTo>
                  <a:cubicBezTo>
                    <a:pt x="4194" y="900"/>
                    <a:pt x="4217" y="865"/>
                    <a:pt x="4252" y="842"/>
                  </a:cubicBezTo>
                  <a:cubicBezTo>
                    <a:pt x="4263" y="830"/>
                    <a:pt x="4287" y="807"/>
                    <a:pt x="4310" y="796"/>
                  </a:cubicBezTo>
                  <a:cubicBezTo>
                    <a:pt x="4333" y="773"/>
                    <a:pt x="4367" y="750"/>
                    <a:pt x="4390" y="727"/>
                  </a:cubicBezTo>
                  <a:cubicBezTo>
                    <a:pt x="4402" y="715"/>
                    <a:pt x="4436" y="692"/>
                    <a:pt x="4448" y="681"/>
                  </a:cubicBezTo>
                  <a:lnTo>
                    <a:pt x="4540" y="600"/>
                  </a:lnTo>
                  <a:lnTo>
                    <a:pt x="4598" y="542"/>
                  </a:lnTo>
                  <a:cubicBezTo>
                    <a:pt x="4621" y="508"/>
                    <a:pt x="4655" y="485"/>
                    <a:pt x="4678" y="439"/>
                  </a:cubicBezTo>
                  <a:lnTo>
                    <a:pt x="4724" y="393"/>
                  </a:lnTo>
                  <a:lnTo>
                    <a:pt x="4724" y="1"/>
                  </a:lnTo>
                  <a:close/>
                </a:path>
              </a:pathLst>
            </a:custGeom>
            <a:solidFill>
              <a:srgbClr val="FFB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44;p53">
              <a:extLst>
                <a:ext uri="{FF2B5EF4-FFF2-40B4-BE49-F238E27FC236}">
                  <a16:creationId xmlns:a16="http://schemas.microsoft.com/office/drawing/2014/main" id="{6E1AEA39-22A8-5B40-9C6B-B9932569C232}"/>
                </a:ext>
              </a:extLst>
            </p:cNvPr>
            <p:cNvSpPr/>
            <p:nvPr/>
          </p:nvSpPr>
          <p:spPr>
            <a:xfrm>
              <a:off x="2964200" y="5495150"/>
              <a:ext cx="52150" cy="46150"/>
            </a:xfrm>
            <a:custGeom>
              <a:avLst/>
              <a:gdLst/>
              <a:ahLst/>
              <a:cxnLst/>
              <a:rect l="l" t="t" r="r" b="b"/>
              <a:pathLst>
                <a:path w="2086" h="1846" extrusionOk="0">
                  <a:moveTo>
                    <a:pt x="1050" y="0"/>
                  </a:moveTo>
                  <a:cubicBezTo>
                    <a:pt x="687" y="0"/>
                    <a:pt x="336" y="219"/>
                    <a:pt x="197" y="577"/>
                  </a:cubicBezTo>
                  <a:cubicBezTo>
                    <a:pt x="1" y="1038"/>
                    <a:pt x="231" y="1591"/>
                    <a:pt x="703" y="1775"/>
                  </a:cubicBezTo>
                  <a:cubicBezTo>
                    <a:pt x="815" y="1823"/>
                    <a:pt x="932" y="1845"/>
                    <a:pt x="1047" y="1845"/>
                  </a:cubicBezTo>
                  <a:cubicBezTo>
                    <a:pt x="1407" y="1845"/>
                    <a:pt x="1753" y="1626"/>
                    <a:pt x="1902" y="1268"/>
                  </a:cubicBezTo>
                  <a:cubicBezTo>
                    <a:pt x="2086" y="796"/>
                    <a:pt x="1856" y="266"/>
                    <a:pt x="1395" y="70"/>
                  </a:cubicBezTo>
                  <a:cubicBezTo>
                    <a:pt x="1283" y="23"/>
                    <a:pt x="1166" y="0"/>
                    <a:pt x="1050" y="0"/>
                  </a:cubicBezTo>
                  <a:close/>
                </a:path>
              </a:pathLst>
            </a:custGeom>
            <a:solidFill>
              <a:srgbClr val="FFB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45;p53">
              <a:extLst>
                <a:ext uri="{FF2B5EF4-FFF2-40B4-BE49-F238E27FC236}">
                  <a16:creationId xmlns:a16="http://schemas.microsoft.com/office/drawing/2014/main" id="{36531E02-9C6A-6D4F-B25D-631166A97DCF}"/>
                </a:ext>
              </a:extLst>
            </p:cNvPr>
            <p:cNvSpPr/>
            <p:nvPr/>
          </p:nvSpPr>
          <p:spPr>
            <a:xfrm>
              <a:off x="3159200" y="5487200"/>
              <a:ext cx="52150" cy="46200"/>
            </a:xfrm>
            <a:custGeom>
              <a:avLst/>
              <a:gdLst/>
              <a:ahLst/>
              <a:cxnLst/>
              <a:rect l="l" t="t" r="r" b="b"/>
              <a:pathLst>
                <a:path w="2086" h="1848" extrusionOk="0">
                  <a:moveTo>
                    <a:pt x="1040" y="1"/>
                  </a:moveTo>
                  <a:cubicBezTo>
                    <a:pt x="685" y="1"/>
                    <a:pt x="346" y="221"/>
                    <a:pt x="208" y="584"/>
                  </a:cubicBezTo>
                  <a:cubicBezTo>
                    <a:pt x="0" y="1045"/>
                    <a:pt x="231" y="1586"/>
                    <a:pt x="703" y="1771"/>
                  </a:cubicBezTo>
                  <a:cubicBezTo>
                    <a:pt x="819" y="1823"/>
                    <a:pt x="940" y="1847"/>
                    <a:pt x="1060" y="1847"/>
                  </a:cubicBezTo>
                  <a:cubicBezTo>
                    <a:pt x="1418" y="1847"/>
                    <a:pt x="1763" y="1629"/>
                    <a:pt x="1901" y="1275"/>
                  </a:cubicBezTo>
                  <a:cubicBezTo>
                    <a:pt x="2086" y="791"/>
                    <a:pt x="1855" y="250"/>
                    <a:pt x="1394" y="77"/>
                  </a:cubicBezTo>
                  <a:cubicBezTo>
                    <a:pt x="1279" y="25"/>
                    <a:pt x="1159" y="1"/>
                    <a:pt x="1040" y="1"/>
                  </a:cubicBezTo>
                  <a:close/>
                </a:path>
              </a:pathLst>
            </a:custGeom>
            <a:solidFill>
              <a:srgbClr val="FFB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46;p53">
              <a:extLst>
                <a:ext uri="{FF2B5EF4-FFF2-40B4-BE49-F238E27FC236}">
                  <a16:creationId xmlns:a16="http://schemas.microsoft.com/office/drawing/2014/main" id="{57897A16-BD36-044F-8B5E-AA74CA08C044}"/>
                </a:ext>
              </a:extLst>
            </p:cNvPr>
            <p:cNvSpPr/>
            <p:nvPr/>
          </p:nvSpPr>
          <p:spPr>
            <a:xfrm>
              <a:off x="2971400" y="5397100"/>
              <a:ext cx="218050" cy="237600"/>
            </a:xfrm>
            <a:custGeom>
              <a:avLst/>
              <a:gdLst/>
              <a:ahLst/>
              <a:cxnLst/>
              <a:rect l="l" t="t" r="r" b="b"/>
              <a:pathLst>
                <a:path w="8722" h="9504" extrusionOk="0">
                  <a:moveTo>
                    <a:pt x="4514" y="1"/>
                  </a:moveTo>
                  <a:cubicBezTo>
                    <a:pt x="1396" y="1"/>
                    <a:pt x="968" y="2564"/>
                    <a:pt x="968" y="2564"/>
                  </a:cubicBezTo>
                  <a:cubicBezTo>
                    <a:pt x="968" y="2564"/>
                    <a:pt x="1" y="9084"/>
                    <a:pt x="4413" y="9499"/>
                  </a:cubicBezTo>
                  <a:cubicBezTo>
                    <a:pt x="4462" y="9502"/>
                    <a:pt x="4510" y="9503"/>
                    <a:pt x="4556" y="9503"/>
                  </a:cubicBezTo>
                  <a:cubicBezTo>
                    <a:pt x="4708" y="9503"/>
                    <a:pt x="4848" y="9488"/>
                    <a:pt x="4989" y="9453"/>
                  </a:cubicBezTo>
                  <a:cubicBezTo>
                    <a:pt x="5980" y="9223"/>
                    <a:pt x="8722" y="8140"/>
                    <a:pt x="8250" y="2978"/>
                  </a:cubicBezTo>
                  <a:cubicBezTo>
                    <a:pt x="7973" y="6"/>
                    <a:pt x="4759" y="6"/>
                    <a:pt x="4759" y="6"/>
                  </a:cubicBezTo>
                  <a:cubicBezTo>
                    <a:pt x="4675" y="3"/>
                    <a:pt x="4594" y="1"/>
                    <a:pt x="4514" y="1"/>
                  </a:cubicBezTo>
                  <a:close/>
                </a:path>
              </a:pathLst>
            </a:custGeom>
            <a:solidFill>
              <a:srgbClr val="FFC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47;p53">
              <a:extLst>
                <a:ext uri="{FF2B5EF4-FFF2-40B4-BE49-F238E27FC236}">
                  <a16:creationId xmlns:a16="http://schemas.microsoft.com/office/drawing/2014/main" id="{F4B47099-CC13-4740-98A5-63A4838176DC}"/>
                </a:ext>
              </a:extLst>
            </p:cNvPr>
            <p:cNvSpPr/>
            <p:nvPr/>
          </p:nvSpPr>
          <p:spPr>
            <a:xfrm>
              <a:off x="3082000" y="5532600"/>
              <a:ext cx="12700" cy="21050"/>
            </a:xfrm>
            <a:custGeom>
              <a:avLst/>
              <a:gdLst/>
              <a:ahLst/>
              <a:cxnLst/>
              <a:rect l="l" t="t" r="r" b="b"/>
              <a:pathLst>
                <a:path w="508" h="842" fill="none" extrusionOk="0">
                  <a:moveTo>
                    <a:pt x="220" y="1"/>
                  </a:moveTo>
                  <a:lnTo>
                    <a:pt x="1" y="842"/>
                  </a:lnTo>
                  <a:lnTo>
                    <a:pt x="508" y="842"/>
                  </a:lnTo>
                </a:path>
              </a:pathLst>
            </a:custGeom>
            <a:noFill/>
            <a:ln w="2600" cap="flat" cmpd="sng">
              <a:solidFill>
                <a:srgbClr val="FFB1A5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48;p53">
              <a:extLst>
                <a:ext uri="{FF2B5EF4-FFF2-40B4-BE49-F238E27FC236}">
                  <a16:creationId xmlns:a16="http://schemas.microsoft.com/office/drawing/2014/main" id="{11C2BC45-F8BB-2940-97B2-82C02AF91242}"/>
                </a:ext>
              </a:extLst>
            </p:cNvPr>
            <p:cNvSpPr/>
            <p:nvPr/>
          </p:nvSpPr>
          <p:spPr>
            <a:xfrm>
              <a:off x="3120600" y="5540675"/>
              <a:ext cx="37475" cy="37475"/>
            </a:xfrm>
            <a:custGeom>
              <a:avLst/>
              <a:gdLst/>
              <a:ahLst/>
              <a:cxnLst/>
              <a:rect l="l" t="t" r="r" b="b"/>
              <a:pathLst>
                <a:path w="1499" h="1499" extrusionOk="0">
                  <a:moveTo>
                    <a:pt x="749" y="0"/>
                  </a:moveTo>
                  <a:cubicBezTo>
                    <a:pt x="335" y="0"/>
                    <a:pt x="0" y="323"/>
                    <a:pt x="0" y="749"/>
                  </a:cubicBezTo>
                  <a:cubicBezTo>
                    <a:pt x="0" y="1164"/>
                    <a:pt x="335" y="1498"/>
                    <a:pt x="749" y="1498"/>
                  </a:cubicBezTo>
                  <a:cubicBezTo>
                    <a:pt x="1176" y="1498"/>
                    <a:pt x="1498" y="1164"/>
                    <a:pt x="1498" y="749"/>
                  </a:cubicBezTo>
                  <a:cubicBezTo>
                    <a:pt x="1498" y="323"/>
                    <a:pt x="1153" y="0"/>
                    <a:pt x="749" y="0"/>
                  </a:cubicBezTo>
                  <a:close/>
                </a:path>
              </a:pathLst>
            </a:custGeom>
            <a:solidFill>
              <a:srgbClr val="FFB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49;p53">
              <a:extLst>
                <a:ext uri="{FF2B5EF4-FFF2-40B4-BE49-F238E27FC236}">
                  <a16:creationId xmlns:a16="http://schemas.microsoft.com/office/drawing/2014/main" id="{06CF0ABE-BE28-0640-AA51-5CE681E616FA}"/>
                </a:ext>
              </a:extLst>
            </p:cNvPr>
            <p:cNvSpPr/>
            <p:nvPr/>
          </p:nvSpPr>
          <p:spPr>
            <a:xfrm>
              <a:off x="3014900" y="5540675"/>
              <a:ext cx="37475" cy="37475"/>
            </a:xfrm>
            <a:custGeom>
              <a:avLst/>
              <a:gdLst/>
              <a:ahLst/>
              <a:cxnLst/>
              <a:rect l="l" t="t" r="r" b="b"/>
              <a:pathLst>
                <a:path w="1499" h="1499" extrusionOk="0">
                  <a:moveTo>
                    <a:pt x="749" y="0"/>
                  </a:moveTo>
                  <a:cubicBezTo>
                    <a:pt x="323" y="0"/>
                    <a:pt x="0" y="323"/>
                    <a:pt x="0" y="749"/>
                  </a:cubicBezTo>
                  <a:cubicBezTo>
                    <a:pt x="0" y="1164"/>
                    <a:pt x="323" y="1498"/>
                    <a:pt x="749" y="1498"/>
                  </a:cubicBezTo>
                  <a:cubicBezTo>
                    <a:pt x="1164" y="1498"/>
                    <a:pt x="1498" y="1164"/>
                    <a:pt x="1498" y="749"/>
                  </a:cubicBezTo>
                  <a:cubicBezTo>
                    <a:pt x="1498" y="323"/>
                    <a:pt x="1152" y="0"/>
                    <a:pt x="749" y="0"/>
                  </a:cubicBezTo>
                  <a:close/>
                </a:path>
              </a:pathLst>
            </a:custGeom>
            <a:solidFill>
              <a:srgbClr val="FFB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50;p53">
              <a:extLst>
                <a:ext uri="{FF2B5EF4-FFF2-40B4-BE49-F238E27FC236}">
                  <a16:creationId xmlns:a16="http://schemas.microsoft.com/office/drawing/2014/main" id="{69CCF727-6BD6-A944-9173-BECA61C81946}"/>
                </a:ext>
              </a:extLst>
            </p:cNvPr>
            <p:cNvSpPr/>
            <p:nvPr/>
          </p:nvSpPr>
          <p:spPr>
            <a:xfrm>
              <a:off x="3042550" y="5521075"/>
              <a:ext cx="10675" cy="10975"/>
            </a:xfrm>
            <a:custGeom>
              <a:avLst/>
              <a:gdLst/>
              <a:ahLst/>
              <a:cxnLst/>
              <a:rect l="l" t="t" r="r" b="b"/>
              <a:pathLst>
                <a:path w="427" h="439" extrusionOk="0">
                  <a:moveTo>
                    <a:pt x="219" y="1"/>
                  </a:moveTo>
                  <a:cubicBezTo>
                    <a:pt x="104" y="1"/>
                    <a:pt x="0" y="105"/>
                    <a:pt x="0" y="220"/>
                  </a:cubicBezTo>
                  <a:cubicBezTo>
                    <a:pt x="0" y="335"/>
                    <a:pt x="104" y="439"/>
                    <a:pt x="219" y="439"/>
                  </a:cubicBezTo>
                  <a:cubicBezTo>
                    <a:pt x="334" y="439"/>
                    <a:pt x="427" y="335"/>
                    <a:pt x="427" y="220"/>
                  </a:cubicBezTo>
                  <a:cubicBezTo>
                    <a:pt x="427" y="105"/>
                    <a:pt x="334" y="1"/>
                    <a:pt x="219" y="1"/>
                  </a:cubicBezTo>
                  <a:close/>
                </a:path>
              </a:pathLst>
            </a:custGeom>
            <a:solidFill>
              <a:srgbClr val="D861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51;p53">
              <a:extLst>
                <a:ext uri="{FF2B5EF4-FFF2-40B4-BE49-F238E27FC236}">
                  <a16:creationId xmlns:a16="http://schemas.microsoft.com/office/drawing/2014/main" id="{761CD3FA-7493-7041-A9FD-EFA9A4A5B098}"/>
                </a:ext>
              </a:extLst>
            </p:cNvPr>
            <p:cNvSpPr/>
            <p:nvPr/>
          </p:nvSpPr>
          <p:spPr>
            <a:xfrm>
              <a:off x="3122900" y="5521075"/>
              <a:ext cx="10675" cy="10975"/>
            </a:xfrm>
            <a:custGeom>
              <a:avLst/>
              <a:gdLst/>
              <a:ahLst/>
              <a:cxnLst/>
              <a:rect l="l" t="t" r="r" b="b"/>
              <a:pathLst>
                <a:path w="427" h="439" extrusionOk="0">
                  <a:moveTo>
                    <a:pt x="220" y="1"/>
                  </a:moveTo>
                  <a:cubicBezTo>
                    <a:pt x="104" y="1"/>
                    <a:pt x="1" y="105"/>
                    <a:pt x="1" y="220"/>
                  </a:cubicBezTo>
                  <a:cubicBezTo>
                    <a:pt x="1" y="335"/>
                    <a:pt x="104" y="439"/>
                    <a:pt x="220" y="439"/>
                  </a:cubicBezTo>
                  <a:cubicBezTo>
                    <a:pt x="335" y="439"/>
                    <a:pt x="427" y="335"/>
                    <a:pt x="427" y="220"/>
                  </a:cubicBezTo>
                  <a:cubicBezTo>
                    <a:pt x="427" y="93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D861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52;p53">
              <a:extLst>
                <a:ext uri="{FF2B5EF4-FFF2-40B4-BE49-F238E27FC236}">
                  <a16:creationId xmlns:a16="http://schemas.microsoft.com/office/drawing/2014/main" id="{3DA1FAC1-27FF-6F42-BA25-EA18D4C6424D}"/>
                </a:ext>
              </a:extLst>
            </p:cNvPr>
            <p:cNvSpPr/>
            <p:nvPr/>
          </p:nvSpPr>
          <p:spPr>
            <a:xfrm>
              <a:off x="3025550" y="5494850"/>
              <a:ext cx="43800" cy="9850"/>
            </a:xfrm>
            <a:custGeom>
              <a:avLst/>
              <a:gdLst/>
              <a:ahLst/>
              <a:cxnLst/>
              <a:rect l="l" t="t" r="r" b="b"/>
              <a:pathLst>
                <a:path w="1752" h="394" extrusionOk="0">
                  <a:moveTo>
                    <a:pt x="908" y="1"/>
                  </a:moveTo>
                  <a:cubicBezTo>
                    <a:pt x="894" y="1"/>
                    <a:pt x="879" y="1"/>
                    <a:pt x="865" y="2"/>
                  </a:cubicBezTo>
                  <a:cubicBezTo>
                    <a:pt x="508" y="13"/>
                    <a:pt x="208" y="174"/>
                    <a:pt x="1" y="393"/>
                  </a:cubicBezTo>
                  <a:lnTo>
                    <a:pt x="1752" y="347"/>
                  </a:lnTo>
                  <a:cubicBezTo>
                    <a:pt x="1542" y="126"/>
                    <a:pt x="1237" y="1"/>
                    <a:pt x="908" y="1"/>
                  </a:cubicBez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53;p53">
              <a:extLst>
                <a:ext uri="{FF2B5EF4-FFF2-40B4-BE49-F238E27FC236}">
                  <a16:creationId xmlns:a16="http://schemas.microsoft.com/office/drawing/2014/main" id="{C4375695-B2DA-D747-B5DC-4F3EF5F85B38}"/>
                </a:ext>
              </a:extLst>
            </p:cNvPr>
            <p:cNvSpPr/>
            <p:nvPr/>
          </p:nvSpPr>
          <p:spPr>
            <a:xfrm>
              <a:off x="3107075" y="5494600"/>
              <a:ext cx="43500" cy="9225"/>
            </a:xfrm>
            <a:custGeom>
              <a:avLst/>
              <a:gdLst/>
              <a:ahLst/>
              <a:cxnLst/>
              <a:rect l="l" t="t" r="r" b="b"/>
              <a:pathLst>
                <a:path w="1740" h="369" extrusionOk="0">
                  <a:moveTo>
                    <a:pt x="876" y="0"/>
                  </a:moveTo>
                  <a:cubicBezTo>
                    <a:pt x="518" y="0"/>
                    <a:pt x="219" y="138"/>
                    <a:pt x="0" y="369"/>
                  </a:cubicBezTo>
                  <a:lnTo>
                    <a:pt x="1740" y="369"/>
                  </a:lnTo>
                  <a:cubicBezTo>
                    <a:pt x="1521" y="150"/>
                    <a:pt x="1221" y="12"/>
                    <a:pt x="876" y="0"/>
                  </a:cubicBez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54;p53">
              <a:extLst>
                <a:ext uri="{FF2B5EF4-FFF2-40B4-BE49-F238E27FC236}">
                  <a16:creationId xmlns:a16="http://schemas.microsoft.com/office/drawing/2014/main" id="{88261589-5D25-0547-B8FB-37B9D19DADA3}"/>
                </a:ext>
              </a:extLst>
            </p:cNvPr>
            <p:cNvSpPr/>
            <p:nvPr/>
          </p:nvSpPr>
          <p:spPr>
            <a:xfrm>
              <a:off x="3062125" y="5578125"/>
              <a:ext cx="44950" cy="15000"/>
            </a:xfrm>
            <a:custGeom>
              <a:avLst/>
              <a:gdLst/>
              <a:ahLst/>
              <a:cxnLst/>
              <a:rect l="l" t="t" r="r" b="b"/>
              <a:pathLst>
                <a:path w="1798" h="600" extrusionOk="0">
                  <a:moveTo>
                    <a:pt x="1" y="0"/>
                  </a:moveTo>
                  <a:lnTo>
                    <a:pt x="1" y="0"/>
                  </a:lnTo>
                  <a:cubicBezTo>
                    <a:pt x="151" y="357"/>
                    <a:pt x="496" y="599"/>
                    <a:pt x="888" y="599"/>
                  </a:cubicBezTo>
                  <a:cubicBezTo>
                    <a:pt x="1291" y="599"/>
                    <a:pt x="1637" y="369"/>
                    <a:pt x="1798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55;p53">
              <a:extLst>
                <a:ext uri="{FF2B5EF4-FFF2-40B4-BE49-F238E27FC236}">
                  <a16:creationId xmlns:a16="http://schemas.microsoft.com/office/drawing/2014/main" id="{C25FAECF-1B60-C740-B40D-88DBAF97F0BB}"/>
                </a:ext>
              </a:extLst>
            </p:cNvPr>
            <p:cNvSpPr/>
            <p:nvPr/>
          </p:nvSpPr>
          <p:spPr>
            <a:xfrm>
              <a:off x="2994450" y="5427775"/>
              <a:ext cx="170525" cy="60750"/>
            </a:xfrm>
            <a:custGeom>
              <a:avLst/>
              <a:gdLst/>
              <a:ahLst/>
              <a:cxnLst/>
              <a:rect l="l" t="t" r="r" b="b"/>
              <a:pathLst>
                <a:path w="6821" h="2430" extrusionOk="0">
                  <a:moveTo>
                    <a:pt x="6717" y="0"/>
                  </a:moveTo>
                  <a:cubicBezTo>
                    <a:pt x="6648" y="115"/>
                    <a:pt x="6567" y="231"/>
                    <a:pt x="6464" y="334"/>
                  </a:cubicBezTo>
                  <a:cubicBezTo>
                    <a:pt x="5830" y="1003"/>
                    <a:pt x="4920" y="1417"/>
                    <a:pt x="4056" y="1717"/>
                  </a:cubicBezTo>
                  <a:cubicBezTo>
                    <a:pt x="3355" y="1954"/>
                    <a:pt x="2620" y="2148"/>
                    <a:pt x="1887" y="2148"/>
                  </a:cubicBezTo>
                  <a:cubicBezTo>
                    <a:pt x="1765" y="2148"/>
                    <a:pt x="1643" y="2143"/>
                    <a:pt x="1521" y="2132"/>
                  </a:cubicBezTo>
                  <a:cubicBezTo>
                    <a:pt x="1003" y="2097"/>
                    <a:pt x="438" y="1924"/>
                    <a:pt x="12" y="1613"/>
                  </a:cubicBezTo>
                  <a:cubicBezTo>
                    <a:pt x="0" y="1705"/>
                    <a:pt x="0" y="1786"/>
                    <a:pt x="0" y="1890"/>
                  </a:cubicBezTo>
                  <a:cubicBezTo>
                    <a:pt x="438" y="2189"/>
                    <a:pt x="1003" y="2385"/>
                    <a:pt x="1533" y="2420"/>
                  </a:cubicBezTo>
                  <a:cubicBezTo>
                    <a:pt x="1629" y="2426"/>
                    <a:pt x="1726" y="2429"/>
                    <a:pt x="1823" y="2429"/>
                  </a:cubicBezTo>
                  <a:cubicBezTo>
                    <a:pt x="2581" y="2429"/>
                    <a:pt x="3341" y="2238"/>
                    <a:pt x="4056" y="1993"/>
                  </a:cubicBezTo>
                  <a:cubicBezTo>
                    <a:pt x="4920" y="1694"/>
                    <a:pt x="5830" y="1268"/>
                    <a:pt x="6464" y="611"/>
                  </a:cubicBezTo>
                  <a:cubicBezTo>
                    <a:pt x="6602" y="450"/>
                    <a:pt x="6717" y="288"/>
                    <a:pt x="6821" y="138"/>
                  </a:cubicBezTo>
                  <a:cubicBezTo>
                    <a:pt x="6798" y="92"/>
                    <a:pt x="6763" y="46"/>
                    <a:pt x="6717" y="0"/>
                  </a:cubicBezTo>
                  <a:close/>
                </a:path>
              </a:pathLst>
            </a:custGeom>
            <a:solidFill>
              <a:srgbClr val="FF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56;p53">
              <a:extLst>
                <a:ext uri="{FF2B5EF4-FFF2-40B4-BE49-F238E27FC236}">
                  <a16:creationId xmlns:a16="http://schemas.microsoft.com/office/drawing/2014/main" id="{EBA80267-A7B2-EF4A-95F9-F1BBB586CF5A}"/>
                </a:ext>
              </a:extLst>
            </p:cNvPr>
            <p:cNvSpPr/>
            <p:nvPr/>
          </p:nvSpPr>
          <p:spPr>
            <a:xfrm>
              <a:off x="3141625" y="5396650"/>
              <a:ext cx="48125" cy="138575"/>
            </a:xfrm>
            <a:custGeom>
              <a:avLst/>
              <a:gdLst/>
              <a:ahLst/>
              <a:cxnLst/>
              <a:rect l="l" t="t" r="r" b="b"/>
              <a:pathLst>
                <a:path w="1925" h="5543" extrusionOk="0">
                  <a:moveTo>
                    <a:pt x="542" y="1"/>
                  </a:moveTo>
                  <a:lnTo>
                    <a:pt x="1" y="992"/>
                  </a:lnTo>
                  <a:cubicBezTo>
                    <a:pt x="484" y="1533"/>
                    <a:pt x="807" y="2213"/>
                    <a:pt x="922" y="2939"/>
                  </a:cubicBezTo>
                  <a:lnTo>
                    <a:pt x="1360" y="5542"/>
                  </a:lnTo>
                  <a:cubicBezTo>
                    <a:pt x="1464" y="4909"/>
                    <a:pt x="1556" y="4275"/>
                    <a:pt x="1648" y="3630"/>
                  </a:cubicBezTo>
                  <a:cubicBezTo>
                    <a:pt x="1786" y="2789"/>
                    <a:pt x="1924" y="1856"/>
                    <a:pt x="1579" y="1049"/>
                  </a:cubicBezTo>
                  <a:cubicBezTo>
                    <a:pt x="1383" y="577"/>
                    <a:pt x="1014" y="197"/>
                    <a:pt x="542" y="1"/>
                  </a:cubicBez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157;p53">
              <a:extLst>
                <a:ext uri="{FF2B5EF4-FFF2-40B4-BE49-F238E27FC236}">
                  <a16:creationId xmlns:a16="http://schemas.microsoft.com/office/drawing/2014/main" id="{57AC578F-1487-A545-A239-53CE29A449F9}"/>
                </a:ext>
              </a:extLst>
            </p:cNvPr>
            <p:cNvSpPr/>
            <p:nvPr/>
          </p:nvSpPr>
          <p:spPr>
            <a:xfrm>
              <a:off x="2982050" y="5396650"/>
              <a:ext cx="48425" cy="138575"/>
            </a:xfrm>
            <a:custGeom>
              <a:avLst/>
              <a:gdLst/>
              <a:ahLst/>
              <a:cxnLst/>
              <a:rect l="l" t="t" r="r" b="b"/>
              <a:pathLst>
                <a:path w="1937" h="5543" extrusionOk="0">
                  <a:moveTo>
                    <a:pt x="1383" y="1"/>
                  </a:moveTo>
                  <a:cubicBezTo>
                    <a:pt x="911" y="197"/>
                    <a:pt x="554" y="577"/>
                    <a:pt x="347" y="1049"/>
                  </a:cubicBezTo>
                  <a:cubicBezTo>
                    <a:pt x="1" y="1856"/>
                    <a:pt x="151" y="2789"/>
                    <a:pt x="277" y="3630"/>
                  </a:cubicBezTo>
                  <a:cubicBezTo>
                    <a:pt x="381" y="4275"/>
                    <a:pt x="462" y="4909"/>
                    <a:pt x="566" y="5542"/>
                  </a:cubicBezTo>
                  <a:lnTo>
                    <a:pt x="1015" y="2939"/>
                  </a:lnTo>
                  <a:cubicBezTo>
                    <a:pt x="1130" y="2213"/>
                    <a:pt x="1441" y="1533"/>
                    <a:pt x="1936" y="992"/>
                  </a:cubicBezTo>
                  <a:lnTo>
                    <a:pt x="1383" y="1"/>
                  </a:ln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58;p53">
              <a:extLst>
                <a:ext uri="{FF2B5EF4-FFF2-40B4-BE49-F238E27FC236}">
                  <a16:creationId xmlns:a16="http://schemas.microsoft.com/office/drawing/2014/main" id="{720B3E8E-753A-AE44-BCE2-CCE6202A236E}"/>
                </a:ext>
              </a:extLst>
            </p:cNvPr>
            <p:cNvSpPr/>
            <p:nvPr/>
          </p:nvSpPr>
          <p:spPr>
            <a:xfrm>
              <a:off x="2970825" y="5337500"/>
              <a:ext cx="205675" cy="145450"/>
            </a:xfrm>
            <a:custGeom>
              <a:avLst/>
              <a:gdLst/>
              <a:ahLst/>
              <a:cxnLst/>
              <a:rect l="l" t="t" r="r" b="b"/>
              <a:pathLst>
                <a:path w="8227" h="5818" extrusionOk="0">
                  <a:moveTo>
                    <a:pt x="6140" y="0"/>
                  </a:moveTo>
                  <a:cubicBezTo>
                    <a:pt x="5578" y="0"/>
                    <a:pt x="5029" y="272"/>
                    <a:pt x="4724" y="743"/>
                  </a:cubicBezTo>
                  <a:cubicBezTo>
                    <a:pt x="4609" y="938"/>
                    <a:pt x="4540" y="1134"/>
                    <a:pt x="4379" y="1296"/>
                  </a:cubicBezTo>
                  <a:cubicBezTo>
                    <a:pt x="4137" y="1537"/>
                    <a:pt x="3791" y="1595"/>
                    <a:pt x="3434" y="1607"/>
                  </a:cubicBezTo>
                  <a:cubicBezTo>
                    <a:pt x="3177" y="1607"/>
                    <a:pt x="2929" y="1581"/>
                    <a:pt x="2667" y="1581"/>
                  </a:cubicBezTo>
                  <a:cubicBezTo>
                    <a:pt x="2624" y="1581"/>
                    <a:pt x="2580" y="1582"/>
                    <a:pt x="2535" y="1584"/>
                  </a:cubicBezTo>
                  <a:cubicBezTo>
                    <a:pt x="1763" y="1607"/>
                    <a:pt x="1015" y="2067"/>
                    <a:pt x="554" y="2643"/>
                  </a:cubicBezTo>
                  <a:cubicBezTo>
                    <a:pt x="162" y="3139"/>
                    <a:pt x="1" y="3761"/>
                    <a:pt x="208" y="4360"/>
                  </a:cubicBezTo>
                  <a:cubicBezTo>
                    <a:pt x="323" y="4740"/>
                    <a:pt x="577" y="5040"/>
                    <a:pt x="899" y="5259"/>
                  </a:cubicBezTo>
                  <a:cubicBezTo>
                    <a:pt x="1349" y="5570"/>
                    <a:pt x="1936" y="5766"/>
                    <a:pt x="2466" y="5800"/>
                  </a:cubicBezTo>
                  <a:cubicBezTo>
                    <a:pt x="2594" y="5812"/>
                    <a:pt x="2722" y="5818"/>
                    <a:pt x="2849" y="5818"/>
                  </a:cubicBezTo>
                  <a:cubicBezTo>
                    <a:pt x="3584" y="5818"/>
                    <a:pt x="4313" y="5631"/>
                    <a:pt x="5001" y="5385"/>
                  </a:cubicBezTo>
                  <a:cubicBezTo>
                    <a:pt x="5865" y="5086"/>
                    <a:pt x="6775" y="4671"/>
                    <a:pt x="7409" y="4003"/>
                  </a:cubicBezTo>
                  <a:cubicBezTo>
                    <a:pt x="8146" y="3231"/>
                    <a:pt x="8227" y="2206"/>
                    <a:pt x="7823" y="1238"/>
                  </a:cubicBezTo>
                  <a:cubicBezTo>
                    <a:pt x="7593" y="696"/>
                    <a:pt x="7178" y="201"/>
                    <a:pt x="6556" y="51"/>
                  </a:cubicBezTo>
                  <a:cubicBezTo>
                    <a:pt x="6419" y="17"/>
                    <a:pt x="6279" y="0"/>
                    <a:pt x="6140" y="0"/>
                  </a:cubicBez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59;p53">
              <a:extLst>
                <a:ext uri="{FF2B5EF4-FFF2-40B4-BE49-F238E27FC236}">
                  <a16:creationId xmlns:a16="http://schemas.microsoft.com/office/drawing/2014/main" id="{E202EB73-08F2-0142-985D-0460CF84EDA3}"/>
                </a:ext>
              </a:extLst>
            </p:cNvPr>
            <p:cNvSpPr/>
            <p:nvPr/>
          </p:nvSpPr>
          <p:spPr>
            <a:xfrm>
              <a:off x="3218525" y="5315450"/>
              <a:ext cx="343625" cy="135375"/>
            </a:xfrm>
            <a:custGeom>
              <a:avLst/>
              <a:gdLst/>
              <a:ahLst/>
              <a:cxnLst/>
              <a:rect l="l" t="t" r="r" b="b"/>
              <a:pathLst>
                <a:path w="13745" h="5415" extrusionOk="0">
                  <a:moveTo>
                    <a:pt x="1" y="0"/>
                  </a:moveTo>
                  <a:lnTo>
                    <a:pt x="1" y="5415"/>
                  </a:lnTo>
                  <a:lnTo>
                    <a:pt x="13745" y="5415"/>
                  </a:lnTo>
                  <a:lnTo>
                    <a:pt x="13745" y="0"/>
                  </a:ln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60;p53">
              <a:extLst>
                <a:ext uri="{FF2B5EF4-FFF2-40B4-BE49-F238E27FC236}">
                  <a16:creationId xmlns:a16="http://schemas.microsoft.com/office/drawing/2014/main" id="{5B94ACAA-5827-AC41-B542-E6707A4418E7}"/>
                </a:ext>
              </a:extLst>
            </p:cNvPr>
            <p:cNvSpPr/>
            <p:nvPr/>
          </p:nvSpPr>
          <p:spPr>
            <a:xfrm>
              <a:off x="3264025" y="5358075"/>
              <a:ext cx="255800" cy="11825"/>
            </a:xfrm>
            <a:custGeom>
              <a:avLst/>
              <a:gdLst/>
              <a:ahLst/>
              <a:cxnLst/>
              <a:rect l="l" t="t" r="r" b="b"/>
              <a:pathLst>
                <a:path w="10232" h="473" extrusionOk="0">
                  <a:moveTo>
                    <a:pt x="1" y="0"/>
                  </a:moveTo>
                  <a:lnTo>
                    <a:pt x="1" y="473"/>
                  </a:lnTo>
                  <a:lnTo>
                    <a:pt x="10231" y="473"/>
                  </a:lnTo>
                  <a:lnTo>
                    <a:pt x="10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161;p53">
              <a:extLst>
                <a:ext uri="{FF2B5EF4-FFF2-40B4-BE49-F238E27FC236}">
                  <a16:creationId xmlns:a16="http://schemas.microsoft.com/office/drawing/2014/main" id="{05EBD270-92BA-A341-8BC0-301C66FDB4D6}"/>
                </a:ext>
              </a:extLst>
            </p:cNvPr>
            <p:cNvSpPr/>
            <p:nvPr/>
          </p:nvSpPr>
          <p:spPr>
            <a:xfrm>
              <a:off x="3264025" y="5384275"/>
              <a:ext cx="255800" cy="11825"/>
            </a:xfrm>
            <a:custGeom>
              <a:avLst/>
              <a:gdLst/>
              <a:ahLst/>
              <a:cxnLst/>
              <a:rect l="l" t="t" r="r" b="b"/>
              <a:pathLst>
                <a:path w="10232" h="473" extrusionOk="0">
                  <a:moveTo>
                    <a:pt x="1" y="1"/>
                  </a:moveTo>
                  <a:lnTo>
                    <a:pt x="1" y="473"/>
                  </a:lnTo>
                  <a:lnTo>
                    <a:pt x="10231" y="473"/>
                  </a:lnTo>
                  <a:lnTo>
                    <a:pt x="102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162;p53">
              <a:extLst>
                <a:ext uri="{FF2B5EF4-FFF2-40B4-BE49-F238E27FC236}">
                  <a16:creationId xmlns:a16="http://schemas.microsoft.com/office/drawing/2014/main" id="{AF10CA25-C549-844A-B423-D36B05BB4AC9}"/>
                </a:ext>
              </a:extLst>
            </p:cNvPr>
            <p:cNvSpPr/>
            <p:nvPr/>
          </p:nvSpPr>
          <p:spPr>
            <a:xfrm>
              <a:off x="3264025" y="5410475"/>
              <a:ext cx="174575" cy="12125"/>
            </a:xfrm>
            <a:custGeom>
              <a:avLst/>
              <a:gdLst/>
              <a:ahLst/>
              <a:cxnLst/>
              <a:rect l="l" t="t" r="r" b="b"/>
              <a:pathLst>
                <a:path w="6983" h="485" extrusionOk="0">
                  <a:moveTo>
                    <a:pt x="1" y="1"/>
                  </a:moveTo>
                  <a:lnTo>
                    <a:pt x="1" y="485"/>
                  </a:lnTo>
                  <a:lnTo>
                    <a:pt x="6982" y="485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163;p53">
              <a:extLst>
                <a:ext uri="{FF2B5EF4-FFF2-40B4-BE49-F238E27FC236}">
                  <a16:creationId xmlns:a16="http://schemas.microsoft.com/office/drawing/2014/main" id="{80FBCED5-5A51-6A4C-BB37-17A35415DAD7}"/>
                </a:ext>
              </a:extLst>
            </p:cNvPr>
            <p:cNvSpPr/>
            <p:nvPr/>
          </p:nvSpPr>
          <p:spPr>
            <a:xfrm>
              <a:off x="2620025" y="5689000"/>
              <a:ext cx="209400" cy="209425"/>
            </a:xfrm>
            <a:custGeom>
              <a:avLst/>
              <a:gdLst/>
              <a:ahLst/>
              <a:cxnLst/>
              <a:rect l="l" t="t" r="r" b="b"/>
              <a:pathLst>
                <a:path w="8376" h="8377" extrusionOk="0">
                  <a:moveTo>
                    <a:pt x="1106" y="1"/>
                  </a:moveTo>
                  <a:cubicBezTo>
                    <a:pt x="496" y="1"/>
                    <a:pt x="0" y="484"/>
                    <a:pt x="0" y="1107"/>
                  </a:cubicBezTo>
                  <a:lnTo>
                    <a:pt x="0" y="7270"/>
                  </a:lnTo>
                  <a:cubicBezTo>
                    <a:pt x="0" y="7869"/>
                    <a:pt x="484" y="8376"/>
                    <a:pt x="1106" y="8376"/>
                  </a:cubicBezTo>
                  <a:lnTo>
                    <a:pt x="7270" y="8376"/>
                  </a:lnTo>
                  <a:cubicBezTo>
                    <a:pt x="7869" y="8376"/>
                    <a:pt x="8376" y="7892"/>
                    <a:pt x="8376" y="7270"/>
                  </a:cubicBezTo>
                  <a:lnTo>
                    <a:pt x="8376" y="1107"/>
                  </a:lnTo>
                  <a:cubicBezTo>
                    <a:pt x="8364" y="484"/>
                    <a:pt x="7869" y="1"/>
                    <a:pt x="7270" y="1"/>
                  </a:cubicBez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164;p53">
              <a:extLst>
                <a:ext uri="{FF2B5EF4-FFF2-40B4-BE49-F238E27FC236}">
                  <a16:creationId xmlns:a16="http://schemas.microsoft.com/office/drawing/2014/main" id="{F037CAB9-D2E0-884A-9378-BAA59874ADF7}"/>
                </a:ext>
              </a:extLst>
            </p:cNvPr>
            <p:cNvSpPr/>
            <p:nvPr/>
          </p:nvSpPr>
          <p:spPr>
            <a:xfrm>
              <a:off x="2636450" y="5730200"/>
              <a:ext cx="176000" cy="145475"/>
            </a:xfrm>
            <a:custGeom>
              <a:avLst/>
              <a:gdLst/>
              <a:ahLst/>
              <a:cxnLst/>
              <a:rect l="l" t="t" r="r" b="b"/>
              <a:pathLst>
                <a:path w="7040" h="5819" extrusionOk="0">
                  <a:moveTo>
                    <a:pt x="0" y="0"/>
                  </a:moveTo>
                  <a:lnTo>
                    <a:pt x="0" y="5818"/>
                  </a:lnTo>
                  <a:lnTo>
                    <a:pt x="7039" y="5818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FD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165;p53">
              <a:extLst>
                <a:ext uri="{FF2B5EF4-FFF2-40B4-BE49-F238E27FC236}">
                  <a16:creationId xmlns:a16="http://schemas.microsoft.com/office/drawing/2014/main" id="{9DF200F7-A694-9B44-BC7E-5C47D06E12E3}"/>
                </a:ext>
              </a:extLst>
            </p:cNvPr>
            <p:cNvSpPr/>
            <p:nvPr/>
          </p:nvSpPr>
          <p:spPr>
            <a:xfrm>
              <a:off x="2636450" y="5705125"/>
              <a:ext cx="10950" cy="10675"/>
            </a:xfrm>
            <a:custGeom>
              <a:avLst/>
              <a:gdLst/>
              <a:ahLst/>
              <a:cxnLst/>
              <a:rect l="l" t="t" r="r" b="b"/>
              <a:pathLst>
                <a:path w="438" h="427" extrusionOk="0">
                  <a:moveTo>
                    <a:pt x="219" y="1"/>
                  </a:moveTo>
                  <a:cubicBezTo>
                    <a:pt x="104" y="1"/>
                    <a:pt x="0" y="104"/>
                    <a:pt x="0" y="220"/>
                  </a:cubicBezTo>
                  <a:cubicBezTo>
                    <a:pt x="0" y="335"/>
                    <a:pt x="104" y="427"/>
                    <a:pt x="219" y="427"/>
                  </a:cubicBezTo>
                  <a:cubicBezTo>
                    <a:pt x="334" y="427"/>
                    <a:pt x="438" y="335"/>
                    <a:pt x="438" y="220"/>
                  </a:cubicBezTo>
                  <a:cubicBezTo>
                    <a:pt x="438" y="104"/>
                    <a:pt x="334" y="12"/>
                    <a:pt x="219" y="1"/>
                  </a:cubicBezTo>
                  <a:close/>
                </a:path>
              </a:pathLst>
            </a:custGeom>
            <a:solidFill>
              <a:srgbClr val="BE9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166;p53">
              <a:extLst>
                <a:ext uri="{FF2B5EF4-FFF2-40B4-BE49-F238E27FC236}">
                  <a16:creationId xmlns:a16="http://schemas.microsoft.com/office/drawing/2014/main" id="{97D51B43-C436-1E4F-AAD8-6AD5729CE708}"/>
                </a:ext>
              </a:extLst>
            </p:cNvPr>
            <p:cNvSpPr/>
            <p:nvPr/>
          </p:nvSpPr>
          <p:spPr>
            <a:xfrm>
              <a:off x="2655450" y="5705125"/>
              <a:ext cx="10975" cy="10675"/>
            </a:xfrm>
            <a:custGeom>
              <a:avLst/>
              <a:gdLst/>
              <a:ahLst/>
              <a:cxnLst/>
              <a:rect l="l" t="t" r="r" b="b"/>
              <a:pathLst>
                <a:path w="439" h="427" extrusionOk="0">
                  <a:moveTo>
                    <a:pt x="219" y="1"/>
                  </a:moveTo>
                  <a:cubicBezTo>
                    <a:pt x="104" y="1"/>
                    <a:pt x="0" y="104"/>
                    <a:pt x="0" y="220"/>
                  </a:cubicBezTo>
                  <a:cubicBezTo>
                    <a:pt x="0" y="335"/>
                    <a:pt x="104" y="427"/>
                    <a:pt x="219" y="427"/>
                  </a:cubicBezTo>
                  <a:cubicBezTo>
                    <a:pt x="335" y="427"/>
                    <a:pt x="438" y="335"/>
                    <a:pt x="438" y="220"/>
                  </a:cubicBezTo>
                  <a:cubicBezTo>
                    <a:pt x="438" y="104"/>
                    <a:pt x="346" y="12"/>
                    <a:pt x="219" y="1"/>
                  </a:cubicBezTo>
                  <a:close/>
                </a:path>
              </a:pathLst>
            </a:custGeom>
            <a:solidFill>
              <a:srgbClr val="BE9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167;p53">
              <a:extLst>
                <a:ext uri="{FF2B5EF4-FFF2-40B4-BE49-F238E27FC236}">
                  <a16:creationId xmlns:a16="http://schemas.microsoft.com/office/drawing/2014/main" id="{C13D2156-755C-F745-A2E7-A5E932ACC17A}"/>
                </a:ext>
              </a:extLst>
            </p:cNvPr>
            <p:cNvSpPr/>
            <p:nvPr/>
          </p:nvSpPr>
          <p:spPr>
            <a:xfrm>
              <a:off x="2675025" y="5705125"/>
              <a:ext cx="10700" cy="10675"/>
            </a:xfrm>
            <a:custGeom>
              <a:avLst/>
              <a:gdLst/>
              <a:ahLst/>
              <a:cxnLst/>
              <a:rect l="l" t="t" r="r" b="b"/>
              <a:pathLst>
                <a:path w="428" h="427" extrusionOk="0">
                  <a:moveTo>
                    <a:pt x="220" y="1"/>
                  </a:moveTo>
                  <a:cubicBezTo>
                    <a:pt x="105" y="1"/>
                    <a:pt x="1" y="104"/>
                    <a:pt x="1" y="220"/>
                  </a:cubicBezTo>
                  <a:cubicBezTo>
                    <a:pt x="1" y="335"/>
                    <a:pt x="105" y="427"/>
                    <a:pt x="220" y="427"/>
                  </a:cubicBezTo>
                  <a:cubicBezTo>
                    <a:pt x="335" y="427"/>
                    <a:pt x="427" y="335"/>
                    <a:pt x="427" y="220"/>
                  </a:cubicBezTo>
                  <a:cubicBezTo>
                    <a:pt x="427" y="104"/>
                    <a:pt x="346" y="12"/>
                    <a:pt x="220" y="1"/>
                  </a:cubicBezTo>
                  <a:close/>
                </a:path>
              </a:pathLst>
            </a:custGeom>
            <a:solidFill>
              <a:srgbClr val="BE9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68;p53">
              <a:extLst>
                <a:ext uri="{FF2B5EF4-FFF2-40B4-BE49-F238E27FC236}">
                  <a16:creationId xmlns:a16="http://schemas.microsoft.com/office/drawing/2014/main" id="{0E17E87C-7963-C84E-96A4-A66FAD36A21B}"/>
                </a:ext>
              </a:extLst>
            </p:cNvPr>
            <p:cNvSpPr/>
            <p:nvPr/>
          </p:nvSpPr>
          <p:spPr>
            <a:xfrm>
              <a:off x="2655450" y="5769075"/>
              <a:ext cx="44100" cy="74625"/>
            </a:xfrm>
            <a:custGeom>
              <a:avLst/>
              <a:gdLst/>
              <a:ahLst/>
              <a:cxnLst/>
              <a:rect l="l" t="t" r="r" b="b"/>
              <a:pathLst>
                <a:path w="1764" h="2985" extrusionOk="0">
                  <a:moveTo>
                    <a:pt x="1521" y="0"/>
                  </a:moveTo>
                  <a:lnTo>
                    <a:pt x="0" y="1498"/>
                  </a:lnTo>
                  <a:lnTo>
                    <a:pt x="1487" y="2984"/>
                  </a:lnTo>
                  <a:lnTo>
                    <a:pt x="1752" y="2731"/>
                  </a:lnTo>
                  <a:lnTo>
                    <a:pt x="507" y="1498"/>
                  </a:lnTo>
                  <a:lnTo>
                    <a:pt x="1763" y="26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AB79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69;p53">
              <a:extLst>
                <a:ext uri="{FF2B5EF4-FFF2-40B4-BE49-F238E27FC236}">
                  <a16:creationId xmlns:a16="http://schemas.microsoft.com/office/drawing/2014/main" id="{2ECF40FB-A32F-8544-8EA8-B9ABF67E9B7D}"/>
                </a:ext>
              </a:extLst>
            </p:cNvPr>
            <p:cNvSpPr/>
            <p:nvPr/>
          </p:nvSpPr>
          <p:spPr>
            <a:xfrm>
              <a:off x="2749925" y="5769075"/>
              <a:ext cx="43500" cy="74625"/>
            </a:xfrm>
            <a:custGeom>
              <a:avLst/>
              <a:gdLst/>
              <a:ahLst/>
              <a:cxnLst/>
              <a:rect l="l" t="t" r="r" b="b"/>
              <a:pathLst>
                <a:path w="1740" h="2985" extrusionOk="0">
                  <a:moveTo>
                    <a:pt x="277" y="0"/>
                  </a:moveTo>
                  <a:lnTo>
                    <a:pt x="12" y="265"/>
                  </a:lnTo>
                  <a:lnTo>
                    <a:pt x="1256" y="1487"/>
                  </a:lnTo>
                  <a:lnTo>
                    <a:pt x="0" y="2731"/>
                  </a:lnTo>
                  <a:lnTo>
                    <a:pt x="242" y="2984"/>
                  </a:lnTo>
                  <a:lnTo>
                    <a:pt x="1740" y="148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AB79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70;p53">
              <a:extLst>
                <a:ext uri="{FF2B5EF4-FFF2-40B4-BE49-F238E27FC236}">
                  <a16:creationId xmlns:a16="http://schemas.microsoft.com/office/drawing/2014/main" id="{883121FC-B38A-C64A-8016-1CFFD2A854EE}"/>
                </a:ext>
              </a:extLst>
            </p:cNvPr>
            <p:cNvSpPr/>
            <p:nvPr/>
          </p:nvSpPr>
          <p:spPr>
            <a:xfrm>
              <a:off x="2707000" y="5773675"/>
              <a:ext cx="35175" cy="68575"/>
            </a:xfrm>
            <a:custGeom>
              <a:avLst/>
              <a:gdLst/>
              <a:ahLst/>
              <a:cxnLst/>
              <a:rect l="l" t="t" r="r" b="b"/>
              <a:pathLst>
                <a:path w="1407" h="2743" extrusionOk="0">
                  <a:moveTo>
                    <a:pt x="1072" y="1"/>
                  </a:moveTo>
                  <a:lnTo>
                    <a:pt x="1" y="2604"/>
                  </a:lnTo>
                  <a:lnTo>
                    <a:pt x="335" y="2743"/>
                  </a:lnTo>
                  <a:lnTo>
                    <a:pt x="1406" y="139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AB79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71;p53">
              <a:extLst>
                <a:ext uri="{FF2B5EF4-FFF2-40B4-BE49-F238E27FC236}">
                  <a16:creationId xmlns:a16="http://schemas.microsoft.com/office/drawing/2014/main" id="{E7314139-866E-6441-A36F-5E2011B8294C}"/>
                </a:ext>
              </a:extLst>
            </p:cNvPr>
            <p:cNvSpPr/>
            <p:nvPr/>
          </p:nvSpPr>
          <p:spPr>
            <a:xfrm>
              <a:off x="3009700" y="5335725"/>
              <a:ext cx="40350" cy="18475"/>
            </a:xfrm>
            <a:custGeom>
              <a:avLst/>
              <a:gdLst/>
              <a:ahLst/>
              <a:cxnLst/>
              <a:rect l="l" t="t" r="r" b="b"/>
              <a:pathLst>
                <a:path w="1614" h="739" extrusionOk="0">
                  <a:moveTo>
                    <a:pt x="808" y="1"/>
                  </a:moveTo>
                  <a:cubicBezTo>
                    <a:pt x="481" y="1"/>
                    <a:pt x="242" y="119"/>
                    <a:pt x="220" y="134"/>
                  </a:cubicBezTo>
                  <a:cubicBezTo>
                    <a:pt x="59" y="214"/>
                    <a:pt x="1" y="399"/>
                    <a:pt x="82" y="560"/>
                  </a:cubicBezTo>
                  <a:cubicBezTo>
                    <a:pt x="140" y="676"/>
                    <a:pt x="252" y="739"/>
                    <a:pt x="370" y="739"/>
                  </a:cubicBezTo>
                  <a:cubicBezTo>
                    <a:pt x="416" y="739"/>
                    <a:pt x="463" y="729"/>
                    <a:pt x="508" y="710"/>
                  </a:cubicBezTo>
                  <a:cubicBezTo>
                    <a:pt x="516" y="710"/>
                    <a:pt x="646" y="643"/>
                    <a:pt x="818" y="643"/>
                  </a:cubicBezTo>
                  <a:cubicBezTo>
                    <a:pt x="903" y="643"/>
                    <a:pt x="999" y="660"/>
                    <a:pt x="1095" y="710"/>
                  </a:cubicBezTo>
                  <a:cubicBezTo>
                    <a:pt x="1142" y="721"/>
                    <a:pt x="1199" y="733"/>
                    <a:pt x="1245" y="733"/>
                  </a:cubicBezTo>
                  <a:cubicBezTo>
                    <a:pt x="1372" y="733"/>
                    <a:pt x="1476" y="664"/>
                    <a:pt x="1533" y="560"/>
                  </a:cubicBezTo>
                  <a:cubicBezTo>
                    <a:pt x="1614" y="399"/>
                    <a:pt x="1545" y="203"/>
                    <a:pt x="1383" y="134"/>
                  </a:cubicBezTo>
                  <a:cubicBezTo>
                    <a:pt x="1180" y="34"/>
                    <a:pt x="981" y="1"/>
                    <a:pt x="808" y="1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72;p53">
              <a:extLst>
                <a:ext uri="{FF2B5EF4-FFF2-40B4-BE49-F238E27FC236}">
                  <a16:creationId xmlns:a16="http://schemas.microsoft.com/office/drawing/2014/main" id="{963E0FFF-530B-6F40-8A9D-74FE0134177F}"/>
                </a:ext>
              </a:extLst>
            </p:cNvPr>
            <p:cNvSpPr/>
            <p:nvPr/>
          </p:nvSpPr>
          <p:spPr>
            <a:xfrm>
              <a:off x="2991000" y="5306675"/>
              <a:ext cx="78650" cy="25550"/>
            </a:xfrm>
            <a:custGeom>
              <a:avLst/>
              <a:gdLst/>
              <a:ahLst/>
              <a:cxnLst/>
              <a:rect l="l" t="t" r="r" b="b"/>
              <a:pathLst>
                <a:path w="3146" h="1022" extrusionOk="0">
                  <a:moveTo>
                    <a:pt x="1597" y="0"/>
                  </a:moveTo>
                  <a:cubicBezTo>
                    <a:pt x="983" y="0"/>
                    <a:pt x="458" y="240"/>
                    <a:pt x="173" y="443"/>
                  </a:cubicBezTo>
                  <a:cubicBezTo>
                    <a:pt x="35" y="547"/>
                    <a:pt x="0" y="743"/>
                    <a:pt x="104" y="893"/>
                  </a:cubicBezTo>
                  <a:cubicBezTo>
                    <a:pt x="167" y="976"/>
                    <a:pt x="263" y="1022"/>
                    <a:pt x="363" y="1022"/>
                  </a:cubicBezTo>
                  <a:cubicBezTo>
                    <a:pt x="428" y="1022"/>
                    <a:pt x="494" y="1003"/>
                    <a:pt x="553" y="962"/>
                  </a:cubicBezTo>
                  <a:cubicBezTo>
                    <a:pt x="553" y="954"/>
                    <a:pt x="990" y="637"/>
                    <a:pt x="1587" y="637"/>
                  </a:cubicBezTo>
                  <a:cubicBezTo>
                    <a:pt x="1889" y="637"/>
                    <a:pt x="2232" y="718"/>
                    <a:pt x="2581" y="962"/>
                  </a:cubicBezTo>
                  <a:cubicBezTo>
                    <a:pt x="2638" y="1008"/>
                    <a:pt x="2708" y="1019"/>
                    <a:pt x="2765" y="1019"/>
                  </a:cubicBezTo>
                  <a:cubicBezTo>
                    <a:pt x="2880" y="1019"/>
                    <a:pt x="2972" y="973"/>
                    <a:pt x="3030" y="893"/>
                  </a:cubicBezTo>
                  <a:cubicBezTo>
                    <a:pt x="3145" y="743"/>
                    <a:pt x="3099" y="547"/>
                    <a:pt x="2961" y="443"/>
                  </a:cubicBezTo>
                  <a:cubicBezTo>
                    <a:pt x="2497" y="117"/>
                    <a:pt x="2025" y="0"/>
                    <a:pt x="1597" y="0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73;p53">
              <a:extLst>
                <a:ext uri="{FF2B5EF4-FFF2-40B4-BE49-F238E27FC236}">
                  <a16:creationId xmlns:a16="http://schemas.microsoft.com/office/drawing/2014/main" id="{F1926EE8-E125-F441-B0BD-7042183E2FE1}"/>
                </a:ext>
              </a:extLst>
            </p:cNvPr>
            <p:cNvSpPr/>
            <p:nvPr/>
          </p:nvSpPr>
          <p:spPr>
            <a:xfrm>
              <a:off x="2971975" y="5277525"/>
              <a:ext cx="116975" cy="34475"/>
            </a:xfrm>
            <a:custGeom>
              <a:avLst/>
              <a:gdLst/>
              <a:ahLst/>
              <a:cxnLst/>
              <a:rect l="l" t="t" r="r" b="b"/>
              <a:pathLst>
                <a:path w="4679" h="1379" extrusionOk="0">
                  <a:moveTo>
                    <a:pt x="2325" y="1"/>
                  </a:moveTo>
                  <a:cubicBezTo>
                    <a:pt x="1030" y="1"/>
                    <a:pt x="135" y="818"/>
                    <a:pt x="127" y="826"/>
                  </a:cubicBezTo>
                  <a:cubicBezTo>
                    <a:pt x="1" y="941"/>
                    <a:pt x="1" y="1148"/>
                    <a:pt x="116" y="1275"/>
                  </a:cubicBezTo>
                  <a:cubicBezTo>
                    <a:pt x="181" y="1340"/>
                    <a:pt x="267" y="1372"/>
                    <a:pt x="352" y="1372"/>
                  </a:cubicBezTo>
                  <a:cubicBezTo>
                    <a:pt x="434" y="1372"/>
                    <a:pt x="515" y="1343"/>
                    <a:pt x="577" y="1287"/>
                  </a:cubicBezTo>
                  <a:cubicBezTo>
                    <a:pt x="622" y="1249"/>
                    <a:pt x="1308" y="630"/>
                    <a:pt x="2315" y="630"/>
                  </a:cubicBezTo>
                  <a:cubicBezTo>
                    <a:pt x="2842" y="630"/>
                    <a:pt x="3457" y="799"/>
                    <a:pt x="4114" y="1310"/>
                  </a:cubicBezTo>
                  <a:cubicBezTo>
                    <a:pt x="4183" y="1344"/>
                    <a:pt x="4252" y="1379"/>
                    <a:pt x="4321" y="1379"/>
                  </a:cubicBezTo>
                  <a:cubicBezTo>
                    <a:pt x="4402" y="1379"/>
                    <a:pt x="4505" y="1333"/>
                    <a:pt x="4563" y="1264"/>
                  </a:cubicBezTo>
                  <a:cubicBezTo>
                    <a:pt x="4678" y="1137"/>
                    <a:pt x="4655" y="930"/>
                    <a:pt x="4505" y="814"/>
                  </a:cubicBezTo>
                  <a:cubicBezTo>
                    <a:pt x="3719" y="204"/>
                    <a:pt x="2972" y="1"/>
                    <a:pt x="2325" y="1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74;p53">
              <a:extLst>
                <a:ext uri="{FF2B5EF4-FFF2-40B4-BE49-F238E27FC236}">
                  <a16:creationId xmlns:a16="http://schemas.microsoft.com/office/drawing/2014/main" id="{6E4002A6-820B-D54F-A8E6-1ADD6C65D2C9}"/>
                </a:ext>
              </a:extLst>
            </p:cNvPr>
            <p:cNvSpPr/>
            <p:nvPr/>
          </p:nvSpPr>
          <p:spPr>
            <a:xfrm>
              <a:off x="2318750" y="5777525"/>
              <a:ext cx="269625" cy="236325"/>
            </a:xfrm>
            <a:custGeom>
              <a:avLst/>
              <a:gdLst/>
              <a:ahLst/>
              <a:cxnLst/>
              <a:rect l="l" t="t" r="r" b="b"/>
              <a:pathLst>
                <a:path w="10785" h="9453" extrusionOk="0">
                  <a:moveTo>
                    <a:pt x="5405" y="1"/>
                  </a:moveTo>
                  <a:cubicBezTo>
                    <a:pt x="3710" y="1"/>
                    <a:pt x="2071" y="918"/>
                    <a:pt x="1222" y="2519"/>
                  </a:cubicBezTo>
                  <a:cubicBezTo>
                    <a:pt x="1" y="4824"/>
                    <a:pt x="876" y="7681"/>
                    <a:pt x="3180" y="8902"/>
                  </a:cubicBezTo>
                  <a:cubicBezTo>
                    <a:pt x="3885" y="9276"/>
                    <a:pt x="4642" y="9453"/>
                    <a:pt x="5387" y="9453"/>
                  </a:cubicBezTo>
                  <a:cubicBezTo>
                    <a:pt x="7079" y="9453"/>
                    <a:pt x="8715" y="8539"/>
                    <a:pt x="9563" y="6932"/>
                  </a:cubicBezTo>
                  <a:cubicBezTo>
                    <a:pt x="10784" y="4628"/>
                    <a:pt x="9909" y="1771"/>
                    <a:pt x="7604" y="549"/>
                  </a:cubicBezTo>
                  <a:cubicBezTo>
                    <a:pt x="6902" y="177"/>
                    <a:pt x="6148" y="1"/>
                    <a:pt x="540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175;p53">
              <a:extLst>
                <a:ext uri="{FF2B5EF4-FFF2-40B4-BE49-F238E27FC236}">
                  <a16:creationId xmlns:a16="http://schemas.microsoft.com/office/drawing/2014/main" id="{5E8338E4-04C5-AA4D-9F4A-EA9A88BC3D40}"/>
                </a:ext>
              </a:extLst>
            </p:cNvPr>
            <p:cNvSpPr/>
            <p:nvPr/>
          </p:nvSpPr>
          <p:spPr>
            <a:xfrm>
              <a:off x="2310975" y="5775400"/>
              <a:ext cx="259250" cy="236200"/>
            </a:xfrm>
            <a:custGeom>
              <a:avLst/>
              <a:gdLst/>
              <a:ahLst/>
              <a:cxnLst/>
              <a:rect l="l" t="t" r="r" b="b"/>
              <a:pathLst>
                <a:path w="10370" h="9448" extrusionOk="0">
                  <a:moveTo>
                    <a:pt x="5185" y="1"/>
                  </a:moveTo>
                  <a:cubicBezTo>
                    <a:pt x="3975" y="1"/>
                    <a:pt x="2766" y="462"/>
                    <a:pt x="1844" y="1383"/>
                  </a:cubicBezTo>
                  <a:cubicBezTo>
                    <a:pt x="1" y="3227"/>
                    <a:pt x="1" y="6222"/>
                    <a:pt x="1844" y="8065"/>
                  </a:cubicBezTo>
                  <a:cubicBezTo>
                    <a:pt x="2766" y="8987"/>
                    <a:pt x="3975" y="9448"/>
                    <a:pt x="5185" y="9448"/>
                  </a:cubicBezTo>
                  <a:cubicBezTo>
                    <a:pt x="6395" y="9448"/>
                    <a:pt x="7604" y="8987"/>
                    <a:pt x="8526" y="8065"/>
                  </a:cubicBezTo>
                  <a:cubicBezTo>
                    <a:pt x="10369" y="6222"/>
                    <a:pt x="10369" y="3227"/>
                    <a:pt x="8526" y="1383"/>
                  </a:cubicBezTo>
                  <a:cubicBezTo>
                    <a:pt x="7604" y="462"/>
                    <a:pt x="6395" y="1"/>
                    <a:pt x="5185" y="1"/>
                  </a:cubicBezTo>
                  <a:close/>
                </a:path>
              </a:pathLst>
            </a:custGeom>
            <a:solidFill>
              <a:srgbClr val="F3B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176;p53">
              <a:extLst>
                <a:ext uri="{FF2B5EF4-FFF2-40B4-BE49-F238E27FC236}">
                  <a16:creationId xmlns:a16="http://schemas.microsoft.com/office/drawing/2014/main" id="{66073986-76F6-3E4A-BDED-18A318C9B18C}"/>
                </a:ext>
              </a:extLst>
            </p:cNvPr>
            <p:cNvSpPr/>
            <p:nvPr/>
          </p:nvSpPr>
          <p:spPr>
            <a:xfrm>
              <a:off x="2357925" y="5840200"/>
              <a:ext cx="166500" cy="105450"/>
            </a:xfrm>
            <a:custGeom>
              <a:avLst/>
              <a:gdLst/>
              <a:ahLst/>
              <a:cxnLst/>
              <a:rect l="l" t="t" r="r" b="b"/>
              <a:pathLst>
                <a:path w="6660" h="4218" extrusionOk="0">
                  <a:moveTo>
                    <a:pt x="0" y="1"/>
                  </a:moveTo>
                  <a:lnTo>
                    <a:pt x="0" y="4218"/>
                  </a:lnTo>
                  <a:lnTo>
                    <a:pt x="6659" y="4218"/>
                  </a:lnTo>
                  <a:lnTo>
                    <a:pt x="6659" y="1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177;p53">
              <a:extLst>
                <a:ext uri="{FF2B5EF4-FFF2-40B4-BE49-F238E27FC236}">
                  <a16:creationId xmlns:a16="http://schemas.microsoft.com/office/drawing/2014/main" id="{672B173C-73BF-0843-8549-4D09E5511F9B}"/>
                </a:ext>
              </a:extLst>
            </p:cNvPr>
            <p:cNvSpPr/>
            <p:nvPr/>
          </p:nvSpPr>
          <p:spPr>
            <a:xfrm>
              <a:off x="2408900" y="5854625"/>
              <a:ext cx="62250" cy="61925"/>
            </a:xfrm>
            <a:custGeom>
              <a:avLst/>
              <a:gdLst/>
              <a:ahLst/>
              <a:cxnLst/>
              <a:rect l="l" t="t" r="r" b="b"/>
              <a:pathLst>
                <a:path w="2490" h="2477" extrusionOk="0">
                  <a:moveTo>
                    <a:pt x="1245" y="92"/>
                  </a:moveTo>
                  <a:cubicBezTo>
                    <a:pt x="1855" y="92"/>
                    <a:pt x="2374" y="599"/>
                    <a:pt x="2374" y="1233"/>
                  </a:cubicBezTo>
                  <a:cubicBezTo>
                    <a:pt x="2374" y="1866"/>
                    <a:pt x="1855" y="2373"/>
                    <a:pt x="1245" y="2373"/>
                  </a:cubicBezTo>
                  <a:cubicBezTo>
                    <a:pt x="611" y="2373"/>
                    <a:pt x="104" y="1855"/>
                    <a:pt x="104" y="1233"/>
                  </a:cubicBezTo>
                  <a:cubicBezTo>
                    <a:pt x="104" y="599"/>
                    <a:pt x="623" y="92"/>
                    <a:pt x="1245" y="92"/>
                  </a:cubicBezTo>
                  <a:close/>
                  <a:moveTo>
                    <a:pt x="1245" y="0"/>
                  </a:moveTo>
                  <a:cubicBezTo>
                    <a:pt x="565" y="0"/>
                    <a:pt x="1" y="541"/>
                    <a:pt x="1" y="1233"/>
                  </a:cubicBezTo>
                  <a:cubicBezTo>
                    <a:pt x="1" y="1912"/>
                    <a:pt x="554" y="2477"/>
                    <a:pt x="1245" y="2477"/>
                  </a:cubicBezTo>
                  <a:cubicBezTo>
                    <a:pt x="1936" y="2477"/>
                    <a:pt x="2489" y="1912"/>
                    <a:pt x="2478" y="1233"/>
                  </a:cubicBezTo>
                  <a:cubicBezTo>
                    <a:pt x="2478" y="553"/>
                    <a:pt x="1936" y="0"/>
                    <a:pt x="1245" y="0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178;p53">
              <a:extLst>
                <a:ext uri="{FF2B5EF4-FFF2-40B4-BE49-F238E27FC236}">
                  <a16:creationId xmlns:a16="http://schemas.microsoft.com/office/drawing/2014/main" id="{6CAE86B1-B2C3-804B-B7C4-C392599A0423}"/>
                </a:ext>
              </a:extLst>
            </p:cNvPr>
            <p:cNvSpPr/>
            <p:nvPr/>
          </p:nvSpPr>
          <p:spPr>
            <a:xfrm>
              <a:off x="2430500" y="5867575"/>
              <a:ext cx="28550" cy="35150"/>
            </a:xfrm>
            <a:custGeom>
              <a:avLst/>
              <a:gdLst/>
              <a:ahLst/>
              <a:cxnLst/>
              <a:rect l="l" t="t" r="r" b="b"/>
              <a:pathLst>
                <a:path w="1142" h="1406" extrusionOk="0">
                  <a:moveTo>
                    <a:pt x="1" y="0"/>
                  </a:moveTo>
                  <a:lnTo>
                    <a:pt x="1" y="1406"/>
                  </a:lnTo>
                  <a:lnTo>
                    <a:pt x="1141" y="7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179;p53">
              <a:extLst>
                <a:ext uri="{FF2B5EF4-FFF2-40B4-BE49-F238E27FC236}">
                  <a16:creationId xmlns:a16="http://schemas.microsoft.com/office/drawing/2014/main" id="{FD4625BF-540F-C340-A776-8B00AE925A1D}"/>
                </a:ext>
              </a:extLst>
            </p:cNvPr>
            <p:cNvSpPr/>
            <p:nvPr/>
          </p:nvSpPr>
          <p:spPr>
            <a:xfrm>
              <a:off x="2361950" y="5928925"/>
              <a:ext cx="158450" cy="11550"/>
            </a:xfrm>
            <a:custGeom>
              <a:avLst/>
              <a:gdLst/>
              <a:ahLst/>
              <a:cxnLst/>
              <a:rect l="l" t="t" r="r" b="b"/>
              <a:pathLst>
                <a:path w="6338" h="462" extrusionOk="0">
                  <a:moveTo>
                    <a:pt x="1" y="0"/>
                  </a:moveTo>
                  <a:lnTo>
                    <a:pt x="1" y="461"/>
                  </a:lnTo>
                  <a:lnTo>
                    <a:pt x="6337" y="461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rgbClr val="F3B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180;p53">
              <a:extLst>
                <a:ext uri="{FF2B5EF4-FFF2-40B4-BE49-F238E27FC236}">
                  <a16:creationId xmlns:a16="http://schemas.microsoft.com/office/drawing/2014/main" id="{C2ED7E70-9574-9643-BFBB-37BD61A26832}"/>
                </a:ext>
              </a:extLst>
            </p:cNvPr>
            <p:cNvSpPr/>
            <p:nvPr/>
          </p:nvSpPr>
          <p:spPr>
            <a:xfrm>
              <a:off x="2366000" y="5931225"/>
              <a:ext cx="5775" cy="7225"/>
            </a:xfrm>
            <a:custGeom>
              <a:avLst/>
              <a:gdLst/>
              <a:ahLst/>
              <a:cxnLst/>
              <a:rect l="l" t="t" r="r" b="b"/>
              <a:pathLst>
                <a:path w="231" h="289" extrusionOk="0">
                  <a:moveTo>
                    <a:pt x="0" y="1"/>
                  </a:moveTo>
                  <a:lnTo>
                    <a:pt x="0" y="289"/>
                  </a:lnTo>
                  <a:lnTo>
                    <a:pt x="230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181;p53">
              <a:extLst>
                <a:ext uri="{FF2B5EF4-FFF2-40B4-BE49-F238E27FC236}">
                  <a16:creationId xmlns:a16="http://schemas.microsoft.com/office/drawing/2014/main" id="{65CA03BB-1804-6B47-98AE-F28CBD238F59}"/>
                </a:ext>
              </a:extLst>
            </p:cNvPr>
            <p:cNvSpPr/>
            <p:nvPr/>
          </p:nvSpPr>
          <p:spPr>
            <a:xfrm>
              <a:off x="2444625" y="5931225"/>
              <a:ext cx="7225" cy="7225"/>
            </a:xfrm>
            <a:custGeom>
              <a:avLst/>
              <a:gdLst/>
              <a:ahLst/>
              <a:cxnLst/>
              <a:rect l="l" t="t" r="r" b="b"/>
              <a:pathLst>
                <a:path w="289" h="289" extrusionOk="0">
                  <a:moveTo>
                    <a:pt x="138" y="1"/>
                  </a:moveTo>
                  <a:cubicBezTo>
                    <a:pt x="58" y="1"/>
                    <a:pt x="0" y="70"/>
                    <a:pt x="0" y="139"/>
                  </a:cubicBezTo>
                  <a:cubicBezTo>
                    <a:pt x="0" y="231"/>
                    <a:pt x="69" y="289"/>
                    <a:pt x="138" y="289"/>
                  </a:cubicBezTo>
                  <a:cubicBezTo>
                    <a:pt x="231" y="289"/>
                    <a:pt x="288" y="219"/>
                    <a:pt x="288" y="139"/>
                  </a:cubicBezTo>
                  <a:cubicBezTo>
                    <a:pt x="288" y="58"/>
                    <a:pt x="231" y="1"/>
                    <a:pt x="138" y="1"/>
                  </a:cubicBez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182;p53">
              <a:extLst>
                <a:ext uri="{FF2B5EF4-FFF2-40B4-BE49-F238E27FC236}">
                  <a16:creationId xmlns:a16="http://schemas.microsoft.com/office/drawing/2014/main" id="{B8873A0A-FF86-A846-A28B-25C53F45B51E}"/>
                </a:ext>
              </a:extLst>
            </p:cNvPr>
            <p:cNvSpPr/>
            <p:nvPr/>
          </p:nvSpPr>
          <p:spPr>
            <a:xfrm>
              <a:off x="2567025" y="5957725"/>
              <a:ext cx="227275" cy="61650"/>
            </a:xfrm>
            <a:custGeom>
              <a:avLst/>
              <a:gdLst/>
              <a:ahLst/>
              <a:cxnLst/>
              <a:rect l="l" t="t" r="r" b="b"/>
              <a:pathLst>
                <a:path w="9091" h="2466" extrusionOk="0">
                  <a:moveTo>
                    <a:pt x="8123" y="0"/>
                  </a:moveTo>
                  <a:cubicBezTo>
                    <a:pt x="7743" y="0"/>
                    <a:pt x="7431" y="196"/>
                    <a:pt x="7224" y="496"/>
                  </a:cubicBezTo>
                  <a:cubicBezTo>
                    <a:pt x="7155" y="600"/>
                    <a:pt x="7097" y="715"/>
                    <a:pt x="7051" y="841"/>
                  </a:cubicBezTo>
                  <a:cubicBezTo>
                    <a:pt x="7048" y="840"/>
                    <a:pt x="7005" y="840"/>
                    <a:pt x="6930" y="840"/>
                  </a:cubicBezTo>
                  <a:cubicBezTo>
                    <a:pt x="6168" y="840"/>
                    <a:pt x="2084" y="889"/>
                    <a:pt x="2063" y="899"/>
                  </a:cubicBezTo>
                  <a:cubicBezTo>
                    <a:pt x="1913" y="381"/>
                    <a:pt x="1487" y="23"/>
                    <a:pt x="968" y="23"/>
                  </a:cubicBezTo>
                  <a:cubicBezTo>
                    <a:pt x="588" y="23"/>
                    <a:pt x="208" y="346"/>
                    <a:pt x="12" y="657"/>
                  </a:cubicBezTo>
                  <a:lnTo>
                    <a:pt x="1107" y="784"/>
                  </a:lnTo>
                  <a:lnTo>
                    <a:pt x="1107" y="1752"/>
                  </a:lnTo>
                  <a:lnTo>
                    <a:pt x="1" y="1878"/>
                  </a:lnTo>
                  <a:cubicBezTo>
                    <a:pt x="70" y="1994"/>
                    <a:pt x="173" y="2097"/>
                    <a:pt x="289" y="2189"/>
                  </a:cubicBezTo>
                  <a:cubicBezTo>
                    <a:pt x="461" y="2339"/>
                    <a:pt x="657" y="2443"/>
                    <a:pt x="865" y="2466"/>
                  </a:cubicBezTo>
                  <a:lnTo>
                    <a:pt x="968" y="2466"/>
                  </a:lnTo>
                  <a:cubicBezTo>
                    <a:pt x="1337" y="2466"/>
                    <a:pt x="1660" y="2282"/>
                    <a:pt x="1855" y="1982"/>
                  </a:cubicBezTo>
                  <a:cubicBezTo>
                    <a:pt x="1925" y="1878"/>
                    <a:pt x="1982" y="1763"/>
                    <a:pt x="2028" y="1636"/>
                  </a:cubicBezTo>
                  <a:cubicBezTo>
                    <a:pt x="2032" y="1637"/>
                    <a:pt x="2076" y="1638"/>
                    <a:pt x="2152" y="1638"/>
                  </a:cubicBezTo>
                  <a:cubicBezTo>
                    <a:pt x="2921" y="1638"/>
                    <a:pt x="6997" y="1589"/>
                    <a:pt x="7028" y="1579"/>
                  </a:cubicBezTo>
                  <a:cubicBezTo>
                    <a:pt x="7166" y="2097"/>
                    <a:pt x="7604" y="2454"/>
                    <a:pt x="8123" y="2454"/>
                  </a:cubicBezTo>
                  <a:cubicBezTo>
                    <a:pt x="8491" y="2454"/>
                    <a:pt x="8872" y="2120"/>
                    <a:pt x="9067" y="1821"/>
                  </a:cubicBezTo>
                  <a:lnTo>
                    <a:pt x="7973" y="1694"/>
                  </a:lnTo>
                  <a:lnTo>
                    <a:pt x="7973" y="726"/>
                  </a:lnTo>
                  <a:lnTo>
                    <a:pt x="9090" y="600"/>
                  </a:lnTo>
                  <a:cubicBezTo>
                    <a:pt x="9010" y="484"/>
                    <a:pt x="8918" y="381"/>
                    <a:pt x="8802" y="277"/>
                  </a:cubicBezTo>
                  <a:cubicBezTo>
                    <a:pt x="8630" y="139"/>
                    <a:pt x="8422" y="35"/>
                    <a:pt x="8226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183;p53">
              <a:extLst>
                <a:ext uri="{FF2B5EF4-FFF2-40B4-BE49-F238E27FC236}">
                  <a16:creationId xmlns:a16="http://schemas.microsoft.com/office/drawing/2014/main" id="{6DCCE368-BC3F-444E-B9F7-1E3C851ADE87}"/>
                </a:ext>
              </a:extLst>
            </p:cNvPr>
            <p:cNvSpPr/>
            <p:nvPr/>
          </p:nvSpPr>
          <p:spPr>
            <a:xfrm>
              <a:off x="3286200" y="5143500"/>
              <a:ext cx="507525" cy="148625"/>
            </a:xfrm>
            <a:custGeom>
              <a:avLst/>
              <a:gdLst/>
              <a:ahLst/>
              <a:cxnLst/>
              <a:rect l="l" t="t" r="r" b="b"/>
              <a:pathLst>
                <a:path w="20301" h="5945" extrusionOk="0">
                  <a:moveTo>
                    <a:pt x="10001" y="0"/>
                  </a:moveTo>
                  <a:cubicBezTo>
                    <a:pt x="8284" y="0"/>
                    <a:pt x="6902" y="1371"/>
                    <a:pt x="6890" y="3076"/>
                  </a:cubicBezTo>
                  <a:cubicBezTo>
                    <a:pt x="6430" y="2604"/>
                    <a:pt x="5784" y="2304"/>
                    <a:pt x="5059" y="2304"/>
                  </a:cubicBezTo>
                  <a:cubicBezTo>
                    <a:pt x="4010" y="2304"/>
                    <a:pt x="3100" y="2950"/>
                    <a:pt x="2708" y="3871"/>
                  </a:cubicBezTo>
                  <a:cubicBezTo>
                    <a:pt x="2420" y="3629"/>
                    <a:pt x="2052" y="3479"/>
                    <a:pt x="1648" y="3479"/>
                  </a:cubicBezTo>
                  <a:cubicBezTo>
                    <a:pt x="865" y="3479"/>
                    <a:pt x="231" y="4021"/>
                    <a:pt x="47" y="4735"/>
                  </a:cubicBezTo>
                  <a:cubicBezTo>
                    <a:pt x="24" y="4862"/>
                    <a:pt x="1" y="5000"/>
                    <a:pt x="1" y="5127"/>
                  </a:cubicBezTo>
                  <a:cubicBezTo>
                    <a:pt x="1" y="5426"/>
                    <a:pt x="93" y="5703"/>
                    <a:pt x="220" y="5945"/>
                  </a:cubicBezTo>
                  <a:lnTo>
                    <a:pt x="20128" y="5945"/>
                  </a:lnTo>
                  <a:cubicBezTo>
                    <a:pt x="20243" y="5749"/>
                    <a:pt x="20301" y="5519"/>
                    <a:pt x="20301" y="5265"/>
                  </a:cubicBezTo>
                  <a:cubicBezTo>
                    <a:pt x="20301" y="5069"/>
                    <a:pt x="20254" y="4897"/>
                    <a:pt x="20185" y="4724"/>
                  </a:cubicBezTo>
                  <a:cubicBezTo>
                    <a:pt x="19978" y="4217"/>
                    <a:pt x="19471" y="3860"/>
                    <a:pt x="18895" y="3860"/>
                  </a:cubicBezTo>
                  <a:cubicBezTo>
                    <a:pt x="18365" y="3860"/>
                    <a:pt x="17893" y="4159"/>
                    <a:pt x="17662" y="4609"/>
                  </a:cubicBezTo>
                  <a:cubicBezTo>
                    <a:pt x="17443" y="4171"/>
                    <a:pt x="16994" y="3871"/>
                    <a:pt x="16499" y="3871"/>
                  </a:cubicBezTo>
                  <a:cubicBezTo>
                    <a:pt x="16280" y="3871"/>
                    <a:pt x="16095" y="3929"/>
                    <a:pt x="15900" y="4021"/>
                  </a:cubicBezTo>
                  <a:cubicBezTo>
                    <a:pt x="15577" y="3249"/>
                    <a:pt x="14828" y="2719"/>
                    <a:pt x="13941" y="2719"/>
                  </a:cubicBezTo>
                  <a:cubicBezTo>
                    <a:pt x="13642" y="2719"/>
                    <a:pt x="13365" y="2777"/>
                    <a:pt x="13112" y="2892"/>
                  </a:cubicBezTo>
                  <a:cubicBezTo>
                    <a:pt x="12996" y="1279"/>
                    <a:pt x="11637" y="0"/>
                    <a:pt x="10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184;p53">
              <a:extLst>
                <a:ext uri="{FF2B5EF4-FFF2-40B4-BE49-F238E27FC236}">
                  <a16:creationId xmlns:a16="http://schemas.microsoft.com/office/drawing/2014/main" id="{3B00C87C-8ABC-B844-8639-3DB0FD0968F0}"/>
                </a:ext>
              </a:extLst>
            </p:cNvPr>
            <p:cNvSpPr/>
            <p:nvPr/>
          </p:nvSpPr>
          <p:spPr>
            <a:xfrm>
              <a:off x="3523550" y="5191300"/>
              <a:ext cx="169650" cy="169675"/>
            </a:xfrm>
            <a:custGeom>
              <a:avLst/>
              <a:gdLst/>
              <a:ahLst/>
              <a:cxnLst/>
              <a:rect l="l" t="t" r="r" b="b"/>
              <a:pathLst>
                <a:path w="6786" h="6787" extrusionOk="0">
                  <a:moveTo>
                    <a:pt x="6440" y="335"/>
                  </a:moveTo>
                  <a:lnTo>
                    <a:pt x="6440" y="6441"/>
                  </a:lnTo>
                  <a:lnTo>
                    <a:pt x="334" y="6441"/>
                  </a:lnTo>
                  <a:lnTo>
                    <a:pt x="334" y="335"/>
                  </a:lnTo>
                  <a:close/>
                  <a:moveTo>
                    <a:pt x="0" y="1"/>
                  </a:moveTo>
                  <a:lnTo>
                    <a:pt x="0" y="6786"/>
                  </a:lnTo>
                  <a:lnTo>
                    <a:pt x="6786" y="6786"/>
                  </a:lnTo>
                  <a:lnTo>
                    <a:pt x="6786" y="1"/>
                  </a:ln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185;p53">
              <a:extLst>
                <a:ext uri="{FF2B5EF4-FFF2-40B4-BE49-F238E27FC236}">
                  <a16:creationId xmlns:a16="http://schemas.microsoft.com/office/drawing/2014/main" id="{257A4771-46E7-454C-A254-B1469DBFB5D8}"/>
                </a:ext>
              </a:extLst>
            </p:cNvPr>
            <p:cNvSpPr/>
            <p:nvPr/>
          </p:nvSpPr>
          <p:spPr>
            <a:xfrm>
              <a:off x="3552350" y="5221825"/>
              <a:ext cx="115500" cy="97950"/>
            </a:xfrm>
            <a:custGeom>
              <a:avLst/>
              <a:gdLst/>
              <a:ahLst/>
              <a:cxnLst/>
              <a:rect l="l" t="t" r="r" b="b"/>
              <a:pathLst>
                <a:path w="4620" h="3918" extrusionOk="0">
                  <a:moveTo>
                    <a:pt x="4425" y="1"/>
                  </a:moveTo>
                  <a:cubicBezTo>
                    <a:pt x="4377" y="1"/>
                    <a:pt x="4329" y="21"/>
                    <a:pt x="4297" y="58"/>
                  </a:cubicBezTo>
                  <a:lnTo>
                    <a:pt x="1429" y="3457"/>
                  </a:lnTo>
                  <a:lnTo>
                    <a:pt x="334" y="2052"/>
                  </a:lnTo>
                  <a:cubicBezTo>
                    <a:pt x="299" y="2009"/>
                    <a:pt x="242" y="1984"/>
                    <a:pt x="188" y="1984"/>
                  </a:cubicBezTo>
                  <a:cubicBezTo>
                    <a:pt x="153" y="1984"/>
                    <a:pt x="119" y="1995"/>
                    <a:pt x="92" y="2017"/>
                  </a:cubicBezTo>
                  <a:cubicBezTo>
                    <a:pt x="12" y="2075"/>
                    <a:pt x="0" y="2190"/>
                    <a:pt x="58" y="2270"/>
                  </a:cubicBezTo>
                  <a:lnTo>
                    <a:pt x="1279" y="3849"/>
                  </a:lnTo>
                  <a:cubicBezTo>
                    <a:pt x="1314" y="3895"/>
                    <a:pt x="1348" y="3918"/>
                    <a:pt x="1417" y="3918"/>
                  </a:cubicBezTo>
                  <a:cubicBezTo>
                    <a:pt x="1452" y="3918"/>
                    <a:pt x="1498" y="3895"/>
                    <a:pt x="1544" y="3849"/>
                  </a:cubicBezTo>
                  <a:lnTo>
                    <a:pt x="4551" y="289"/>
                  </a:lnTo>
                  <a:cubicBezTo>
                    <a:pt x="4620" y="220"/>
                    <a:pt x="4608" y="105"/>
                    <a:pt x="4539" y="47"/>
                  </a:cubicBezTo>
                  <a:cubicBezTo>
                    <a:pt x="4508" y="15"/>
                    <a:pt x="4466" y="1"/>
                    <a:pt x="4425" y="1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186;p53">
              <a:extLst>
                <a:ext uri="{FF2B5EF4-FFF2-40B4-BE49-F238E27FC236}">
                  <a16:creationId xmlns:a16="http://schemas.microsoft.com/office/drawing/2014/main" id="{21E8E474-B595-554E-B9FD-053A0D683921}"/>
                </a:ext>
              </a:extLst>
            </p:cNvPr>
            <p:cNvSpPr/>
            <p:nvPr/>
          </p:nvSpPr>
          <p:spPr>
            <a:xfrm>
              <a:off x="2293975" y="5903875"/>
              <a:ext cx="25375" cy="25075"/>
            </a:xfrm>
            <a:custGeom>
              <a:avLst/>
              <a:gdLst/>
              <a:ahLst/>
              <a:cxnLst/>
              <a:rect l="l" t="t" r="r" b="b"/>
              <a:pathLst>
                <a:path w="1015" h="1003" extrusionOk="0">
                  <a:moveTo>
                    <a:pt x="508" y="0"/>
                  </a:moveTo>
                  <a:cubicBezTo>
                    <a:pt x="231" y="0"/>
                    <a:pt x="1" y="230"/>
                    <a:pt x="1" y="507"/>
                  </a:cubicBezTo>
                  <a:cubicBezTo>
                    <a:pt x="1" y="772"/>
                    <a:pt x="231" y="1002"/>
                    <a:pt x="508" y="1002"/>
                  </a:cubicBezTo>
                  <a:cubicBezTo>
                    <a:pt x="784" y="1002"/>
                    <a:pt x="1015" y="772"/>
                    <a:pt x="1015" y="507"/>
                  </a:cubicBezTo>
                  <a:cubicBezTo>
                    <a:pt x="1015" y="230"/>
                    <a:pt x="784" y="12"/>
                    <a:pt x="508" y="0"/>
                  </a:cubicBez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187;p53">
              <a:extLst>
                <a:ext uri="{FF2B5EF4-FFF2-40B4-BE49-F238E27FC236}">
                  <a16:creationId xmlns:a16="http://schemas.microsoft.com/office/drawing/2014/main" id="{7CDDCCB4-DAC8-1E41-933E-232558DD66AF}"/>
                </a:ext>
              </a:extLst>
            </p:cNvPr>
            <p:cNvSpPr/>
            <p:nvPr/>
          </p:nvSpPr>
          <p:spPr>
            <a:xfrm>
              <a:off x="2269225" y="5602875"/>
              <a:ext cx="25075" cy="25100"/>
            </a:xfrm>
            <a:custGeom>
              <a:avLst/>
              <a:gdLst/>
              <a:ahLst/>
              <a:cxnLst/>
              <a:rect l="l" t="t" r="r" b="b"/>
              <a:pathLst>
                <a:path w="1003" h="1004" extrusionOk="0">
                  <a:moveTo>
                    <a:pt x="507" y="1"/>
                  </a:moveTo>
                  <a:cubicBezTo>
                    <a:pt x="230" y="1"/>
                    <a:pt x="0" y="220"/>
                    <a:pt x="0" y="496"/>
                  </a:cubicBezTo>
                  <a:cubicBezTo>
                    <a:pt x="0" y="784"/>
                    <a:pt x="230" y="1003"/>
                    <a:pt x="507" y="1003"/>
                  </a:cubicBezTo>
                  <a:cubicBezTo>
                    <a:pt x="783" y="1003"/>
                    <a:pt x="1002" y="784"/>
                    <a:pt x="1002" y="496"/>
                  </a:cubicBezTo>
                  <a:cubicBezTo>
                    <a:pt x="1002" y="220"/>
                    <a:pt x="783" y="1"/>
                    <a:pt x="507" y="1"/>
                  </a:cubicBez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188;p53">
              <a:extLst>
                <a:ext uri="{FF2B5EF4-FFF2-40B4-BE49-F238E27FC236}">
                  <a16:creationId xmlns:a16="http://schemas.microsoft.com/office/drawing/2014/main" id="{A698A396-C8CB-984C-AB51-98D8B82FFFAB}"/>
                </a:ext>
              </a:extLst>
            </p:cNvPr>
            <p:cNvSpPr/>
            <p:nvPr/>
          </p:nvSpPr>
          <p:spPr>
            <a:xfrm>
              <a:off x="2221400" y="5614125"/>
              <a:ext cx="85275" cy="307050"/>
            </a:xfrm>
            <a:custGeom>
              <a:avLst/>
              <a:gdLst/>
              <a:ahLst/>
              <a:cxnLst/>
              <a:rect l="l" t="t" r="r" b="b"/>
              <a:pathLst>
                <a:path w="3411" h="12282" extrusionOk="0">
                  <a:moveTo>
                    <a:pt x="1" y="0"/>
                  </a:moveTo>
                  <a:lnTo>
                    <a:pt x="1" y="12281"/>
                  </a:lnTo>
                  <a:lnTo>
                    <a:pt x="3411" y="12281"/>
                  </a:lnTo>
                  <a:lnTo>
                    <a:pt x="3411" y="12178"/>
                  </a:lnTo>
                  <a:lnTo>
                    <a:pt x="116" y="12178"/>
                  </a:lnTo>
                  <a:lnTo>
                    <a:pt x="116" y="115"/>
                  </a:lnTo>
                  <a:lnTo>
                    <a:pt x="2420" y="115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189;p53">
              <a:extLst>
                <a:ext uri="{FF2B5EF4-FFF2-40B4-BE49-F238E27FC236}">
                  <a16:creationId xmlns:a16="http://schemas.microsoft.com/office/drawing/2014/main" id="{50EC8215-30F3-5E42-B4B9-FE57611E7E0D}"/>
                </a:ext>
              </a:extLst>
            </p:cNvPr>
            <p:cNvSpPr/>
            <p:nvPr/>
          </p:nvSpPr>
          <p:spPr>
            <a:xfrm>
              <a:off x="2906025" y="53972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7" y="0"/>
                  </a:moveTo>
                  <a:cubicBezTo>
                    <a:pt x="231" y="0"/>
                    <a:pt x="1" y="230"/>
                    <a:pt x="1" y="507"/>
                  </a:cubicBezTo>
                  <a:cubicBezTo>
                    <a:pt x="1" y="783"/>
                    <a:pt x="231" y="1014"/>
                    <a:pt x="507" y="1014"/>
                  </a:cubicBezTo>
                  <a:cubicBezTo>
                    <a:pt x="784" y="1014"/>
                    <a:pt x="1014" y="783"/>
                    <a:pt x="1014" y="507"/>
                  </a:cubicBezTo>
                  <a:cubicBezTo>
                    <a:pt x="1014" y="230"/>
                    <a:pt x="784" y="0"/>
                    <a:pt x="507" y="0"/>
                  </a:cubicBez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190;p53">
              <a:extLst>
                <a:ext uri="{FF2B5EF4-FFF2-40B4-BE49-F238E27FC236}">
                  <a16:creationId xmlns:a16="http://schemas.microsoft.com/office/drawing/2014/main" id="{227E6E89-8191-A54D-8C51-A405B88BE2EC}"/>
                </a:ext>
              </a:extLst>
            </p:cNvPr>
            <p:cNvSpPr/>
            <p:nvPr/>
          </p:nvSpPr>
          <p:spPr>
            <a:xfrm>
              <a:off x="3234950" y="5275975"/>
              <a:ext cx="25075" cy="25100"/>
            </a:xfrm>
            <a:custGeom>
              <a:avLst/>
              <a:gdLst/>
              <a:ahLst/>
              <a:cxnLst/>
              <a:rect l="l" t="t" r="r" b="b"/>
              <a:pathLst>
                <a:path w="1003" h="1004" extrusionOk="0">
                  <a:moveTo>
                    <a:pt x="496" y="1"/>
                  </a:moveTo>
                  <a:cubicBezTo>
                    <a:pt x="219" y="1"/>
                    <a:pt x="0" y="220"/>
                    <a:pt x="0" y="508"/>
                  </a:cubicBezTo>
                  <a:cubicBezTo>
                    <a:pt x="0" y="784"/>
                    <a:pt x="219" y="1003"/>
                    <a:pt x="496" y="1003"/>
                  </a:cubicBezTo>
                  <a:cubicBezTo>
                    <a:pt x="772" y="1003"/>
                    <a:pt x="1003" y="784"/>
                    <a:pt x="1003" y="508"/>
                  </a:cubicBezTo>
                  <a:cubicBezTo>
                    <a:pt x="1003" y="220"/>
                    <a:pt x="772" y="1"/>
                    <a:pt x="496" y="1"/>
                  </a:cubicBez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191;p53">
              <a:extLst>
                <a:ext uri="{FF2B5EF4-FFF2-40B4-BE49-F238E27FC236}">
                  <a16:creationId xmlns:a16="http://schemas.microsoft.com/office/drawing/2014/main" id="{AB71E5E5-8862-1547-8ED1-4629D07CA01D}"/>
                </a:ext>
              </a:extLst>
            </p:cNvPr>
            <p:cNvSpPr/>
            <p:nvPr/>
          </p:nvSpPr>
          <p:spPr>
            <a:xfrm>
              <a:off x="2917550" y="5227600"/>
              <a:ext cx="331250" cy="182325"/>
            </a:xfrm>
            <a:custGeom>
              <a:avLst/>
              <a:gdLst/>
              <a:ahLst/>
              <a:cxnLst/>
              <a:rect l="l" t="t" r="r" b="b"/>
              <a:pathLst>
                <a:path w="13250" h="7293" extrusionOk="0">
                  <a:moveTo>
                    <a:pt x="0" y="0"/>
                  </a:moveTo>
                  <a:lnTo>
                    <a:pt x="0" y="7293"/>
                  </a:lnTo>
                  <a:lnTo>
                    <a:pt x="116" y="7293"/>
                  </a:lnTo>
                  <a:lnTo>
                    <a:pt x="116" y="115"/>
                  </a:lnTo>
                  <a:lnTo>
                    <a:pt x="13134" y="115"/>
                  </a:lnTo>
                  <a:lnTo>
                    <a:pt x="13134" y="2443"/>
                  </a:lnTo>
                  <a:lnTo>
                    <a:pt x="13249" y="2443"/>
                  </a:lnTo>
                  <a:lnTo>
                    <a:pt x="13249" y="0"/>
                  </a:ln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192;p53">
              <a:extLst>
                <a:ext uri="{FF2B5EF4-FFF2-40B4-BE49-F238E27FC236}">
                  <a16:creationId xmlns:a16="http://schemas.microsoft.com/office/drawing/2014/main" id="{18770B46-750B-F544-8C78-D9EFC468F995}"/>
                </a:ext>
              </a:extLst>
            </p:cNvPr>
            <p:cNvSpPr/>
            <p:nvPr/>
          </p:nvSpPr>
          <p:spPr>
            <a:xfrm>
              <a:off x="3239275" y="5474725"/>
              <a:ext cx="25075" cy="25075"/>
            </a:xfrm>
            <a:custGeom>
              <a:avLst/>
              <a:gdLst/>
              <a:ahLst/>
              <a:cxnLst/>
              <a:rect l="l" t="t" r="r" b="b"/>
              <a:pathLst>
                <a:path w="1003" h="1003" extrusionOk="0">
                  <a:moveTo>
                    <a:pt x="495" y="0"/>
                  </a:moveTo>
                  <a:cubicBezTo>
                    <a:pt x="230" y="0"/>
                    <a:pt x="0" y="231"/>
                    <a:pt x="0" y="507"/>
                  </a:cubicBezTo>
                  <a:cubicBezTo>
                    <a:pt x="0" y="772"/>
                    <a:pt x="230" y="1002"/>
                    <a:pt x="495" y="1002"/>
                  </a:cubicBezTo>
                  <a:cubicBezTo>
                    <a:pt x="772" y="1002"/>
                    <a:pt x="1002" y="772"/>
                    <a:pt x="1002" y="507"/>
                  </a:cubicBezTo>
                  <a:cubicBezTo>
                    <a:pt x="1002" y="231"/>
                    <a:pt x="772" y="0"/>
                    <a:pt x="495" y="0"/>
                  </a:cubicBez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193;p53">
              <a:extLst>
                <a:ext uri="{FF2B5EF4-FFF2-40B4-BE49-F238E27FC236}">
                  <a16:creationId xmlns:a16="http://schemas.microsoft.com/office/drawing/2014/main" id="{55D1B912-620A-B14A-9F06-BDB4BA612098}"/>
                </a:ext>
              </a:extLst>
            </p:cNvPr>
            <p:cNvSpPr/>
            <p:nvPr/>
          </p:nvSpPr>
          <p:spPr>
            <a:xfrm>
              <a:off x="3250200" y="5487400"/>
              <a:ext cx="295250" cy="63675"/>
            </a:xfrm>
            <a:custGeom>
              <a:avLst/>
              <a:gdLst/>
              <a:ahLst/>
              <a:cxnLst/>
              <a:rect l="l" t="t" r="r" b="b"/>
              <a:pathLst>
                <a:path w="11810" h="2547" extrusionOk="0">
                  <a:moveTo>
                    <a:pt x="1" y="0"/>
                  </a:moveTo>
                  <a:lnTo>
                    <a:pt x="1" y="2546"/>
                  </a:lnTo>
                  <a:lnTo>
                    <a:pt x="11810" y="2546"/>
                  </a:lnTo>
                  <a:lnTo>
                    <a:pt x="11810" y="2431"/>
                  </a:lnTo>
                  <a:lnTo>
                    <a:pt x="116" y="243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194;p53">
              <a:extLst>
                <a:ext uri="{FF2B5EF4-FFF2-40B4-BE49-F238E27FC236}">
                  <a16:creationId xmlns:a16="http://schemas.microsoft.com/office/drawing/2014/main" id="{915D7281-C243-C54F-87BC-4BF7481942ED}"/>
                </a:ext>
              </a:extLst>
            </p:cNvPr>
            <p:cNvSpPr/>
            <p:nvPr/>
          </p:nvSpPr>
          <p:spPr>
            <a:xfrm>
              <a:off x="3250500" y="5525400"/>
              <a:ext cx="269600" cy="236275"/>
            </a:xfrm>
            <a:custGeom>
              <a:avLst/>
              <a:gdLst/>
              <a:ahLst/>
              <a:cxnLst/>
              <a:rect l="l" t="t" r="r" b="b"/>
              <a:pathLst>
                <a:path w="10784" h="9451" extrusionOk="0">
                  <a:moveTo>
                    <a:pt x="5378" y="0"/>
                  </a:moveTo>
                  <a:cubicBezTo>
                    <a:pt x="4672" y="0"/>
                    <a:pt x="3957" y="160"/>
                    <a:pt x="3284" y="496"/>
                  </a:cubicBezTo>
                  <a:cubicBezTo>
                    <a:pt x="945" y="1660"/>
                    <a:pt x="0" y="4505"/>
                    <a:pt x="1164" y="6833"/>
                  </a:cubicBezTo>
                  <a:cubicBezTo>
                    <a:pt x="1990" y="8493"/>
                    <a:pt x="3657" y="9450"/>
                    <a:pt x="5392" y="9450"/>
                  </a:cubicBezTo>
                  <a:cubicBezTo>
                    <a:pt x="6101" y="9450"/>
                    <a:pt x="6822" y="9290"/>
                    <a:pt x="7500" y="8952"/>
                  </a:cubicBezTo>
                  <a:cubicBezTo>
                    <a:pt x="9828" y="7789"/>
                    <a:pt x="10784" y="4955"/>
                    <a:pt x="9609" y="2616"/>
                  </a:cubicBezTo>
                  <a:cubicBezTo>
                    <a:pt x="8782" y="962"/>
                    <a:pt x="7111" y="0"/>
                    <a:pt x="537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195;p53">
              <a:extLst>
                <a:ext uri="{FF2B5EF4-FFF2-40B4-BE49-F238E27FC236}">
                  <a16:creationId xmlns:a16="http://schemas.microsoft.com/office/drawing/2014/main" id="{F5E71EE1-D3E2-BC4E-B0B6-AF54BA4EE388}"/>
                </a:ext>
              </a:extLst>
            </p:cNvPr>
            <p:cNvSpPr/>
            <p:nvPr/>
          </p:nvSpPr>
          <p:spPr>
            <a:xfrm>
              <a:off x="3237825" y="5523050"/>
              <a:ext cx="268750" cy="236100"/>
            </a:xfrm>
            <a:custGeom>
              <a:avLst/>
              <a:gdLst/>
              <a:ahLst/>
              <a:cxnLst/>
              <a:rect l="l" t="t" r="r" b="b"/>
              <a:pathLst>
                <a:path w="10750" h="9444" extrusionOk="0">
                  <a:moveTo>
                    <a:pt x="5373" y="0"/>
                  </a:moveTo>
                  <a:cubicBezTo>
                    <a:pt x="3848" y="0"/>
                    <a:pt x="2353" y="738"/>
                    <a:pt x="1441" y="2099"/>
                  </a:cubicBezTo>
                  <a:cubicBezTo>
                    <a:pt x="0" y="4277"/>
                    <a:pt x="588" y="7203"/>
                    <a:pt x="2754" y="8655"/>
                  </a:cubicBezTo>
                  <a:cubicBezTo>
                    <a:pt x="3556" y="9188"/>
                    <a:pt x="4464" y="9443"/>
                    <a:pt x="5362" y="9443"/>
                  </a:cubicBezTo>
                  <a:cubicBezTo>
                    <a:pt x="6890" y="9443"/>
                    <a:pt x="8391" y="8705"/>
                    <a:pt x="9298" y="7341"/>
                  </a:cubicBezTo>
                  <a:cubicBezTo>
                    <a:pt x="10749" y="5175"/>
                    <a:pt x="10162" y="2238"/>
                    <a:pt x="7996" y="798"/>
                  </a:cubicBezTo>
                  <a:cubicBezTo>
                    <a:pt x="7187" y="258"/>
                    <a:pt x="6275" y="0"/>
                    <a:pt x="5373" y="0"/>
                  </a:cubicBezTo>
                  <a:close/>
                </a:path>
              </a:pathLst>
            </a:custGeom>
            <a:solidFill>
              <a:srgbClr val="F3B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196;p53">
              <a:extLst>
                <a:ext uri="{FF2B5EF4-FFF2-40B4-BE49-F238E27FC236}">
                  <a16:creationId xmlns:a16="http://schemas.microsoft.com/office/drawing/2014/main" id="{279B98FB-14A8-524D-AF52-18718C1CCB77}"/>
                </a:ext>
              </a:extLst>
            </p:cNvPr>
            <p:cNvSpPr/>
            <p:nvPr/>
          </p:nvSpPr>
          <p:spPr>
            <a:xfrm>
              <a:off x="3290525" y="5610375"/>
              <a:ext cx="40650" cy="52450"/>
            </a:xfrm>
            <a:custGeom>
              <a:avLst/>
              <a:gdLst/>
              <a:ahLst/>
              <a:cxnLst/>
              <a:rect l="l" t="t" r="r" b="b"/>
              <a:pathLst>
                <a:path w="1626" h="2098" extrusionOk="0">
                  <a:moveTo>
                    <a:pt x="980" y="0"/>
                  </a:moveTo>
                  <a:cubicBezTo>
                    <a:pt x="680" y="0"/>
                    <a:pt x="439" y="93"/>
                    <a:pt x="254" y="277"/>
                  </a:cubicBezTo>
                  <a:cubicBezTo>
                    <a:pt x="81" y="461"/>
                    <a:pt x="1" y="726"/>
                    <a:pt x="1" y="1049"/>
                  </a:cubicBezTo>
                  <a:cubicBezTo>
                    <a:pt x="1" y="1371"/>
                    <a:pt x="81" y="1625"/>
                    <a:pt x="254" y="1821"/>
                  </a:cubicBezTo>
                  <a:cubicBezTo>
                    <a:pt x="439" y="2005"/>
                    <a:pt x="680" y="2097"/>
                    <a:pt x="980" y="2097"/>
                  </a:cubicBezTo>
                  <a:cubicBezTo>
                    <a:pt x="1107" y="2097"/>
                    <a:pt x="1210" y="2086"/>
                    <a:pt x="1326" y="2051"/>
                  </a:cubicBezTo>
                  <a:cubicBezTo>
                    <a:pt x="1429" y="2017"/>
                    <a:pt x="1533" y="1970"/>
                    <a:pt x="1625" y="1901"/>
                  </a:cubicBezTo>
                  <a:lnTo>
                    <a:pt x="1625" y="1613"/>
                  </a:lnTo>
                  <a:cubicBezTo>
                    <a:pt x="1533" y="1705"/>
                    <a:pt x="1441" y="1763"/>
                    <a:pt x="1337" y="1809"/>
                  </a:cubicBezTo>
                  <a:cubicBezTo>
                    <a:pt x="1233" y="1855"/>
                    <a:pt x="1118" y="1867"/>
                    <a:pt x="1003" y="1867"/>
                  </a:cubicBezTo>
                  <a:cubicBezTo>
                    <a:pt x="773" y="1867"/>
                    <a:pt x="588" y="1798"/>
                    <a:pt x="473" y="1659"/>
                  </a:cubicBezTo>
                  <a:cubicBezTo>
                    <a:pt x="346" y="1521"/>
                    <a:pt x="289" y="1314"/>
                    <a:pt x="289" y="1049"/>
                  </a:cubicBezTo>
                  <a:cubicBezTo>
                    <a:pt x="289" y="784"/>
                    <a:pt x="346" y="576"/>
                    <a:pt x="473" y="438"/>
                  </a:cubicBezTo>
                  <a:cubicBezTo>
                    <a:pt x="588" y="288"/>
                    <a:pt x="773" y="219"/>
                    <a:pt x="1003" y="219"/>
                  </a:cubicBezTo>
                  <a:cubicBezTo>
                    <a:pt x="1118" y="219"/>
                    <a:pt x="1233" y="242"/>
                    <a:pt x="1337" y="288"/>
                  </a:cubicBezTo>
                  <a:cubicBezTo>
                    <a:pt x="1441" y="323"/>
                    <a:pt x="1533" y="392"/>
                    <a:pt x="1625" y="473"/>
                  </a:cubicBezTo>
                  <a:lnTo>
                    <a:pt x="1625" y="185"/>
                  </a:lnTo>
                  <a:cubicBezTo>
                    <a:pt x="1533" y="127"/>
                    <a:pt x="1429" y="81"/>
                    <a:pt x="1326" y="46"/>
                  </a:cubicBezTo>
                  <a:cubicBezTo>
                    <a:pt x="1222" y="12"/>
                    <a:pt x="1107" y="0"/>
                    <a:pt x="980" y="0"/>
                  </a:cubicBez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197;p53">
              <a:extLst>
                <a:ext uri="{FF2B5EF4-FFF2-40B4-BE49-F238E27FC236}">
                  <a16:creationId xmlns:a16="http://schemas.microsoft.com/office/drawing/2014/main" id="{E89843E7-32DC-5B47-B8E5-397A70DED751}"/>
                </a:ext>
              </a:extLst>
            </p:cNvPr>
            <p:cNvSpPr/>
            <p:nvPr/>
          </p:nvSpPr>
          <p:spPr>
            <a:xfrm>
              <a:off x="3341800" y="5611225"/>
              <a:ext cx="46400" cy="50725"/>
            </a:xfrm>
            <a:custGeom>
              <a:avLst/>
              <a:gdLst/>
              <a:ahLst/>
              <a:cxnLst/>
              <a:rect l="l" t="t" r="r" b="b"/>
              <a:pathLst>
                <a:path w="1856" h="2029" extrusionOk="0">
                  <a:moveTo>
                    <a:pt x="0" y="1"/>
                  </a:moveTo>
                  <a:lnTo>
                    <a:pt x="0" y="2029"/>
                  </a:lnTo>
                  <a:lnTo>
                    <a:pt x="265" y="2029"/>
                  </a:lnTo>
                  <a:lnTo>
                    <a:pt x="265" y="243"/>
                  </a:lnTo>
                  <a:lnTo>
                    <a:pt x="784" y="1637"/>
                  </a:lnTo>
                  <a:lnTo>
                    <a:pt x="1060" y="1637"/>
                  </a:lnTo>
                  <a:lnTo>
                    <a:pt x="1590" y="243"/>
                  </a:lnTo>
                  <a:lnTo>
                    <a:pt x="1590" y="2029"/>
                  </a:lnTo>
                  <a:lnTo>
                    <a:pt x="1855" y="2029"/>
                  </a:lnTo>
                  <a:lnTo>
                    <a:pt x="1855" y="1"/>
                  </a:lnTo>
                  <a:lnTo>
                    <a:pt x="1441" y="1"/>
                  </a:lnTo>
                  <a:lnTo>
                    <a:pt x="922" y="1372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198;p53">
              <a:extLst>
                <a:ext uri="{FF2B5EF4-FFF2-40B4-BE49-F238E27FC236}">
                  <a16:creationId xmlns:a16="http://schemas.microsoft.com/office/drawing/2014/main" id="{E2141B12-2601-0C46-BEB2-FA4303A5D54B}"/>
                </a:ext>
              </a:extLst>
            </p:cNvPr>
            <p:cNvSpPr/>
            <p:nvPr/>
          </p:nvSpPr>
          <p:spPr>
            <a:xfrm>
              <a:off x="3399400" y="5610375"/>
              <a:ext cx="35750" cy="52450"/>
            </a:xfrm>
            <a:custGeom>
              <a:avLst/>
              <a:gdLst/>
              <a:ahLst/>
              <a:cxnLst/>
              <a:rect l="l" t="t" r="r" b="b"/>
              <a:pathLst>
                <a:path w="1430" h="2098" extrusionOk="0">
                  <a:moveTo>
                    <a:pt x="715" y="0"/>
                  </a:moveTo>
                  <a:cubicBezTo>
                    <a:pt x="496" y="0"/>
                    <a:pt x="323" y="46"/>
                    <a:pt x="196" y="150"/>
                  </a:cubicBezTo>
                  <a:cubicBezTo>
                    <a:pt x="70" y="254"/>
                    <a:pt x="1" y="392"/>
                    <a:pt x="1" y="576"/>
                  </a:cubicBezTo>
                  <a:cubicBezTo>
                    <a:pt x="1" y="726"/>
                    <a:pt x="47" y="853"/>
                    <a:pt x="139" y="934"/>
                  </a:cubicBezTo>
                  <a:cubicBezTo>
                    <a:pt x="231" y="1026"/>
                    <a:pt x="381" y="1083"/>
                    <a:pt x="588" y="1129"/>
                  </a:cubicBezTo>
                  <a:lnTo>
                    <a:pt x="749" y="1164"/>
                  </a:lnTo>
                  <a:cubicBezTo>
                    <a:pt x="888" y="1187"/>
                    <a:pt x="991" y="1233"/>
                    <a:pt x="1049" y="1291"/>
                  </a:cubicBezTo>
                  <a:cubicBezTo>
                    <a:pt x="1107" y="1337"/>
                    <a:pt x="1141" y="1417"/>
                    <a:pt x="1141" y="1521"/>
                  </a:cubicBezTo>
                  <a:cubicBezTo>
                    <a:pt x="1141" y="1636"/>
                    <a:pt x="1095" y="1717"/>
                    <a:pt x="1014" y="1786"/>
                  </a:cubicBezTo>
                  <a:cubicBezTo>
                    <a:pt x="934" y="1844"/>
                    <a:pt x="807" y="1878"/>
                    <a:pt x="657" y="1878"/>
                  </a:cubicBezTo>
                  <a:cubicBezTo>
                    <a:pt x="554" y="1878"/>
                    <a:pt x="438" y="1855"/>
                    <a:pt x="335" y="1832"/>
                  </a:cubicBezTo>
                  <a:cubicBezTo>
                    <a:pt x="231" y="1798"/>
                    <a:pt x="127" y="1752"/>
                    <a:pt x="12" y="1682"/>
                  </a:cubicBezTo>
                  <a:lnTo>
                    <a:pt x="12" y="1970"/>
                  </a:lnTo>
                  <a:cubicBezTo>
                    <a:pt x="127" y="2005"/>
                    <a:pt x="243" y="2040"/>
                    <a:pt x="346" y="2063"/>
                  </a:cubicBezTo>
                  <a:cubicBezTo>
                    <a:pt x="450" y="2086"/>
                    <a:pt x="554" y="2097"/>
                    <a:pt x="657" y="2097"/>
                  </a:cubicBezTo>
                  <a:cubicBezTo>
                    <a:pt x="911" y="2097"/>
                    <a:pt x="1095" y="2051"/>
                    <a:pt x="1233" y="1947"/>
                  </a:cubicBezTo>
                  <a:cubicBezTo>
                    <a:pt x="1360" y="1844"/>
                    <a:pt x="1429" y="1694"/>
                    <a:pt x="1429" y="1498"/>
                  </a:cubicBezTo>
                  <a:cubicBezTo>
                    <a:pt x="1429" y="1337"/>
                    <a:pt x="1383" y="1199"/>
                    <a:pt x="1279" y="1106"/>
                  </a:cubicBezTo>
                  <a:cubicBezTo>
                    <a:pt x="1187" y="1003"/>
                    <a:pt x="1037" y="934"/>
                    <a:pt x="830" y="899"/>
                  </a:cubicBezTo>
                  <a:lnTo>
                    <a:pt x="669" y="864"/>
                  </a:lnTo>
                  <a:cubicBezTo>
                    <a:pt x="519" y="841"/>
                    <a:pt x="415" y="795"/>
                    <a:pt x="358" y="761"/>
                  </a:cubicBezTo>
                  <a:cubicBezTo>
                    <a:pt x="300" y="715"/>
                    <a:pt x="277" y="646"/>
                    <a:pt x="277" y="553"/>
                  </a:cubicBezTo>
                  <a:cubicBezTo>
                    <a:pt x="277" y="450"/>
                    <a:pt x="323" y="358"/>
                    <a:pt x="404" y="300"/>
                  </a:cubicBezTo>
                  <a:cubicBezTo>
                    <a:pt x="484" y="242"/>
                    <a:pt x="600" y="219"/>
                    <a:pt x="749" y="219"/>
                  </a:cubicBezTo>
                  <a:cubicBezTo>
                    <a:pt x="830" y="219"/>
                    <a:pt x="922" y="231"/>
                    <a:pt x="1014" y="254"/>
                  </a:cubicBezTo>
                  <a:cubicBezTo>
                    <a:pt x="1107" y="277"/>
                    <a:pt x="1199" y="311"/>
                    <a:pt x="1302" y="369"/>
                  </a:cubicBezTo>
                  <a:lnTo>
                    <a:pt x="1302" y="104"/>
                  </a:lnTo>
                  <a:cubicBezTo>
                    <a:pt x="1199" y="70"/>
                    <a:pt x="1107" y="35"/>
                    <a:pt x="1003" y="23"/>
                  </a:cubicBezTo>
                  <a:cubicBezTo>
                    <a:pt x="899" y="0"/>
                    <a:pt x="807" y="0"/>
                    <a:pt x="715" y="0"/>
                  </a:cubicBez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199;p53">
              <a:extLst>
                <a:ext uri="{FF2B5EF4-FFF2-40B4-BE49-F238E27FC236}">
                  <a16:creationId xmlns:a16="http://schemas.microsoft.com/office/drawing/2014/main" id="{18DBD906-0335-EE44-AFCD-FACC4E88B7C8}"/>
                </a:ext>
              </a:extLst>
            </p:cNvPr>
            <p:cNvSpPr/>
            <p:nvPr/>
          </p:nvSpPr>
          <p:spPr>
            <a:xfrm>
              <a:off x="3848725" y="5915375"/>
              <a:ext cx="25075" cy="25100"/>
            </a:xfrm>
            <a:custGeom>
              <a:avLst/>
              <a:gdLst/>
              <a:ahLst/>
              <a:cxnLst/>
              <a:rect l="l" t="t" r="r" b="b"/>
              <a:pathLst>
                <a:path w="1003" h="1004" extrusionOk="0">
                  <a:moveTo>
                    <a:pt x="507" y="1"/>
                  </a:moveTo>
                  <a:cubicBezTo>
                    <a:pt x="230" y="1"/>
                    <a:pt x="0" y="231"/>
                    <a:pt x="0" y="508"/>
                  </a:cubicBezTo>
                  <a:cubicBezTo>
                    <a:pt x="0" y="773"/>
                    <a:pt x="230" y="1003"/>
                    <a:pt x="507" y="1003"/>
                  </a:cubicBezTo>
                  <a:cubicBezTo>
                    <a:pt x="772" y="1003"/>
                    <a:pt x="1002" y="773"/>
                    <a:pt x="1002" y="508"/>
                  </a:cubicBezTo>
                  <a:cubicBezTo>
                    <a:pt x="1002" y="220"/>
                    <a:pt x="772" y="1"/>
                    <a:pt x="507" y="1"/>
                  </a:cubicBez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200;p53">
              <a:extLst>
                <a:ext uri="{FF2B5EF4-FFF2-40B4-BE49-F238E27FC236}">
                  <a16:creationId xmlns:a16="http://schemas.microsoft.com/office/drawing/2014/main" id="{FB249C8D-5C19-B542-B96E-DB0FB39ABA38}"/>
                </a:ext>
              </a:extLst>
            </p:cNvPr>
            <p:cNvSpPr/>
            <p:nvPr/>
          </p:nvSpPr>
          <p:spPr>
            <a:xfrm>
              <a:off x="3851875" y="5601725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8" y="1"/>
                  </a:moveTo>
                  <a:cubicBezTo>
                    <a:pt x="231" y="1"/>
                    <a:pt x="1" y="231"/>
                    <a:pt x="1" y="508"/>
                  </a:cubicBezTo>
                  <a:cubicBezTo>
                    <a:pt x="1" y="784"/>
                    <a:pt x="231" y="1015"/>
                    <a:pt x="508" y="1015"/>
                  </a:cubicBezTo>
                  <a:cubicBezTo>
                    <a:pt x="784" y="1015"/>
                    <a:pt x="1015" y="784"/>
                    <a:pt x="1015" y="508"/>
                  </a:cubicBezTo>
                  <a:cubicBezTo>
                    <a:pt x="1015" y="231"/>
                    <a:pt x="784" y="1"/>
                    <a:pt x="508" y="1"/>
                  </a:cubicBez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201;p53">
              <a:extLst>
                <a:ext uri="{FF2B5EF4-FFF2-40B4-BE49-F238E27FC236}">
                  <a16:creationId xmlns:a16="http://schemas.microsoft.com/office/drawing/2014/main" id="{FEB83B4D-CE06-614F-9D1C-A3B64BBC41FA}"/>
                </a:ext>
              </a:extLst>
            </p:cNvPr>
            <p:cNvSpPr/>
            <p:nvPr/>
          </p:nvSpPr>
          <p:spPr>
            <a:xfrm>
              <a:off x="3704425" y="5299300"/>
              <a:ext cx="25075" cy="25375"/>
            </a:xfrm>
            <a:custGeom>
              <a:avLst/>
              <a:gdLst/>
              <a:ahLst/>
              <a:cxnLst/>
              <a:rect l="l" t="t" r="r" b="b"/>
              <a:pathLst>
                <a:path w="1003" h="1015" extrusionOk="0">
                  <a:moveTo>
                    <a:pt x="496" y="1"/>
                  </a:moveTo>
                  <a:cubicBezTo>
                    <a:pt x="219" y="1"/>
                    <a:pt x="0" y="231"/>
                    <a:pt x="0" y="508"/>
                  </a:cubicBezTo>
                  <a:cubicBezTo>
                    <a:pt x="0" y="784"/>
                    <a:pt x="219" y="1015"/>
                    <a:pt x="496" y="1015"/>
                  </a:cubicBezTo>
                  <a:cubicBezTo>
                    <a:pt x="772" y="1015"/>
                    <a:pt x="1002" y="784"/>
                    <a:pt x="1002" y="508"/>
                  </a:cubicBezTo>
                  <a:cubicBezTo>
                    <a:pt x="1002" y="231"/>
                    <a:pt x="772" y="1"/>
                    <a:pt x="496" y="1"/>
                  </a:cubicBez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202;p53">
              <a:extLst>
                <a:ext uri="{FF2B5EF4-FFF2-40B4-BE49-F238E27FC236}">
                  <a16:creationId xmlns:a16="http://schemas.microsoft.com/office/drawing/2014/main" id="{459C5B5D-7F76-8E4F-B79D-50CA29204380}"/>
                </a:ext>
              </a:extLst>
            </p:cNvPr>
            <p:cNvSpPr/>
            <p:nvPr/>
          </p:nvSpPr>
          <p:spPr>
            <a:xfrm>
              <a:off x="3716800" y="5305075"/>
              <a:ext cx="209425" cy="625300"/>
            </a:xfrm>
            <a:custGeom>
              <a:avLst/>
              <a:gdLst/>
              <a:ahLst/>
              <a:cxnLst/>
              <a:rect l="l" t="t" r="r" b="b"/>
              <a:pathLst>
                <a:path w="8377" h="25012" extrusionOk="0">
                  <a:moveTo>
                    <a:pt x="1" y="0"/>
                  </a:moveTo>
                  <a:lnTo>
                    <a:pt x="1" y="116"/>
                  </a:lnTo>
                  <a:lnTo>
                    <a:pt x="8261" y="116"/>
                  </a:lnTo>
                  <a:lnTo>
                    <a:pt x="8261" y="12316"/>
                  </a:lnTo>
                  <a:lnTo>
                    <a:pt x="5853" y="12316"/>
                  </a:lnTo>
                  <a:lnTo>
                    <a:pt x="5853" y="24897"/>
                  </a:lnTo>
                  <a:lnTo>
                    <a:pt x="3964" y="24897"/>
                  </a:lnTo>
                  <a:lnTo>
                    <a:pt x="3964" y="25012"/>
                  </a:lnTo>
                  <a:lnTo>
                    <a:pt x="5968" y="25012"/>
                  </a:lnTo>
                  <a:lnTo>
                    <a:pt x="5968" y="12431"/>
                  </a:lnTo>
                  <a:lnTo>
                    <a:pt x="8376" y="12431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D86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203;p53">
              <a:extLst>
                <a:ext uri="{FF2B5EF4-FFF2-40B4-BE49-F238E27FC236}">
                  <a16:creationId xmlns:a16="http://schemas.microsoft.com/office/drawing/2014/main" id="{FA279A37-2219-3C46-97D3-3B992701796F}"/>
                </a:ext>
              </a:extLst>
            </p:cNvPr>
            <p:cNvSpPr/>
            <p:nvPr/>
          </p:nvSpPr>
          <p:spPr>
            <a:xfrm>
              <a:off x="3712475" y="5345675"/>
              <a:ext cx="259250" cy="236200"/>
            </a:xfrm>
            <a:custGeom>
              <a:avLst/>
              <a:gdLst/>
              <a:ahLst/>
              <a:cxnLst/>
              <a:rect l="l" t="t" r="r" b="b"/>
              <a:pathLst>
                <a:path w="10370" h="9448" extrusionOk="0">
                  <a:moveTo>
                    <a:pt x="5181" y="1"/>
                  </a:moveTo>
                  <a:cubicBezTo>
                    <a:pt x="3972" y="1"/>
                    <a:pt x="2766" y="462"/>
                    <a:pt x="1844" y="1383"/>
                  </a:cubicBezTo>
                  <a:cubicBezTo>
                    <a:pt x="1" y="3227"/>
                    <a:pt x="1" y="6222"/>
                    <a:pt x="1844" y="8065"/>
                  </a:cubicBezTo>
                  <a:cubicBezTo>
                    <a:pt x="2766" y="8987"/>
                    <a:pt x="3972" y="9448"/>
                    <a:pt x="5181" y="9448"/>
                  </a:cubicBezTo>
                  <a:cubicBezTo>
                    <a:pt x="6389" y="9448"/>
                    <a:pt x="7599" y="8987"/>
                    <a:pt x="8526" y="8065"/>
                  </a:cubicBezTo>
                  <a:cubicBezTo>
                    <a:pt x="10369" y="6222"/>
                    <a:pt x="10369" y="3227"/>
                    <a:pt x="8526" y="1383"/>
                  </a:cubicBezTo>
                  <a:cubicBezTo>
                    <a:pt x="7599" y="462"/>
                    <a:pt x="6389" y="1"/>
                    <a:pt x="518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204;p53">
              <a:extLst>
                <a:ext uri="{FF2B5EF4-FFF2-40B4-BE49-F238E27FC236}">
                  <a16:creationId xmlns:a16="http://schemas.microsoft.com/office/drawing/2014/main" id="{A71D5D0D-7ED0-8F49-A091-4A05B8BE6F56}"/>
                </a:ext>
              </a:extLst>
            </p:cNvPr>
            <p:cNvSpPr/>
            <p:nvPr/>
          </p:nvSpPr>
          <p:spPr>
            <a:xfrm>
              <a:off x="3699225" y="5343950"/>
              <a:ext cx="259250" cy="236200"/>
            </a:xfrm>
            <a:custGeom>
              <a:avLst/>
              <a:gdLst/>
              <a:ahLst/>
              <a:cxnLst/>
              <a:rect l="l" t="t" r="r" b="b"/>
              <a:pathLst>
                <a:path w="10370" h="9448" extrusionOk="0">
                  <a:moveTo>
                    <a:pt x="5185" y="1"/>
                  </a:moveTo>
                  <a:cubicBezTo>
                    <a:pt x="3975" y="1"/>
                    <a:pt x="2766" y="462"/>
                    <a:pt x="1844" y="1383"/>
                  </a:cubicBezTo>
                  <a:cubicBezTo>
                    <a:pt x="1" y="3238"/>
                    <a:pt x="1" y="6222"/>
                    <a:pt x="1844" y="8065"/>
                  </a:cubicBezTo>
                  <a:cubicBezTo>
                    <a:pt x="2766" y="8987"/>
                    <a:pt x="3975" y="9448"/>
                    <a:pt x="5185" y="9448"/>
                  </a:cubicBezTo>
                  <a:cubicBezTo>
                    <a:pt x="6395" y="9448"/>
                    <a:pt x="7604" y="8987"/>
                    <a:pt x="8526" y="8065"/>
                  </a:cubicBezTo>
                  <a:cubicBezTo>
                    <a:pt x="10369" y="6222"/>
                    <a:pt x="10369" y="3238"/>
                    <a:pt x="8526" y="1383"/>
                  </a:cubicBezTo>
                  <a:cubicBezTo>
                    <a:pt x="7604" y="462"/>
                    <a:pt x="6395" y="1"/>
                    <a:pt x="5185" y="1"/>
                  </a:cubicBezTo>
                  <a:close/>
                </a:path>
              </a:pathLst>
            </a:custGeom>
            <a:solidFill>
              <a:srgbClr val="F3B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205;p53">
              <a:extLst>
                <a:ext uri="{FF2B5EF4-FFF2-40B4-BE49-F238E27FC236}">
                  <a16:creationId xmlns:a16="http://schemas.microsoft.com/office/drawing/2014/main" id="{DEB97B98-393F-AE4A-A001-08DB7D53FB06}"/>
                </a:ext>
              </a:extLst>
            </p:cNvPr>
            <p:cNvSpPr/>
            <p:nvPr/>
          </p:nvSpPr>
          <p:spPr>
            <a:xfrm>
              <a:off x="3746175" y="5410200"/>
              <a:ext cx="166500" cy="105725"/>
            </a:xfrm>
            <a:custGeom>
              <a:avLst/>
              <a:gdLst/>
              <a:ahLst/>
              <a:cxnLst/>
              <a:rect l="l" t="t" r="r" b="b"/>
              <a:pathLst>
                <a:path w="6660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6660" y="4229"/>
                  </a:lnTo>
                  <a:lnTo>
                    <a:pt x="6660" y="0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206;p53">
              <a:extLst>
                <a:ext uri="{FF2B5EF4-FFF2-40B4-BE49-F238E27FC236}">
                  <a16:creationId xmlns:a16="http://schemas.microsoft.com/office/drawing/2014/main" id="{D10D3B81-E912-6C44-9A88-1794DA1EA0C0}"/>
                </a:ext>
              </a:extLst>
            </p:cNvPr>
            <p:cNvSpPr/>
            <p:nvPr/>
          </p:nvSpPr>
          <p:spPr>
            <a:xfrm>
              <a:off x="3757975" y="5422000"/>
              <a:ext cx="141450" cy="82400"/>
            </a:xfrm>
            <a:custGeom>
              <a:avLst/>
              <a:gdLst/>
              <a:ahLst/>
              <a:cxnLst/>
              <a:rect l="l" t="t" r="r" b="b"/>
              <a:pathLst>
                <a:path w="5658" h="3296" extrusionOk="0">
                  <a:moveTo>
                    <a:pt x="1" y="1"/>
                  </a:moveTo>
                  <a:lnTo>
                    <a:pt x="1" y="3296"/>
                  </a:lnTo>
                  <a:lnTo>
                    <a:pt x="5658" y="3296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FBE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207;p53">
              <a:extLst>
                <a:ext uri="{FF2B5EF4-FFF2-40B4-BE49-F238E27FC236}">
                  <a16:creationId xmlns:a16="http://schemas.microsoft.com/office/drawing/2014/main" id="{052EE130-43A8-AC4D-BAF8-9F4C4913732C}"/>
                </a:ext>
              </a:extLst>
            </p:cNvPr>
            <p:cNvSpPr/>
            <p:nvPr/>
          </p:nvSpPr>
          <p:spPr>
            <a:xfrm>
              <a:off x="3757975" y="5436975"/>
              <a:ext cx="141450" cy="67200"/>
            </a:xfrm>
            <a:custGeom>
              <a:avLst/>
              <a:gdLst/>
              <a:ahLst/>
              <a:cxnLst/>
              <a:rect l="l" t="t" r="r" b="b"/>
              <a:pathLst>
                <a:path w="5658" h="2688" extrusionOk="0">
                  <a:moveTo>
                    <a:pt x="1218" y="0"/>
                  </a:moveTo>
                  <a:cubicBezTo>
                    <a:pt x="1212" y="0"/>
                    <a:pt x="1205" y="1"/>
                    <a:pt x="1199" y="1"/>
                  </a:cubicBezTo>
                  <a:cubicBezTo>
                    <a:pt x="462" y="24"/>
                    <a:pt x="1" y="2685"/>
                    <a:pt x="1" y="2685"/>
                  </a:cubicBezTo>
                  <a:lnTo>
                    <a:pt x="2910" y="2685"/>
                  </a:lnTo>
                  <a:cubicBezTo>
                    <a:pt x="2717" y="2599"/>
                    <a:pt x="1970" y="0"/>
                    <a:pt x="1218" y="0"/>
                  </a:cubicBezTo>
                  <a:close/>
                  <a:moveTo>
                    <a:pt x="4336" y="1124"/>
                  </a:moveTo>
                  <a:cubicBezTo>
                    <a:pt x="4111" y="1124"/>
                    <a:pt x="3883" y="1234"/>
                    <a:pt x="3745" y="1453"/>
                  </a:cubicBezTo>
                  <a:cubicBezTo>
                    <a:pt x="3400" y="2029"/>
                    <a:pt x="2996" y="2651"/>
                    <a:pt x="2927" y="2685"/>
                  </a:cubicBezTo>
                  <a:lnTo>
                    <a:pt x="5658" y="2685"/>
                  </a:lnTo>
                  <a:lnTo>
                    <a:pt x="4909" y="1453"/>
                  </a:lnTo>
                  <a:cubicBezTo>
                    <a:pt x="4782" y="1234"/>
                    <a:pt x="4560" y="1124"/>
                    <a:pt x="4336" y="1124"/>
                  </a:cubicBezTo>
                  <a:close/>
                  <a:moveTo>
                    <a:pt x="2910" y="2685"/>
                  </a:moveTo>
                  <a:cubicBezTo>
                    <a:pt x="2913" y="2687"/>
                    <a:pt x="2916" y="2687"/>
                    <a:pt x="2919" y="2687"/>
                  </a:cubicBezTo>
                  <a:cubicBezTo>
                    <a:pt x="2922" y="2687"/>
                    <a:pt x="2925" y="2687"/>
                    <a:pt x="2927" y="2685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208;p53">
              <a:extLst>
                <a:ext uri="{FF2B5EF4-FFF2-40B4-BE49-F238E27FC236}">
                  <a16:creationId xmlns:a16="http://schemas.microsoft.com/office/drawing/2014/main" id="{927CA9D1-E23F-0441-B8EF-A8C9D4FAD26D}"/>
                </a:ext>
              </a:extLst>
            </p:cNvPr>
            <p:cNvSpPr/>
            <p:nvPr/>
          </p:nvSpPr>
          <p:spPr>
            <a:xfrm>
              <a:off x="3821350" y="5441600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50" y="0"/>
                  </a:moveTo>
                  <a:cubicBezTo>
                    <a:pt x="196" y="0"/>
                    <a:pt x="1" y="196"/>
                    <a:pt x="1" y="450"/>
                  </a:cubicBezTo>
                  <a:cubicBezTo>
                    <a:pt x="1" y="691"/>
                    <a:pt x="196" y="887"/>
                    <a:pt x="450" y="887"/>
                  </a:cubicBezTo>
                  <a:cubicBezTo>
                    <a:pt x="692" y="887"/>
                    <a:pt x="888" y="691"/>
                    <a:pt x="888" y="450"/>
                  </a:cubicBezTo>
                  <a:cubicBezTo>
                    <a:pt x="888" y="196"/>
                    <a:pt x="692" y="0"/>
                    <a:pt x="450" y="0"/>
                  </a:cubicBezTo>
                  <a:close/>
                </a:path>
              </a:pathLst>
            </a:custGeom>
            <a:solidFill>
              <a:srgbClr val="A46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036;p53">
            <a:extLst>
              <a:ext uri="{FF2B5EF4-FFF2-40B4-BE49-F238E27FC236}">
                <a16:creationId xmlns:a16="http://schemas.microsoft.com/office/drawing/2014/main" id="{976C074A-B3C8-A84E-B7F8-983F821555D9}"/>
              </a:ext>
            </a:extLst>
          </p:cNvPr>
          <p:cNvGrpSpPr/>
          <p:nvPr/>
        </p:nvGrpSpPr>
        <p:grpSpPr>
          <a:xfrm>
            <a:off x="5151481" y="1163102"/>
            <a:ext cx="2524997" cy="651993"/>
            <a:chOff x="457199" y="940458"/>
            <a:chExt cx="2524997" cy="651993"/>
          </a:xfrm>
        </p:grpSpPr>
        <p:sp>
          <p:nvSpPr>
            <p:cNvPr id="284" name="Google Shape;2037;p53">
              <a:extLst>
                <a:ext uri="{FF2B5EF4-FFF2-40B4-BE49-F238E27FC236}">
                  <a16:creationId xmlns:a16="http://schemas.microsoft.com/office/drawing/2014/main" id="{B099BC0C-9B52-2B4B-9E77-33D655B6AC44}"/>
                </a:ext>
              </a:extLst>
            </p:cNvPr>
            <p:cNvSpPr txBox="1"/>
            <p:nvPr/>
          </p:nvSpPr>
          <p:spPr>
            <a:xfrm>
              <a:off x="457199" y="1271227"/>
              <a:ext cx="2524997" cy="321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Predicting Rating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6" name="Google Shape;2039;p53">
              <a:extLst>
                <a:ext uri="{FF2B5EF4-FFF2-40B4-BE49-F238E27FC236}">
                  <a16:creationId xmlns:a16="http://schemas.microsoft.com/office/drawing/2014/main" id="{52D11802-ADE7-A145-910A-3753D5DB17D7}"/>
                </a:ext>
              </a:extLst>
            </p:cNvPr>
            <p:cNvSpPr txBox="1"/>
            <p:nvPr/>
          </p:nvSpPr>
          <p:spPr>
            <a:xfrm>
              <a:off x="457200" y="940458"/>
              <a:ext cx="1651200" cy="321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6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7" name="Google Shape;2064;p53">
            <a:extLst>
              <a:ext uri="{FF2B5EF4-FFF2-40B4-BE49-F238E27FC236}">
                <a16:creationId xmlns:a16="http://schemas.microsoft.com/office/drawing/2014/main" id="{7CE6FCA2-6966-E745-B284-A53EF081078A}"/>
              </a:ext>
            </a:extLst>
          </p:cNvPr>
          <p:cNvGrpSpPr/>
          <p:nvPr/>
        </p:nvGrpSpPr>
        <p:grpSpPr>
          <a:xfrm>
            <a:off x="5151481" y="2568457"/>
            <a:ext cx="3275157" cy="1042657"/>
            <a:chOff x="6838012" y="3458765"/>
            <a:chExt cx="3275157" cy="1042657"/>
          </a:xfrm>
        </p:grpSpPr>
        <p:sp>
          <p:nvSpPr>
            <p:cNvPr id="288" name="Google Shape;2065;p53">
              <a:extLst>
                <a:ext uri="{FF2B5EF4-FFF2-40B4-BE49-F238E27FC236}">
                  <a16:creationId xmlns:a16="http://schemas.microsoft.com/office/drawing/2014/main" id="{8EB6A55D-177F-E34D-98E2-AB52B76E4A61}"/>
                </a:ext>
              </a:extLst>
            </p:cNvPr>
            <p:cNvSpPr txBox="1"/>
            <p:nvPr/>
          </p:nvSpPr>
          <p:spPr>
            <a:xfrm>
              <a:off x="6863750" y="3760273"/>
              <a:ext cx="3249419" cy="31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Predicting Happiness Score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9" name="Google Shape;2066;p53">
              <a:extLst>
                <a:ext uri="{FF2B5EF4-FFF2-40B4-BE49-F238E27FC236}">
                  <a16:creationId xmlns:a16="http://schemas.microsoft.com/office/drawing/2014/main" id="{5CA83FF7-22A1-CF49-BF04-9A9E801193B4}"/>
                </a:ext>
              </a:extLst>
            </p:cNvPr>
            <p:cNvSpPr txBox="1"/>
            <p:nvPr/>
          </p:nvSpPr>
          <p:spPr>
            <a:xfrm>
              <a:off x="6863750" y="4037223"/>
              <a:ext cx="2810740" cy="464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bg2">
                      <a:lumMod val="50000"/>
                    </a:schemeClr>
                  </a:solidFill>
                  <a:latin typeface="Avenir Next LT Pro" panose="020B0504020202020204" pitchFamily="34" charset="77"/>
                  <a:cs typeface="Fira Sans Extra Condensed"/>
                  <a:sym typeface="Roboto"/>
                </a:rPr>
                <a:t>Find the important factors affecting happiness score</a:t>
              </a:r>
              <a:endParaRPr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Roboto"/>
              </a:endParaRPr>
            </a:p>
          </p:txBody>
        </p:sp>
        <p:sp>
          <p:nvSpPr>
            <p:cNvPr id="290" name="Google Shape;2067;p53">
              <a:extLst>
                <a:ext uri="{FF2B5EF4-FFF2-40B4-BE49-F238E27FC236}">
                  <a16:creationId xmlns:a16="http://schemas.microsoft.com/office/drawing/2014/main" id="{B631FB8F-B37B-7D44-89F8-8C2F7B9A65C8}"/>
                </a:ext>
              </a:extLst>
            </p:cNvPr>
            <p:cNvSpPr txBox="1"/>
            <p:nvPr/>
          </p:nvSpPr>
          <p:spPr>
            <a:xfrm>
              <a:off x="6838012" y="3458765"/>
              <a:ext cx="1651200" cy="31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91" name="Google Shape;2066;p53">
            <a:extLst>
              <a:ext uri="{FF2B5EF4-FFF2-40B4-BE49-F238E27FC236}">
                <a16:creationId xmlns:a16="http://schemas.microsoft.com/office/drawing/2014/main" id="{3AA3E687-F7E0-7A4A-AB5E-0FC6A5DF363A}"/>
              </a:ext>
            </a:extLst>
          </p:cNvPr>
          <p:cNvSpPr txBox="1"/>
          <p:nvPr/>
        </p:nvSpPr>
        <p:spPr>
          <a:xfrm>
            <a:off x="5151481" y="1785519"/>
            <a:ext cx="2810740" cy="46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Roboto"/>
              </a:rPr>
              <a:t>Find anomalies in company rating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0E43D4-281A-487D-A9C1-A08312CDAA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6"/>
    </mc:Choice>
    <mc:Fallback>
      <p:transition spd="slow" advTm="11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40"/>
          <p:cNvGrpSpPr/>
          <p:nvPr/>
        </p:nvGrpSpPr>
        <p:grpSpPr>
          <a:xfrm>
            <a:off x="1360450" y="1428493"/>
            <a:ext cx="2061000" cy="2060400"/>
            <a:chOff x="1512850" y="1428493"/>
            <a:chExt cx="2061000" cy="2060400"/>
          </a:xfrm>
        </p:grpSpPr>
        <p:sp>
          <p:nvSpPr>
            <p:cNvPr id="674" name="Google Shape;674;p40"/>
            <p:cNvSpPr/>
            <p:nvPr/>
          </p:nvSpPr>
          <p:spPr>
            <a:xfrm>
              <a:off x="1512850" y="1428493"/>
              <a:ext cx="2061000" cy="2060400"/>
            </a:xfrm>
            <a:prstGeom prst="ellipse">
              <a:avLst/>
            </a:prstGeom>
            <a:solidFill>
              <a:srgbClr val="846E84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1768608" y="1684213"/>
              <a:ext cx="1549200" cy="1548900"/>
            </a:xfrm>
            <a:prstGeom prst="ellipse">
              <a:avLst/>
            </a:prstGeom>
            <a:solidFill>
              <a:srgbClr val="A6859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2024366" y="1939856"/>
              <a:ext cx="1037700" cy="1037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2280124" y="2195614"/>
              <a:ext cx="526200" cy="52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40"/>
          <p:cNvSpPr txBox="1"/>
          <p:nvPr/>
        </p:nvSpPr>
        <p:spPr>
          <a:xfrm>
            <a:off x="1360426" y="3646800"/>
            <a:ext cx="2061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Light GBM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9" name="Google Shape;679;p40"/>
          <p:cNvSpPr txBox="1"/>
          <p:nvPr/>
        </p:nvSpPr>
        <p:spPr>
          <a:xfrm>
            <a:off x="1238549" y="4009712"/>
            <a:ext cx="2408113" cy="722488"/>
          </a:xfrm>
          <a:prstGeom prst="rect">
            <a:avLst/>
          </a:prstGeom>
          <a:solidFill>
            <a:srgbClr val="E8B5BB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SG" b="0" i="0">
                <a:solidFill>
                  <a:srgbClr val="4D5156"/>
                </a:solidFill>
                <a:effectLst/>
                <a:latin typeface="Fira Sans Condensed" panose="020B0503050000020004" pitchFamily="34" charset="0"/>
              </a:rPr>
              <a:t>Gradient boosting framework based on decision tree algorithm for classification etc </a:t>
            </a:r>
            <a:endParaRPr>
              <a:solidFill>
                <a:srgbClr val="000000"/>
              </a:solidFill>
              <a:latin typeface="Fira Sans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40"/>
          <p:cNvSpPr txBox="1"/>
          <p:nvPr/>
        </p:nvSpPr>
        <p:spPr>
          <a:xfrm>
            <a:off x="1360426" y="996725"/>
            <a:ext cx="206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Ratings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83" name="Google Shape;683;p40"/>
          <p:cNvGrpSpPr/>
          <p:nvPr/>
        </p:nvGrpSpPr>
        <p:grpSpPr>
          <a:xfrm>
            <a:off x="3767729" y="2329189"/>
            <a:ext cx="277609" cy="277188"/>
            <a:chOff x="2419120" y="2870109"/>
            <a:chExt cx="360765" cy="360218"/>
          </a:xfrm>
        </p:grpSpPr>
        <p:sp>
          <p:nvSpPr>
            <p:cNvPr id="684" name="Google Shape;684;p40"/>
            <p:cNvSpPr/>
            <p:nvPr/>
          </p:nvSpPr>
          <p:spPr>
            <a:xfrm>
              <a:off x="2445995" y="2870314"/>
              <a:ext cx="52964" cy="67017"/>
            </a:xfrm>
            <a:custGeom>
              <a:avLst/>
              <a:gdLst/>
              <a:ahLst/>
              <a:cxnLst/>
              <a:rect l="l" t="t" r="r" b="b"/>
              <a:pathLst>
                <a:path w="1549" h="1960" extrusionOk="0">
                  <a:moveTo>
                    <a:pt x="763" y="1"/>
                  </a:moveTo>
                  <a:cubicBezTo>
                    <a:pt x="334" y="1"/>
                    <a:pt x="0" y="334"/>
                    <a:pt x="0" y="763"/>
                  </a:cubicBezTo>
                  <a:lnTo>
                    <a:pt x="0" y="1191"/>
                  </a:lnTo>
                  <a:cubicBezTo>
                    <a:pt x="0" y="1703"/>
                    <a:pt x="387" y="1959"/>
                    <a:pt x="774" y="1959"/>
                  </a:cubicBezTo>
                  <a:cubicBezTo>
                    <a:pt x="1161" y="1959"/>
                    <a:pt x="1548" y="1703"/>
                    <a:pt x="1548" y="1191"/>
                  </a:cubicBezTo>
                  <a:lnTo>
                    <a:pt x="1548" y="763"/>
                  </a:lnTo>
                  <a:cubicBezTo>
                    <a:pt x="1548" y="334"/>
                    <a:pt x="1191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2654091" y="3103165"/>
              <a:ext cx="108459" cy="127162"/>
            </a:xfrm>
            <a:custGeom>
              <a:avLst/>
              <a:gdLst/>
              <a:ahLst/>
              <a:cxnLst/>
              <a:rect l="l" t="t" r="r" b="b"/>
              <a:pathLst>
                <a:path w="3172" h="3719" extrusionOk="0">
                  <a:moveTo>
                    <a:pt x="948" y="1"/>
                  </a:moveTo>
                  <a:cubicBezTo>
                    <a:pt x="467" y="1"/>
                    <a:pt x="0" y="497"/>
                    <a:pt x="297" y="1073"/>
                  </a:cubicBezTo>
                  <a:lnTo>
                    <a:pt x="1630" y="3383"/>
                  </a:lnTo>
                  <a:cubicBezTo>
                    <a:pt x="1785" y="3619"/>
                    <a:pt x="2004" y="3718"/>
                    <a:pt x="2221" y="3718"/>
                  </a:cubicBezTo>
                  <a:cubicBezTo>
                    <a:pt x="2703" y="3718"/>
                    <a:pt x="3172" y="3228"/>
                    <a:pt x="2893" y="2669"/>
                  </a:cubicBezTo>
                  <a:lnTo>
                    <a:pt x="1535" y="335"/>
                  </a:lnTo>
                  <a:cubicBezTo>
                    <a:pt x="1381" y="100"/>
                    <a:pt x="1163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2700866" y="2870109"/>
              <a:ext cx="52964" cy="67017"/>
            </a:xfrm>
            <a:custGeom>
              <a:avLst/>
              <a:gdLst/>
              <a:ahLst/>
              <a:cxnLst/>
              <a:rect l="l" t="t" r="r" b="b"/>
              <a:pathLst>
                <a:path w="1549" h="1960" extrusionOk="0">
                  <a:moveTo>
                    <a:pt x="774" y="1"/>
                  </a:moveTo>
                  <a:cubicBezTo>
                    <a:pt x="387" y="1"/>
                    <a:pt x="0" y="257"/>
                    <a:pt x="0" y="769"/>
                  </a:cubicBezTo>
                  <a:lnTo>
                    <a:pt x="0" y="1174"/>
                  </a:lnTo>
                  <a:cubicBezTo>
                    <a:pt x="0" y="1602"/>
                    <a:pt x="358" y="1959"/>
                    <a:pt x="786" y="1959"/>
                  </a:cubicBezTo>
                  <a:cubicBezTo>
                    <a:pt x="1215" y="1959"/>
                    <a:pt x="1548" y="1602"/>
                    <a:pt x="1548" y="1174"/>
                  </a:cubicBezTo>
                  <a:lnTo>
                    <a:pt x="1548" y="769"/>
                  </a:lnTo>
                  <a:cubicBezTo>
                    <a:pt x="1548" y="257"/>
                    <a:pt x="1161" y="1"/>
                    <a:pt x="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2710645" y="2941161"/>
              <a:ext cx="69240" cy="48895"/>
            </a:xfrm>
            <a:custGeom>
              <a:avLst/>
              <a:gdLst/>
              <a:ahLst/>
              <a:cxnLst/>
              <a:rect l="l" t="t" r="r" b="b"/>
              <a:pathLst>
                <a:path w="2025" h="1430" extrusionOk="0">
                  <a:moveTo>
                    <a:pt x="1572" y="1"/>
                  </a:moveTo>
                  <a:lnTo>
                    <a:pt x="1548" y="24"/>
                  </a:lnTo>
                  <a:cubicBezTo>
                    <a:pt x="1549" y="25"/>
                    <a:pt x="1549" y="25"/>
                    <a:pt x="1550" y="26"/>
                  </a:cubicBezTo>
                  <a:lnTo>
                    <a:pt x="1550" y="26"/>
                  </a:lnTo>
                  <a:cubicBezTo>
                    <a:pt x="1557" y="18"/>
                    <a:pt x="1565" y="9"/>
                    <a:pt x="1572" y="1"/>
                  </a:cubicBezTo>
                  <a:close/>
                  <a:moveTo>
                    <a:pt x="1550" y="26"/>
                  </a:moveTo>
                  <a:cubicBezTo>
                    <a:pt x="1288" y="321"/>
                    <a:pt x="894" y="501"/>
                    <a:pt x="500" y="501"/>
                  </a:cubicBezTo>
                  <a:cubicBezTo>
                    <a:pt x="334" y="501"/>
                    <a:pt x="143" y="477"/>
                    <a:pt x="0" y="405"/>
                  </a:cubicBezTo>
                  <a:lnTo>
                    <a:pt x="0" y="405"/>
                  </a:lnTo>
                  <a:cubicBezTo>
                    <a:pt x="72" y="739"/>
                    <a:pt x="95" y="1096"/>
                    <a:pt x="48" y="1429"/>
                  </a:cubicBezTo>
                  <a:lnTo>
                    <a:pt x="1739" y="1429"/>
                  </a:lnTo>
                  <a:cubicBezTo>
                    <a:pt x="1905" y="1429"/>
                    <a:pt x="2024" y="1287"/>
                    <a:pt x="2024" y="1144"/>
                  </a:cubicBezTo>
                  <a:cubicBezTo>
                    <a:pt x="2024" y="716"/>
                    <a:pt x="1858" y="312"/>
                    <a:pt x="1550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2419120" y="2941161"/>
              <a:ext cx="70881" cy="48895"/>
            </a:xfrm>
            <a:custGeom>
              <a:avLst/>
              <a:gdLst/>
              <a:ahLst/>
              <a:cxnLst/>
              <a:rect l="l" t="t" r="r" b="b"/>
              <a:pathLst>
                <a:path w="2073" h="1430" extrusionOk="0">
                  <a:moveTo>
                    <a:pt x="477" y="1"/>
                  </a:moveTo>
                  <a:cubicBezTo>
                    <a:pt x="167" y="286"/>
                    <a:pt x="1" y="691"/>
                    <a:pt x="1" y="1120"/>
                  </a:cubicBezTo>
                  <a:cubicBezTo>
                    <a:pt x="1" y="1287"/>
                    <a:pt x="143" y="1429"/>
                    <a:pt x="310" y="1429"/>
                  </a:cubicBezTo>
                  <a:lnTo>
                    <a:pt x="2025" y="1429"/>
                  </a:lnTo>
                  <a:cubicBezTo>
                    <a:pt x="1977" y="1072"/>
                    <a:pt x="2001" y="739"/>
                    <a:pt x="2072" y="382"/>
                  </a:cubicBezTo>
                  <a:lnTo>
                    <a:pt x="2072" y="382"/>
                  </a:lnTo>
                  <a:cubicBezTo>
                    <a:pt x="1906" y="453"/>
                    <a:pt x="1739" y="477"/>
                    <a:pt x="1572" y="501"/>
                  </a:cubicBezTo>
                  <a:lnTo>
                    <a:pt x="1549" y="501"/>
                  </a:lnTo>
                  <a:cubicBezTo>
                    <a:pt x="1144" y="501"/>
                    <a:pt x="739" y="310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2569772" y="2990022"/>
              <a:ext cx="60281" cy="21199"/>
            </a:xfrm>
            <a:custGeom>
              <a:avLst/>
              <a:gdLst/>
              <a:ahLst/>
              <a:cxnLst/>
              <a:rect l="l" t="t" r="r" b="b"/>
              <a:pathLst>
                <a:path w="1763" h="620" extrusionOk="0">
                  <a:moveTo>
                    <a:pt x="881" y="0"/>
                  </a:moveTo>
                  <a:cubicBezTo>
                    <a:pt x="477" y="0"/>
                    <a:pt x="143" y="239"/>
                    <a:pt x="0" y="620"/>
                  </a:cubicBezTo>
                  <a:lnTo>
                    <a:pt x="1763" y="620"/>
                  </a:lnTo>
                  <a:cubicBezTo>
                    <a:pt x="1620" y="239"/>
                    <a:pt x="1286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2589296" y="2933228"/>
              <a:ext cx="21234" cy="35663"/>
            </a:xfrm>
            <a:custGeom>
              <a:avLst/>
              <a:gdLst/>
              <a:ahLst/>
              <a:cxnLst/>
              <a:rect l="l" t="t" r="r" b="b"/>
              <a:pathLst>
                <a:path w="621" h="1043" extrusionOk="0">
                  <a:moveTo>
                    <a:pt x="310" y="0"/>
                  </a:moveTo>
                  <a:cubicBezTo>
                    <a:pt x="156" y="0"/>
                    <a:pt x="1" y="102"/>
                    <a:pt x="1" y="304"/>
                  </a:cubicBezTo>
                  <a:lnTo>
                    <a:pt x="1" y="733"/>
                  </a:lnTo>
                  <a:cubicBezTo>
                    <a:pt x="1" y="899"/>
                    <a:pt x="120" y="1018"/>
                    <a:pt x="287" y="1018"/>
                  </a:cubicBezTo>
                  <a:lnTo>
                    <a:pt x="310" y="1042"/>
                  </a:lnTo>
                  <a:cubicBezTo>
                    <a:pt x="477" y="1042"/>
                    <a:pt x="620" y="899"/>
                    <a:pt x="620" y="733"/>
                  </a:cubicBezTo>
                  <a:lnTo>
                    <a:pt x="620" y="304"/>
                  </a:lnTo>
                  <a:cubicBezTo>
                    <a:pt x="620" y="102"/>
                    <a:pt x="465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2498105" y="2886487"/>
              <a:ext cx="206865" cy="206967"/>
            </a:xfrm>
            <a:custGeom>
              <a:avLst/>
              <a:gdLst/>
              <a:ahLst/>
              <a:cxnLst/>
              <a:rect l="l" t="t" r="r" b="b"/>
              <a:pathLst>
                <a:path w="6050" h="6053" extrusionOk="0">
                  <a:moveTo>
                    <a:pt x="3001" y="742"/>
                  </a:moveTo>
                  <a:cubicBezTo>
                    <a:pt x="3466" y="742"/>
                    <a:pt x="3930" y="1052"/>
                    <a:pt x="3930" y="1671"/>
                  </a:cubicBezTo>
                  <a:lnTo>
                    <a:pt x="3930" y="2100"/>
                  </a:lnTo>
                  <a:cubicBezTo>
                    <a:pt x="3930" y="2266"/>
                    <a:pt x="3859" y="2457"/>
                    <a:pt x="3763" y="2600"/>
                  </a:cubicBezTo>
                  <a:cubicBezTo>
                    <a:pt x="4240" y="2886"/>
                    <a:pt x="4549" y="3386"/>
                    <a:pt x="4549" y="3957"/>
                  </a:cubicBezTo>
                  <a:cubicBezTo>
                    <a:pt x="4549" y="4124"/>
                    <a:pt x="4406" y="4243"/>
                    <a:pt x="4240" y="4243"/>
                  </a:cubicBezTo>
                  <a:lnTo>
                    <a:pt x="1739" y="4267"/>
                  </a:lnTo>
                  <a:cubicBezTo>
                    <a:pt x="1572" y="4267"/>
                    <a:pt x="1429" y="4124"/>
                    <a:pt x="1429" y="3957"/>
                  </a:cubicBezTo>
                  <a:cubicBezTo>
                    <a:pt x="1429" y="3409"/>
                    <a:pt x="1739" y="2886"/>
                    <a:pt x="2215" y="2624"/>
                  </a:cubicBezTo>
                  <a:cubicBezTo>
                    <a:pt x="2120" y="2457"/>
                    <a:pt x="2072" y="2290"/>
                    <a:pt x="2072" y="2100"/>
                  </a:cubicBezTo>
                  <a:lnTo>
                    <a:pt x="2072" y="1671"/>
                  </a:lnTo>
                  <a:cubicBezTo>
                    <a:pt x="2072" y="1052"/>
                    <a:pt x="2537" y="742"/>
                    <a:pt x="3001" y="742"/>
                  </a:cubicBezTo>
                  <a:close/>
                  <a:moveTo>
                    <a:pt x="3029" y="0"/>
                  </a:moveTo>
                  <a:cubicBezTo>
                    <a:pt x="2592" y="0"/>
                    <a:pt x="2149" y="109"/>
                    <a:pt x="1739" y="337"/>
                  </a:cubicBezTo>
                  <a:cubicBezTo>
                    <a:pt x="501" y="1028"/>
                    <a:pt x="1" y="2576"/>
                    <a:pt x="620" y="3838"/>
                  </a:cubicBezTo>
                  <a:cubicBezTo>
                    <a:pt x="1084" y="4803"/>
                    <a:pt x="2044" y="5365"/>
                    <a:pt x="3048" y="5365"/>
                  </a:cubicBezTo>
                  <a:cubicBezTo>
                    <a:pt x="3382" y="5365"/>
                    <a:pt x="3722" y="5303"/>
                    <a:pt x="4049" y="5172"/>
                  </a:cubicBezTo>
                  <a:lnTo>
                    <a:pt x="4573" y="6053"/>
                  </a:lnTo>
                  <a:cubicBezTo>
                    <a:pt x="4644" y="5981"/>
                    <a:pt x="4740" y="5910"/>
                    <a:pt x="4811" y="5862"/>
                  </a:cubicBezTo>
                  <a:lnTo>
                    <a:pt x="4811" y="5886"/>
                  </a:lnTo>
                  <a:cubicBezTo>
                    <a:pt x="4906" y="5815"/>
                    <a:pt x="5002" y="5791"/>
                    <a:pt x="5097" y="5767"/>
                  </a:cubicBezTo>
                  <a:lnTo>
                    <a:pt x="4597" y="4862"/>
                  </a:lnTo>
                  <a:cubicBezTo>
                    <a:pt x="5740" y="4029"/>
                    <a:pt x="6049" y="2457"/>
                    <a:pt x="5287" y="1242"/>
                  </a:cubicBezTo>
                  <a:cubicBezTo>
                    <a:pt x="4777" y="445"/>
                    <a:pt x="3915" y="0"/>
                    <a:pt x="3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40"/>
          <p:cNvGrpSpPr/>
          <p:nvPr/>
        </p:nvGrpSpPr>
        <p:grpSpPr>
          <a:xfrm>
            <a:off x="733348" y="2320013"/>
            <a:ext cx="277642" cy="277693"/>
            <a:chOff x="828827" y="4045305"/>
            <a:chExt cx="366475" cy="366544"/>
          </a:xfrm>
        </p:grpSpPr>
        <p:sp>
          <p:nvSpPr>
            <p:cNvPr id="693" name="Google Shape;693;p40"/>
            <p:cNvSpPr/>
            <p:nvPr/>
          </p:nvSpPr>
          <p:spPr>
            <a:xfrm>
              <a:off x="977838" y="4045305"/>
              <a:ext cx="68453" cy="83088"/>
            </a:xfrm>
            <a:custGeom>
              <a:avLst/>
              <a:gdLst/>
              <a:ahLst/>
              <a:cxnLst/>
              <a:rect l="l" t="t" r="r" b="b"/>
              <a:pathLst>
                <a:path w="2002" h="2430" extrusionOk="0">
                  <a:moveTo>
                    <a:pt x="1001" y="1"/>
                  </a:moveTo>
                  <a:cubicBezTo>
                    <a:pt x="501" y="1"/>
                    <a:pt x="1" y="334"/>
                    <a:pt x="1" y="1001"/>
                  </a:cubicBezTo>
                  <a:lnTo>
                    <a:pt x="1" y="1430"/>
                  </a:lnTo>
                  <a:cubicBezTo>
                    <a:pt x="1" y="1977"/>
                    <a:pt x="453" y="2406"/>
                    <a:pt x="1001" y="2430"/>
                  </a:cubicBezTo>
                  <a:cubicBezTo>
                    <a:pt x="1549" y="2406"/>
                    <a:pt x="2001" y="1977"/>
                    <a:pt x="2001" y="1430"/>
                  </a:cubicBezTo>
                  <a:lnTo>
                    <a:pt x="2001" y="1001"/>
                  </a:lnTo>
                  <a:cubicBezTo>
                    <a:pt x="2001" y="334"/>
                    <a:pt x="1501" y="1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958314" y="4348216"/>
              <a:ext cx="107467" cy="63632"/>
            </a:xfrm>
            <a:custGeom>
              <a:avLst/>
              <a:gdLst/>
              <a:ahLst/>
              <a:cxnLst/>
              <a:rect l="l" t="t" r="r" b="b"/>
              <a:pathLst>
                <a:path w="3143" h="1861" extrusionOk="0">
                  <a:moveTo>
                    <a:pt x="501" y="1"/>
                  </a:moveTo>
                  <a:cubicBezTo>
                    <a:pt x="167" y="287"/>
                    <a:pt x="0" y="715"/>
                    <a:pt x="0" y="1144"/>
                  </a:cubicBezTo>
                  <a:lnTo>
                    <a:pt x="0" y="1549"/>
                  </a:lnTo>
                  <a:cubicBezTo>
                    <a:pt x="0" y="1715"/>
                    <a:pt x="119" y="1858"/>
                    <a:pt x="310" y="1858"/>
                  </a:cubicBezTo>
                  <a:lnTo>
                    <a:pt x="2811" y="1858"/>
                  </a:lnTo>
                  <a:cubicBezTo>
                    <a:pt x="2825" y="1860"/>
                    <a:pt x="2838" y="1861"/>
                    <a:pt x="2852" y="1861"/>
                  </a:cubicBezTo>
                  <a:cubicBezTo>
                    <a:pt x="3021" y="1861"/>
                    <a:pt x="3142" y="1725"/>
                    <a:pt x="3120" y="1549"/>
                  </a:cubicBezTo>
                  <a:lnTo>
                    <a:pt x="3120" y="1144"/>
                  </a:lnTo>
                  <a:cubicBezTo>
                    <a:pt x="3120" y="715"/>
                    <a:pt x="2953" y="287"/>
                    <a:pt x="2644" y="1"/>
                  </a:cubicBezTo>
                  <a:cubicBezTo>
                    <a:pt x="2384" y="307"/>
                    <a:pt x="1985" y="497"/>
                    <a:pt x="1560" y="501"/>
                  </a:cubicBezTo>
                  <a:lnTo>
                    <a:pt x="1560" y="501"/>
                  </a:lnTo>
                  <a:cubicBezTo>
                    <a:pt x="1136" y="497"/>
                    <a:pt x="760" y="307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856523" y="4131641"/>
              <a:ext cx="313956" cy="213772"/>
            </a:xfrm>
            <a:custGeom>
              <a:avLst/>
              <a:gdLst/>
              <a:ahLst/>
              <a:cxnLst/>
              <a:rect l="l" t="t" r="r" b="b"/>
              <a:pathLst>
                <a:path w="9182" h="6252" extrusionOk="0">
                  <a:moveTo>
                    <a:pt x="774" y="6216"/>
                  </a:moveTo>
                  <a:cubicBezTo>
                    <a:pt x="770" y="6216"/>
                    <a:pt x="767" y="6216"/>
                    <a:pt x="763" y="6216"/>
                  </a:cubicBezTo>
                  <a:lnTo>
                    <a:pt x="786" y="6216"/>
                  </a:lnTo>
                  <a:cubicBezTo>
                    <a:pt x="782" y="6216"/>
                    <a:pt x="778" y="6216"/>
                    <a:pt x="774" y="6216"/>
                  </a:cubicBezTo>
                  <a:close/>
                  <a:moveTo>
                    <a:pt x="3358" y="0"/>
                  </a:moveTo>
                  <a:cubicBezTo>
                    <a:pt x="2858" y="381"/>
                    <a:pt x="2573" y="953"/>
                    <a:pt x="2573" y="1572"/>
                  </a:cubicBezTo>
                  <a:lnTo>
                    <a:pt x="2573" y="2001"/>
                  </a:lnTo>
                  <a:cubicBezTo>
                    <a:pt x="2573" y="2167"/>
                    <a:pt x="2715" y="2310"/>
                    <a:pt x="2882" y="2310"/>
                  </a:cubicBezTo>
                  <a:lnTo>
                    <a:pt x="4263" y="2310"/>
                  </a:lnTo>
                  <a:lnTo>
                    <a:pt x="4263" y="2953"/>
                  </a:lnTo>
                  <a:lnTo>
                    <a:pt x="1620" y="2953"/>
                  </a:lnTo>
                  <a:cubicBezTo>
                    <a:pt x="977" y="2953"/>
                    <a:pt x="453" y="3477"/>
                    <a:pt x="453" y="4120"/>
                  </a:cubicBezTo>
                  <a:lnTo>
                    <a:pt x="453" y="4311"/>
                  </a:lnTo>
                  <a:cubicBezTo>
                    <a:pt x="167" y="4430"/>
                    <a:pt x="1" y="4715"/>
                    <a:pt x="1" y="5025"/>
                  </a:cubicBezTo>
                  <a:lnTo>
                    <a:pt x="1" y="5430"/>
                  </a:lnTo>
                  <a:cubicBezTo>
                    <a:pt x="1" y="5855"/>
                    <a:pt x="328" y="6209"/>
                    <a:pt x="774" y="6216"/>
                  </a:cubicBezTo>
                  <a:lnTo>
                    <a:pt x="774" y="6216"/>
                  </a:lnTo>
                  <a:cubicBezTo>
                    <a:pt x="1198" y="6209"/>
                    <a:pt x="1549" y="5855"/>
                    <a:pt x="1549" y="5430"/>
                  </a:cubicBezTo>
                  <a:lnTo>
                    <a:pt x="1549" y="5001"/>
                  </a:lnTo>
                  <a:cubicBezTo>
                    <a:pt x="1549" y="4692"/>
                    <a:pt x="1358" y="4406"/>
                    <a:pt x="1072" y="4287"/>
                  </a:cubicBezTo>
                  <a:lnTo>
                    <a:pt x="1072" y="4120"/>
                  </a:lnTo>
                  <a:cubicBezTo>
                    <a:pt x="1072" y="3810"/>
                    <a:pt x="1310" y="3596"/>
                    <a:pt x="1596" y="3596"/>
                  </a:cubicBezTo>
                  <a:lnTo>
                    <a:pt x="4263" y="3596"/>
                  </a:lnTo>
                  <a:lnTo>
                    <a:pt x="4263" y="4311"/>
                  </a:lnTo>
                  <a:cubicBezTo>
                    <a:pt x="3954" y="4430"/>
                    <a:pt x="3787" y="4715"/>
                    <a:pt x="3787" y="5025"/>
                  </a:cubicBezTo>
                  <a:lnTo>
                    <a:pt x="3787" y="5430"/>
                  </a:lnTo>
                  <a:cubicBezTo>
                    <a:pt x="3787" y="5954"/>
                    <a:pt x="4180" y="6216"/>
                    <a:pt x="4573" y="6216"/>
                  </a:cubicBezTo>
                  <a:cubicBezTo>
                    <a:pt x="4966" y="6216"/>
                    <a:pt x="5359" y="5954"/>
                    <a:pt x="5359" y="5430"/>
                  </a:cubicBezTo>
                  <a:lnTo>
                    <a:pt x="5359" y="5001"/>
                  </a:lnTo>
                  <a:cubicBezTo>
                    <a:pt x="5359" y="4692"/>
                    <a:pt x="5168" y="4406"/>
                    <a:pt x="4883" y="4287"/>
                  </a:cubicBezTo>
                  <a:lnTo>
                    <a:pt x="4883" y="3572"/>
                  </a:lnTo>
                  <a:lnTo>
                    <a:pt x="7502" y="3572"/>
                  </a:lnTo>
                  <a:cubicBezTo>
                    <a:pt x="7812" y="3572"/>
                    <a:pt x="8026" y="3810"/>
                    <a:pt x="8026" y="4096"/>
                  </a:cubicBezTo>
                  <a:lnTo>
                    <a:pt x="8026" y="4287"/>
                  </a:lnTo>
                  <a:cubicBezTo>
                    <a:pt x="7764" y="4406"/>
                    <a:pt x="7574" y="4692"/>
                    <a:pt x="7574" y="5001"/>
                  </a:cubicBezTo>
                  <a:lnTo>
                    <a:pt x="7574" y="5430"/>
                  </a:lnTo>
                  <a:cubicBezTo>
                    <a:pt x="7538" y="5978"/>
                    <a:pt x="7949" y="6251"/>
                    <a:pt x="8359" y="6251"/>
                  </a:cubicBezTo>
                  <a:cubicBezTo>
                    <a:pt x="8770" y="6251"/>
                    <a:pt x="9181" y="5978"/>
                    <a:pt x="9145" y="5430"/>
                  </a:cubicBezTo>
                  <a:lnTo>
                    <a:pt x="9145" y="5001"/>
                  </a:lnTo>
                  <a:cubicBezTo>
                    <a:pt x="9145" y="4692"/>
                    <a:pt x="8955" y="4406"/>
                    <a:pt x="8669" y="4287"/>
                  </a:cubicBezTo>
                  <a:lnTo>
                    <a:pt x="8669" y="4120"/>
                  </a:lnTo>
                  <a:cubicBezTo>
                    <a:pt x="8669" y="3477"/>
                    <a:pt x="8145" y="2953"/>
                    <a:pt x="7502" y="2953"/>
                  </a:cubicBezTo>
                  <a:lnTo>
                    <a:pt x="4883" y="2953"/>
                  </a:lnTo>
                  <a:lnTo>
                    <a:pt x="4883" y="2310"/>
                  </a:lnTo>
                  <a:lnTo>
                    <a:pt x="6240" y="2310"/>
                  </a:lnTo>
                  <a:cubicBezTo>
                    <a:pt x="6407" y="2310"/>
                    <a:pt x="6573" y="2167"/>
                    <a:pt x="6550" y="2001"/>
                  </a:cubicBezTo>
                  <a:lnTo>
                    <a:pt x="6550" y="1572"/>
                  </a:lnTo>
                  <a:cubicBezTo>
                    <a:pt x="6550" y="953"/>
                    <a:pt x="6264" y="381"/>
                    <a:pt x="5764" y="0"/>
                  </a:cubicBezTo>
                  <a:cubicBezTo>
                    <a:pt x="5442" y="357"/>
                    <a:pt x="5002" y="536"/>
                    <a:pt x="4561" y="536"/>
                  </a:cubicBezTo>
                  <a:cubicBezTo>
                    <a:pt x="4121" y="536"/>
                    <a:pt x="3680" y="357"/>
                    <a:pt x="3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828827" y="4348216"/>
              <a:ext cx="106715" cy="63564"/>
            </a:xfrm>
            <a:custGeom>
              <a:avLst/>
              <a:gdLst/>
              <a:ahLst/>
              <a:cxnLst/>
              <a:rect l="l" t="t" r="r" b="b"/>
              <a:pathLst>
                <a:path w="3121" h="1859" extrusionOk="0">
                  <a:moveTo>
                    <a:pt x="501" y="1"/>
                  </a:moveTo>
                  <a:cubicBezTo>
                    <a:pt x="168" y="287"/>
                    <a:pt x="1" y="715"/>
                    <a:pt x="1" y="1144"/>
                  </a:cubicBezTo>
                  <a:lnTo>
                    <a:pt x="1" y="1549"/>
                  </a:lnTo>
                  <a:cubicBezTo>
                    <a:pt x="1" y="1715"/>
                    <a:pt x="120" y="1858"/>
                    <a:pt x="311" y="1858"/>
                  </a:cubicBezTo>
                  <a:lnTo>
                    <a:pt x="2811" y="1858"/>
                  </a:lnTo>
                  <a:cubicBezTo>
                    <a:pt x="2978" y="1858"/>
                    <a:pt x="3121" y="1739"/>
                    <a:pt x="3121" y="1549"/>
                  </a:cubicBezTo>
                  <a:lnTo>
                    <a:pt x="3121" y="1144"/>
                  </a:lnTo>
                  <a:cubicBezTo>
                    <a:pt x="3121" y="715"/>
                    <a:pt x="2954" y="287"/>
                    <a:pt x="2644" y="1"/>
                  </a:cubicBezTo>
                  <a:cubicBezTo>
                    <a:pt x="2361" y="307"/>
                    <a:pt x="1985" y="497"/>
                    <a:pt x="1561" y="501"/>
                  </a:cubicBezTo>
                  <a:lnTo>
                    <a:pt x="1561" y="501"/>
                  </a:lnTo>
                  <a:cubicBezTo>
                    <a:pt x="1137" y="497"/>
                    <a:pt x="761" y="307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1087767" y="4348216"/>
              <a:ext cx="107535" cy="63564"/>
            </a:xfrm>
            <a:custGeom>
              <a:avLst/>
              <a:gdLst/>
              <a:ahLst/>
              <a:cxnLst/>
              <a:rect l="l" t="t" r="r" b="b"/>
              <a:pathLst>
                <a:path w="3145" h="1859" extrusionOk="0">
                  <a:moveTo>
                    <a:pt x="501" y="1"/>
                  </a:moveTo>
                  <a:cubicBezTo>
                    <a:pt x="191" y="287"/>
                    <a:pt x="1" y="715"/>
                    <a:pt x="1" y="1144"/>
                  </a:cubicBezTo>
                  <a:lnTo>
                    <a:pt x="1" y="1549"/>
                  </a:lnTo>
                  <a:cubicBezTo>
                    <a:pt x="1" y="1739"/>
                    <a:pt x="144" y="1858"/>
                    <a:pt x="311" y="1858"/>
                  </a:cubicBezTo>
                  <a:lnTo>
                    <a:pt x="2859" y="1858"/>
                  </a:lnTo>
                  <a:cubicBezTo>
                    <a:pt x="3025" y="1858"/>
                    <a:pt x="3144" y="1715"/>
                    <a:pt x="3144" y="1549"/>
                  </a:cubicBezTo>
                  <a:lnTo>
                    <a:pt x="3144" y="1144"/>
                  </a:lnTo>
                  <a:cubicBezTo>
                    <a:pt x="3144" y="715"/>
                    <a:pt x="2978" y="287"/>
                    <a:pt x="2668" y="1"/>
                  </a:cubicBezTo>
                  <a:cubicBezTo>
                    <a:pt x="2382" y="334"/>
                    <a:pt x="1978" y="501"/>
                    <a:pt x="1576" y="501"/>
                  </a:cubicBezTo>
                  <a:cubicBezTo>
                    <a:pt x="1174" y="501"/>
                    <a:pt x="775" y="3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40"/>
          <p:cNvSpPr txBox="1"/>
          <p:nvPr/>
        </p:nvSpPr>
        <p:spPr>
          <a:xfrm>
            <a:off x="5841147" y="3686394"/>
            <a:ext cx="2061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Linear Regression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09" name="Google Shape;709;p40"/>
          <p:cNvSpPr txBox="1"/>
          <p:nvPr/>
        </p:nvSpPr>
        <p:spPr>
          <a:xfrm>
            <a:off x="5718103" y="4159208"/>
            <a:ext cx="2304900" cy="579300"/>
          </a:xfrm>
          <a:prstGeom prst="rect">
            <a:avLst/>
          </a:prstGeom>
          <a:solidFill>
            <a:srgbClr val="A6859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algn="ctr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>
                <a:solidFill>
                  <a:srgbClr val="4D5156"/>
                </a:solidFill>
                <a:latin typeface="Fira Sans Condensed" panose="020B0503050000020004" pitchFamily="34" charset="0"/>
                <a:sym typeface="Roboto"/>
              </a:rPr>
              <a:t>3 step framework: </a:t>
            </a: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>
                <a:solidFill>
                  <a:srgbClr val="4D5156"/>
                </a:solidFill>
                <a:latin typeface="Fira Sans Condensed" panose="020B0503050000020004" pitchFamily="34" charset="0"/>
                <a:sym typeface="Roboto"/>
              </a:rPr>
              <a:t>Basic -&gt; Stepwise -&gt; PCA</a:t>
            </a:r>
            <a:endParaRPr>
              <a:solidFill>
                <a:srgbClr val="4D5156"/>
              </a:solidFill>
              <a:latin typeface="Fira Sans Condensed" panose="020B0503050000020004" pitchFamily="34" charset="0"/>
              <a:sym typeface="Roboto"/>
            </a:endParaRPr>
          </a:p>
        </p:txBody>
      </p:sp>
      <p:sp>
        <p:nvSpPr>
          <p:cNvPr id="710" name="Google Shape;710;p40"/>
          <p:cNvSpPr txBox="1"/>
          <p:nvPr/>
        </p:nvSpPr>
        <p:spPr>
          <a:xfrm>
            <a:off x="5612503" y="985714"/>
            <a:ext cx="241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 Happiness Score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15" name="Google Shape;715;p40"/>
          <p:cNvGrpSpPr/>
          <p:nvPr/>
        </p:nvGrpSpPr>
        <p:grpSpPr>
          <a:xfrm>
            <a:off x="8133353" y="2329803"/>
            <a:ext cx="277641" cy="275959"/>
            <a:chOff x="-6689825" y="3992050"/>
            <a:chExt cx="293025" cy="291250"/>
          </a:xfrm>
        </p:grpSpPr>
        <p:sp>
          <p:nvSpPr>
            <p:cNvPr id="716" name="Google Shape;716;p40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0"/>
          <p:cNvGrpSpPr/>
          <p:nvPr/>
        </p:nvGrpSpPr>
        <p:grpSpPr>
          <a:xfrm>
            <a:off x="5128893" y="2319868"/>
            <a:ext cx="211376" cy="277671"/>
            <a:chOff x="-4082800" y="3612425"/>
            <a:chExt cx="222150" cy="291825"/>
          </a:xfrm>
        </p:grpSpPr>
        <p:sp>
          <p:nvSpPr>
            <p:cNvPr id="729" name="Google Shape;729;p40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LightGBM in Python | Complete guide on how to Use LightGBM in Python">
            <a:extLst>
              <a:ext uri="{FF2B5EF4-FFF2-40B4-BE49-F238E27FC236}">
                <a16:creationId xmlns:a16="http://schemas.microsoft.com/office/drawing/2014/main" id="{E5D659BE-F2B1-40ED-A3B2-8085AE7B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47" y="1508418"/>
            <a:ext cx="2825552" cy="1861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8" name="Google Shape;673;p40">
            <a:extLst>
              <a:ext uri="{FF2B5EF4-FFF2-40B4-BE49-F238E27FC236}">
                <a16:creationId xmlns:a16="http://schemas.microsoft.com/office/drawing/2014/main" id="{4E6A3F00-2365-4AB9-BA05-9407D7015795}"/>
              </a:ext>
            </a:extLst>
          </p:cNvPr>
          <p:cNvGrpSpPr/>
          <p:nvPr/>
        </p:nvGrpSpPr>
        <p:grpSpPr>
          <a:xfrm>
            <a:off x="5729906" y="1363234"/>
            <a:ext cx="2175994" cy="2283565"/>
            <a:chOff x="1512850" y="1428493"/>
            <a:chExt cx="2061000" cy="2060400"/>
          </a:xfrm>
        </p:grpSpPr>
        <p:sp>
          <p:nvSpPr>
            <p:cNvPr id="69" name="Google Shape;674;p40">
              <a:extLst>
                <a:ext uri="{FF2B5EF4-FFF2-40B4-BE49-F238E27FC236}">
                  <a16:creationId xmlns:a16="http://schemas.microsoft.com/office/drawing/2014/main" id="{D780E883-6ABF-48F5-BCCA-56227DB91B57}"/>
                </a:ext>
              </a:extLst>
            </p:cNvPr>
            <p:cNvSpPr/>
            <p:nvPr/>
          </p:nvSpPr>
          <p:spPr>
            <a:xfrm>
              <a:off x="1512850" y="1428493"/>
              <a:ext cx="2061000" cy="2060400"/>
            </a:xfrm>
            <a:prstGeom prst="ellipse">
              <a:avLst/>
            </a:prstGeom>
            <a:solidFill>
              <a:srgbClr val="846E84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75;p40">
              <a:extLst>
                <a:ext uri="{FF2B5EF4-FFF2-40B4-BE49-F238E27FC236}">
                  <a16:creationId xmlns:a16="http://schemas.microsoft.com/office/drawing/2014/main" id="{5DCE6DCA-728E-43D7-815F-D6FBF5262714}"/>
                </a:ext>
              </a:extLst>
            </p:cNvPr>
            <p:cNvSpPr/>
            <p:nvPr/>
          </p:nvSpPr>
          <p:spPr>
            <a:xfrm>
              <a:off x="1768608" y="1684213"/>
              <a:ext cx="1549200" cy="1548900"/>
            </a:xfrm>
            <a:prstGeom prst="ellipse">
              <a:avLst/>
            </a:prstGeom>
            <a:solidFill>
              <a:srgbClr val="A6859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76;p40">
              <a:extLst>
                <a:ext uri="{FF2B5EF4-FFF2-40B4-BE49-F238E27FC236}">
                  <a16:creationId xmlns:a16="http://schemas.microsoft.com/office/drawing/2014/main" id="{2DBAA4AC-4042-4090-A7C6-8B9056AEC14C}"/>
                </a:ext>
              </a:extLst>
            </p:cNvPr>
            <p:cNvSpPr/>
            <p:nvPr/>
          </p:nvSpPr>
          <p:spPr>
            <a:xfrm>
              <a:off x="2024366" y="1939856"/>
              <a:ext cx="1037700" cy="1037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77;p40">
              <a:extLst>
                <a:ext uri="{FF2B5EF4-FFF2-40B4-BE49-F238E27FC236}">
                  <a16:creationId xmlns:a16="http://schemas.microsoft.com/office/drawing/2014/main" id="{36E4CDB4-E950-4A95-8C08-BEC5F6FB38E7}"/>
                </a:ext>
              </a:extLst>
            </p:cNvPr>
            <p:cNvSpPr/>
            <p:nvPr/>
          </p:nvSpPr>
          <p:spPr>
            <a:xfrm>
              <a:off x="2280124" y="2195614"/>
              <a:ext cx="526200" cy="52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" name="Picture 8" descr="ML 101: Linear Regression Tutorial | by Amar Budhiraja | Medium">
            <a:extLst>
              <a:ext uri="{FF2B5EF4-FFF2-40B4-BE49-F238E27FC236}">
                <a16:creationId xmlns:a16="http://schemas.microsoft.com/office/drawing/2014/main" id="{D3D791DE-172C-47EA-BB74-DD41E5EF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18" y="1539565"/>
            <a:ext cx="2522499" cy="1861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3" name="Google Shape;222;p18">
            <a:extLst>
              <a:ext uri="{FF2B5EF4-FFF2-40B4-BE49-F238E27FC236}">
                <a16:creationId xmlns:a16="http://schemas.microsoft.com/office/drawing/2014/main" id="{6C032577-4B59-6042-BEB4-7FA8C6EAEB82}"/>
              </a:ext>
            </a:extLst>
          </p:cNvPr>
          <p:cNvSpPr txBox="1"/>
          <p:nvPr/>
        </p:nvSpPr>
        <p:spPr>
          <a:xfrm>
            <a:off x="382787" y="30585"/>
            <a:ext cx="2597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Machine Learning </a:t>
            </a:r>
            <a:endParaRPr lang="en-SG" sz="16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706D15-DD23-0948-921C-ADD3821DA538}"/>
              </a:ext>
            </a:extLst>
          </p:cNvPr>
          <p:cNvSpPr txBox="1"/>
          <p:nvPr/>
        </p:nvSpPr>
        <p:spPr>
          <a:xfrm>
            <a:off x="367395" y="493376"/>
            <a:ext cx="1822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Overview of Models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7971DD3-DA5C-4C5F-98AD-B4FD35F35F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59"/>
    </mc:Choice>
    <mc:Fallback>
      <p:transition spd="slow" advTm="19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78" grpId="0"/>
      <p:bldP spid="679" grpId="0" animBg="1"/>
      <p:bldP spid="680" grpId="0"/>
      <p:bldP spid="708" grpId="0"/>
      <p:bldP spid="709" grpId="0" animBg="1"/>
      <p:bldP spid="7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7"/>
          <p:cNvGrpSpPr/>
          <p:nvPr/>
        </p:nvGrpSpPr>
        <p:grpSpPr>
          <a:xfrm>
            <a:off x="3771850" y="1893175"/>
            <a:ext cx="1619400" cy="1600388"/>
            <a:chOff x="3771850" y="2102900"/>
            <a:chExt cx="1619400" cy="1600388"/>
          </a:xfrm>
        </p:grpSpPr>
        <p:sp>
          <p:nvSpPr>
            <p:cNvPr id="117" name="Google Shape;117;p17"/>
            <p:cNvSpPr/>
            <p:nvPr/>
          </p:nvSpPr>
          <p:spPr>
            <a:xfrm>
              <a:off x="3905188" y="2226800"/>
              <a:ext cx="1352700" cy="1352700"/>
            </a:xfrm>
            <a:prstGeom prst="arc">
              <a:avLst>
                <a:gd name="adj1" fmla="val 19176537"/>
                <a:gd name="adj2" fmla="val 18742837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4510025" y="210290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4510025" y="3579388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771850" y="284115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267350" y="284115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7"/>
          <p:cNvSpPr/>
          <p:nvPr/>
        </p:nvSpPr>
        <p:spPr>
          <a:xfrm>
            <a:off x="4000550" y="2112375"/>
            <a:ext cx="1161900" cy="1161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4000550" y="2395775"/>
            <a:ext cx="1161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Company Performance </a:t>
            </a:r>
            <a:endParaRPr sz="15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2962200" y="2631425"/>
            <a:ext cx="123900" cy="123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6057900" y="2631425"/>
            <a:ext cx="123900" cy="123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17"/>
          <p:cNvCxnSpPr>
            <a:cxnSpLocks/>
          </p:cNvCxnSpPr>
          <p:nvPr/>
        </p:nvCxnSpPr>
        <p:spPr>
          <a:xfrm>
            <a:off x="3086100" y="1058675"/>
            <a:ext cx="1485900" cy="834600"/>
          </a:xfrm>
          <a:prstGeom prst="bentConnector4">
            <a:avLst>
              <a:gd name="adj1" fmla="val -16026"/>
              <a:gd name="adj2" fmla="val 8312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17"/>
          <p:cNvCxnSpPr>
            <a:cxnSpLocks/>
            <a:stCxn id="124" idx="6"/>
          </p:cNvCxnSpPr>
          <p:nvPr/>
        </p:nvCxnSpPr>
        <p:spPr>
          <a:xfrm>
            <a:off x="3086100" y="2693375"/>
            <a:ext cx="6858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17"/>
          <p:cNvCxnSpPr>
            <a:cxnSpLocks/>
            <a:endCxn id="125" idx="2"/>
          </p:cNvCxnSpPr>
          <p:nvPr/>
        </p:nvCxnSpPr>
        <p:spPr>
          <a:xfrm>
            <a:off x="5391250" y="2693375"/>
            <a:ext cx="6666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17"/>
          <p:cNvCxnSpPr>
            <a:cxnSpLocks/>
          </p:cNvCxnSpPr>
          <p:nvPr/>
        </p:nvCxnSpPr>
        <p:spPr>
          <a:xfrm rot="10800000">
            <a:off x="4571950" y="3493700"/>
            <a:ext cx="1485900" cy="346500"/>
          </a:xfrm>
          <a:prstGeom prst="bentConnector4">
            <a:avLst>
              <a:gd name="adj1" fmla="val -16026"/>
              <a:gd name="adj2" fmla="val 58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32" name="Google Shape;132;p17"/>
          <p:cNvGrpSpPr/>
          <p:nvPr/>
        </p:nvGrpSpPr>
        <p:grpSpPr>
          <a:xfrm>
            <a:off x="457200" y="996714"/>
            <a:ext cx="2971800" cy="2076588"/>
            <a:chOff x="457200" y="1206439"/>
            <a:chExt cx="2971800" cy="2076588"/>
          </a:xfrm>
        </p:grpSpPr>
        <p:grpSp>
          <p:nvGrpSpPr>
            <p:cNvPr id="133" name="Google Shape;133;p17"/>
            <p:cNvGrpSpPr/>
            <p:nvPr/>
          </p:nvGrpSpPr>
          <p:grpSpPr>
            <a:xfrm>
              <a:off x="457200" y="2417450"/>
              <a:ext cx="2971800" cy="865577"/>
              <a:chOff x="457200" y="2417450"/>
              <a:chExt cx="2971800" cy="865577"/>
            </a:xfrm>
          </p:grpSpPr>
          <p:sp>
            <p:nvSpPr>
              <p:cNvPr id="134" name="Google Shape;134;p17"/>
              <p:cNvSpPr txBox="1"/>
              <p:nvPr/>
            </p:nvSpPr>
            <p:spPr>
              <a:xfrm>
                <a:off x="457200" y="2417450"/>
                <a:ext cx="2971800" cy="3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Boosts employee morale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5" name="Google Shape;135;p17"/>
              <p:cNvSpPr txBox="1"/>
              <p:nvPr/>
            </p:nvSpPr>
            <p:spPr>
              <a:xfrm>
                <a:off x="781075" y="2797327"/>
                <a:ext cx="2324100" cy="48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Promotes growth mindset and motivates employees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6" name="Google Shape;136;p17"/>
            <p:cNvSpPr/>
            <p:nvPr/>
          </p:nvSpPr>
          <p:spPr>
            <a:xfrm>
              <a:off x="1645488" y="1206439"/>
              <a:ext cx="595200" cy="59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5887225" y="2112363"/>
            <a:ext cx="2971800" cy="2472337"/>
            <a:chOff x="5788725" y="2399038"/>
            <a:chExt cx="2971800" cy="2423451"/>
          </a:xfrm>
        </p:grpSpPr>
        <p:grpSp>
          <p:nvGrpSpPr>
            <p:cNvPr id="138" name="Google Shape;138;p17"/>
            <p:cNvGrpSpPr/>
            <p:nvPr/>
          </p:nvGrpSpPr>
          <p:grpSpPr>
            <a:xfrm>
              <a:off x="5788725" y="2399038"/>
              <a:ext cx="2971800" cy="959964"/>
              <a:chOff x="5788725" y="2399038"/>
              <a:chExt cx="2971800" cy="959964"/>
            </a:xfrm>
          </p:grpSpPr>
          <p:sp>
            <p:nvSpPr>
              <p:cNvPr id="139" name="Google Shape;139;p17"/>
              <p:cNvSpPr txBox="1"/>
              <p:nvPr/>
            </p:nvSpPr>
            <p:spPr>
              <a:xfrm>
                <a:off x="5788725" y="2399038"/>
                <a:ext cx="2971800" cy="3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Reduces employee turnover </a:t>
                </a:r>
                <a:endParaRPr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0" name="Google Shape;140;p17"/>
              <p:cNvSpPr txBox="1"/>
              <p:nvPr/>
            </p:nvSpPr>
            <p:spPr>
              <a:xfrm>
                <a:off x="6057875" y="2873302"/>
                <a:ext cx="2324100" cy="48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Feedback sessions allow employee to raise and resolve issues 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41" name="Google Shape;141;p17"/>
            <p:cNvSpPr/>
            <p:nvPr/>
          </p:nvSpPr>
          <p:spPr>
            <a:xfrm>
              <a:off x="6922613" y="4227289"/>
              <a:ext cx="595200" cy="59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2" name="Google Shape;142;p17"/>
          <p:cNvGrpSpPr/>
          <p:nvPr/>
        </p:nvGrpSpPr>
        <p:grpSpPr>
          <a:xfrm>
            <a:off x="1645488" y="3656750"/>
            <a:ext cx="4412412" cy="865600"/>
            <a:chOff x="1645488" y="3866475"/>
            <a:chExt cx="4412412" cy="865600"/>
          </a:xfrm>
        </p:grpSpPr>
        <p:sp>
          <p:nvSpPr>
            <p:cNvPr id="143" name="Google Shape;143;p17"/>
            <p:cNvSpPr txBox="1"/>
            <p:nvPr/>
          </p:nvSpPr>
          <p:spPr>
            <a:xfrm>
              <a:off x="3086100" y="3866475"/>
              <a:ext cx="2971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Highlights training needs 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3409925" y="4246375"/>
              <a:ext cx="23241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Identifies gaps in training to upskill employees 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5933950" y="3987975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1645488" y="4049914"/>
              <a:ext cx="595200" cy="59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46" name="Google Shape;146;p17"/>
          <p:cNvCxnSpPr>
            <a:cxnSpLocks/>
          </p:cNvCxnSpPr>
          <p:nvPr/>
        </p:nvCxnSpPr>
        <p:spPr>
          <a:xfrm>
            <a:off x="6057900" y="1058675"/>
            <a:ext cx="864300" cy="2355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>
            <a:cxnSpLocks/>
          </p:cNvCxnSpPr>
          <p:nvPr/>
        </p:nvCxnSpPr>
        <p:spPr>
          <a:xfrm rot="-5400000">
            <a:off x="1635450" y="1899475"/>
            <a:ext cx="615900" cy="6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7"/>
          <p:cNvCxnSpPr>
            <a:cxnSpLocks/>
          </p:cNvCxnSpPr>
          <p:nvPr/>
        </p:nvCxnSpPr>
        <p:spPr>
          <a:xfrm flipH="1">
            <a:off x="2240700" y="3840200"/>
            <a:ext cx="845400" cy="297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7"/>
          <p:cNvCxnSpPr>
            <a:cxnSpLocks/>
          </p:cNvCxnSpPr>
          <p:nvPr/>
        </p:nvCxnSpPr>
        <p:spPr>
          <a:xfrm rot="-5400000" flipH="1">
            <a:off x="6946863" y="3568764"/>
            <a:ext cx="735000" cy="8700"/>
          </a:xfrm>
          <a:prstGeom prst="bentConnector3">
            <a:avLst>
              <a:gd name="adj1" fmla="val 52083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2" name="Google Shape;152;p17"/>
          <p:cNvSpPr txBox="1"/>
          <p:nvPr/>
        </p:nvSpPr>
        <p:spPr>
          <a:xfrm>
            <a:off x="223723" y="201150"/>
            <a:ext cx="534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Why is managing company performance important? </a:t>
            </a:r>
            <a:endParaRPr sz="19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3" name="Google Shape;153;p17"/>
          <p:cNvGrpSpPr/>
          <p:nvPr/>
        </p:nvGrpSpPr>
        <p:grpSpPr>
          <a:xfrm>
            <a:off x="3032250" y="872975"/>
            <a:ext cx="4485263" cy="799250"/>
            <a:chOff x="3032250" y="1082700"/>
            <a:chExt cx="4485263" cy="799250"/>
          </a:xfrm>
        </p:grpSpPr>
        <p:sp>
          <p:nvSpPr>
            <p:cNvPr id="147" name="Google Shape;147;p17"/>
            <p:cNvSpPr txBox="1"/>
            <p:nvPr/>
          </p:nvSpPr>
          <p:spPr>
            <a:xfrm>
              <a:off x="3086100" y="1082700"/>
              <a:ext cx="2971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Supports workforce planning 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3086100" y="120645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6922313" y="1206439"/>
              <a:ext cx="595200" cy="59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3032250" y="1396250"/>
              <a:ext cx="30795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Helps in efficient work allocation to maximise productivity 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D765C37-9A4B-439C-8124-82F6AAD215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697">
        <p159:morph option="byObject"/>
      </p:transition>
    </mc:Choice>
    <mc:Fallback>
      <p:transition spd="slow" advTm="25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1"/>
          <p:cNvSpPr txBox="1"/>
          <p:nvPr/>
        </p:nvSpPr>
        <p:spPr>
          <a:xfrm>
            <a:off x="503675" y="1084125"/>
            <a:ext cx="690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41"/>
          <p:cNvSpPr txBox="1"/>
          <p:nvPr/>
        </p:nvSpPr>
        <p:spPr>
          <a:xfrm>
            <a:off x="295912" y="2235814"/>
            <a:ext cx="5207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41"/>
          <p:cNvSpPr txBox="1"/>
          <p:nvPr/>
        </p:nvSpPr>
        <p:spPr>
          <a:xfrm>
            <a:off x="5600700" y="1404799"/>
            <a:ext cx="308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5" name="Google Shape;745;p41"/>
          <p:cNvSpPr txBox="1"/>
          <p:nvPr/>
        </p:nvSpPr>
        <p:spPr>
          <a:xfrm>
            <a:off x="597725" y="1148250"/>
            <a:ext cx="737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B4950-3101-4E5F-B26D-B75AF985F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5" y="1035021"/>
            <a:ext cx="5378550" cy="3073457"/>
          </a:xfrm>
          <a:prstGeom prst="rect">
            <a:avLst/>
          </a:prstGeom>
        </p:spPr>
      </p:pic>
      <p:sp>
        <p:nvSpPr>
          <p:cNvPr id="14" name="Google Shape;222;p18">
            <a:extLst>
              <a:ext uri="{FF2B5EF4-FFF2-40B4-BE49-F238E27FC236}">
                <a16:creationId xmlns:a16="http://schemas.microsoft.com/office/drawing/2014/main" id="{2EEEB80F-EC77-5C46-A7A5-41236747B6EF}"/>
              </a:ext>
            </a:extLst>
          </p:cNvPr>
          <p:cNvSpPr txBox="1"/>
          <p:nvPr/>
        </p:nvSpPr>
        <p:spPr>
          <a:xfrm>
            <a:off x="382787" y="30585"/>
            <a:ext cx="2597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Machine Learning </a:t>
            </a:r>
            <a:endParaRPr lang="en-SG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FA9A8-83FF-A94F-8AAA-65AABEC8952A}"/>
              </a:ext>
            </a:extLst>
          </p:cNvPr>
          <p:cNvSpPr txBox="1"/>
          <p:nvPr/>
        </p:nvSpPr>
        <p:spPr>
          <a:xfrm>
            <a:off x="367395" y="493376"/>
            <a:ext cx="2744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Predicting Ratings – Light GBM 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6" name="Google Shape;475;p30">
            <a:extLst>
              <a:ext uri="{FF2B5EF4-FFF2-40B4-BE49-F238E27FC236}">
                <a16:creationId xmlns:a16="http://schemas.microsoft.com/office/drawing/2014/main" id="{1E7ADF75-9313-D844-BC9D-174374F70490}"/>
              </a:ext>
            </a:extLst>
          </p:cNvPr>
          <p:cNvSpPr txBox="1"/>
          <p:nvPr/>
        </p:nvSpPr>
        <p:spPr>
          <a:xfrm>
            <a:off x="6207236" y="1208095"/>
            <a:ext cx="2432074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spcAft>
                <a:spcPts val="600"/>
              </a:spcAft>
              <a:buSzPct val="100000"/>
            </a:pP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Highly accurate: 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RMSE of 0.088 on test data </a:t>
            </a:r>
          </a:p>
          <a:p>
            <a:pPr marL="114300" lvl="0">
              <a:spcAft>
                <a:spcPts val="600"/>
              </a:spcAft>
              <a:buSzPct val="100000"/>
            </a:pP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Fast Calculation: 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within 40 seconds in max depth - 5</a:t>
            </a:r>
          </a:p>
        </p:txBody>
      </p:sp>
      <p:sp>
        <p:nvSpPr>
          <p:cNvPr id="17" name="Google Shape;459;p29">
            <a:extLst>
              <a:ext uri="{FF2B5EF4-FFF2-40B4-BE49-F238E27FC236}">
                <a16:creationId xmlns:a16="http://schemas.microsoft.com/office/drawing/2014/main" id="{7FC0D422-ED34-5545-A82E-00716CBDAE2D}"/>
              </a:ext>
            </a:extLst>
          </p:cNvPr>
          <p:cNvSpPr/>
          <p:nvPr/>
        </p:nvSpPr>
        <p:spPr>
          <a:xfrm>
            <a:off x="5617688" y="970976"/>
            <a:ext cx="595200" cy="59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" name="Google Shape;463;p29">
            <a:extLst>
              <a:ext uri="{FF2B5EF4-FFF2-40B4-BE49-F238E27FC236}">
                <a16:creationId xmlns:a16="http://schemas.microsoft.com/office/drawing/2014/main" id="{7F33A58A-BD77-CD4E-96D0-49AA6657988A}"/>
              </a:ext>
            </a:extLst>
          </p:cNvPr>
          <p:cNvSpPr txBox="1"/>
          <p:nvPr/>
        </p:nvSpPr>
        <p:spPr>
          <a:xfrm>
            <a:off x="6320415" y="871705"/>
            <a:ext cx="274466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cs typeface="Fira Sans Extra Condensed"/>
                <a:sym typeface="Fira Sans Extra Condensed"/>
              </a:rPr>
              <a:t>Model Performance 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F5616A-5760-E447-BDD6-92D06DED7E67}"/>
              </a:ext>
            </a:extLst>
          </p:cNvPr>
          <p:cNvSpPr txBox="1"/>
          <p:nvPr/>
        </p:nvSpPr>
        <p:spPr>
          <a:xfrm>
            <a:off x="6137948" y="2598373"/>
            <a:ext cx="27839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Importance of the various variables used in prediction for this model</a:t>
            </a:r>
          </a:p>
          <a:p>
            <a:pPr marL="400050" lvl="0" indent="-285750"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Not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 informing the importance of these variables in 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improving ratings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, but merely 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showing the weights in prediction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.</a:t>
            </a:r>
          </a:p>
        </p:txBody>
      </p:sp>
      <p:sp>
        <p:nvSpPr>
          <p:cNvPr id="20" name="Google Shape;459;p29">
            <a:extLst>
              <a:ext uri="{FF2B5EF4-FFF2-40B4-BE49-F238E27FC236}">
                <a16:creationId xmlns:a16="http://schemas.microsoft.com/office/drawing/2014/main" id="{2C2A1CD8-2405-B443-8630-1493E42BCD01}"/>
              </a:ext>
            </a:extLst>
          </p:cNvPr>
          <p:cNvSpPr/>
          <p:nvPr/>
        </p:nvSpPr>
        <p:spPr>
          <a:xfrm>
            <a:off x="5638206" y="2213134"/>
            <a:ext cx="595200" cy="595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Google Shape;463;p29">
            <a:extLst>
              <a:ext uri="{FF2B5EF4-FFF2-40B4-BE49-F238E27FC236}">
                <a16:creationId xmlns:a16="http://schemas.microsoft.com/office/drawing/2014/main" id="{EBFAF1CC-F04F-944D-8482-60BDAF939FF6}"/>
              </a:ext>
            </a:extLst>
          </p:cNvPr>
          <p:cNvSpPr txBox="1"/>
          <p:nvPr/>
        </p:nvSpPr>
        <p:spPr>
          <a:xfrm>
            <a:off x="6312260" y="2197966"/>
            <a:ext cx="243816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1800" b="1">
                <a:solidFill>
                  <a:schemeClr val="dk1"/>
                </a:solidFill>
                <a:latin typeface="Fira Sans Extra Condensed"/>
                <a:cs typeface="Fira Sans Extra Condensed"/>
                <a:sym typeface="Fira Sans Extra Condensed"/>
              </a:rPr>
              <a:t>Learning Points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1BEAEE-09C5-4872-9143-1FCD1DA2C8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112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11"/>
    </mc:Choice>
    <mc:Fallback>
      <p:transition spd="slow" advTm="30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44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oogle Shape;1329;p56"/>
          <p:cNvGrpSpPr/>
          <p:nvPr/>
        </p:nvGrpSpPr>
        <p:grpSpPr>
          <a:xfrm>
            <a:off x="-3589980" y="838932"/>
            <a:ext cx="8487376" cy="3608568"/>
            <a:chOff x="-4057650" y="1123400"/>
            <a:chExt cx="9029700" cy="3608568"/>
          </a:xfrm>
        </p:grpSpPr>
        <p:sp>
          <p:nvSpPr>
            <p:cNvPr id="1330" name="Google Shape;1330;p56"/>
            <p:cNvSpPr/>
            <p:nvPr/>
          </p:nvSpPr>
          <p:spPr>
            <a:xfrm>
              <a:off x="-4057650" y="1123400"/>
              <a:ext cx="9029700" cy="3605400"/>
            </a:xfrm>
            <a:prstGeom prst="ellipse">
              <a:avLst/>
            </a:prstGeom>
            <a:solidFill>
              <a:srgbClr val="E8B5BB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-3015574" y="2286233"/>
              <a:ext cx="7190700" cy="2442600"/>
            </a:xfrm>
            <a:prstGeom prst="ellipse">
              <a:avLst/>
            </a:prstGeom>
            <a:solidFill>
              <a:srgbClr val="C79DA9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-1810440" y="3435068"/>
              <a:ext cx="4984800" cy="1296900"/>
            </a:xfrm>
            <a:prstGeom prst="ellipse">
              <a:avLst/>
            </a:prstGeom>
            <a:solidFill>
              <a:srgbClr val="A6859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56"/>
          <p:cNvGrpSpPr/>
          <p:nvPr/>
        </p:nvGrpSpPr>
        <p:grpSpPr>
          <a:xfrm>
            <a:off x="500738" y="1299858"/>
            <a:ext cx="8643262" cy="618000"/>
            <a:chOff x="457199" y="1569825"/>
            <a:chExt cx="8643262" cy="618000"/>
          </a:xfrm>
        </p:grpSpPr>
        <p:sp>
          <p:nvSpPr>
            <p:cNvPr id="1335" name="Google Shape;1335;p56"/>
            <p:cNvSpPr txBox="1"/>
            <p:nvPr/>
          </p:nvSpPr>
          <p:spPr>
            <a:xfrm>
              <a:off x="457199" y="1569825"/>
              <a:ext cx="2523163" cy="6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bg1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Basic Linear Regression</a:t>
              </a:r>
              <a:endParaRPr sz="1800" b="1">
                <a:solidFill>
                  <a:schemeClr val="bg1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6" name="Google Shape;1336;p56"/>
            <p:cNvSpPr txBox="1"/>
            <p:nvPr/>
          </p:nvSpPr>
          <p:spPr>
            <a:xfrm>
              <a:off x="6434210" y="1679464"/>
              <a:ext cx="2666251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0">
                <a:buSzPct val="100000"/>
              </a:pPr>
              <a:r>
                <a:rPr lang="en-SG" sz="1200" b="1">
                  <a:latin typeface="Avenir Next LT Pro" panose="020B0504020202020204" pitchFamily="34" charset="77"/>
                  <a:ea typeface="Fira Sans Extra Condensed"/>
                  <a:cs typeface="Fira Sans Extra Condensed"/>
                  <a:sym typeface="Fira Sans Extra Condensed"/>
                </a:rPr>
                <a:t>R^2 = 0.63 </a:t>
              </a:r>
              <a:r>
                <a:rPr lang="en-SG" sz="1200">
                  <a:latin typeface="Avenir Next LT Pro" panose="020B0504020202020204" pitchFamily="34" charset="77"/>
                  <a:ea typeface="Fira Sans Extra Condensed"/>
                  <a:cs typeface="Fira Sans Extra Condensed"/>
                  <a:sym typeface="Fira Sans Extra Condensed"/>
                </a:rPr>
                <a:t>(Testing dataset)</a:t>
              </a:r>
            </a:p>
            <a:p>
              <a:pPr marL="76200" lvl="0">
                <a:buSzPct val="100000"/>
              </a:pPr>
              <a:r>
                <a:rPr lang="en-SG" sz="1200" b="1">
                  <a:latin typeface="Avenir Next LT Pro" panose="020B0504020202020204" pitchFamily="34" charset="77"/>
                  <a:ea typeface="Fira Sans Extra Condensed"/>
                  <a:cs typeface="Fira Sans Extra Condensed"/>
                  <a:sym typeface="Fira Sans Extra Condensed"/>
                </a:rPr>
                <a:t>MSE = 0.00757 </a:t>
              </a:r>
              <a:r>
                <a:rPr lang="en-SG" sz="1200">
                  <a:latin typeface="Avenir Next LT Pro" panose="020B0504020202020204" pitchFamily="34" charset="77"/>
                  <a:ea typeface="Fira Sans Extra Condensed"/>
                  <a:cs typeface="Fira Sans Extra Condensed"/>
                  <a:sym typeface="Fira Sans Extra Condensed"/>
                </a:rPr>
                <a:t>(Testing dataset)</a:t>
              </a:r>
            </a:p>
            <a:p>
              <a:pPr marL="76200" lvl="0">
                <a:buSzPct val="100000"/>
              </a:pPr>
              <a:r>
                <a:rPr lang="en-SG" sz="1200">
                  <a:latin typeface="Avenir Next LT Pro" panose="020B0504020202020204" pitchFamily="34" charset="77"/>
                  <a:ea typeface="Fira Sans Extra Condensed"/>
                  <a:cs typeface="Fira Sans Extra Condensed"/>
                  <a:sym typeface="Fira Sans Extra Condensed"/>
                </a:rPr>
                <a:t>- Explore the importance of each variable</a:t>
              </a:r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719030" y="1581214"/>
              <a:ext cx="595200" cy="59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38" name="Google Shape;1338;p56"/>
          <p:cNvGrpSpPr/>
          <p:nvPr/>
        </p:nvGrpSpPr>
        <p:grpSpPr>
          <a:xfrm>
            <a:off x="361400" y="2316633"/>
            <a:ext cx="9083044" cy="618000"/>
            <a:chOff x="317861" y="2586600"/>
            <a:chExt cx="9083044" cy="618000"/>
          </a:xfrm>
        </p:grpSpPr>
        <p:sp>
          <p:nvSpPr>
            <p:cNvPr id="1339" name="Google Shape;1339;p56"/>
            <p:cNvSpPr txBox="1"/>
            <p:nvPr/>
          </p:nvSpPr>
          <p:spPr>
            <a:xfrm>
              <a:off x="317861" y="2586600"/>
              <a:ext cx="2229000" cy="6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bg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Stepwise Regression (OLS)</a:t>
              </a:r>
              <a:endParaRPr sz="1800" b="1">
                <a:solidFill>
                  <a:schemeClr val="bg2">
                    <a:lumMod val="2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0" name="Google Shape;1340;p56"/>
            <p:cNvSpPr txBox="1"/>
            <p:nvPr/>
          </p:nvSpPr>
          <p:spPr>
            <a:xfrm>
              <a:off x="6260034" y="2693850"/>
              <a:ext cx="3140871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SG" sz="1200">
                  <a:latin typeface="Avenir Next LT Pro" panose="020B0504020202020204" pitchFamily="34" charset="77"/>
                  <a:ea typeface="Fira Sans Extra Condensed"/>
                  <a:cs typeface="Fira Sans Extra Condensed"/>
                  <a:sym typeface="Fira Sans Extra Condensed"/>
                </a:rPr>
                <a:t>Found the </a:t>
              </a:r>
              <a:r>
                <a:rPr lang="en-SG" sz="1200" u="sng">
                  <a:latin typeface="Avenir Next LT Pro" panose="020B0504020202020204" pitchFamily="34" charset="77"/>
                  <a:ea typeface="Fira Sans Extra Condensed"/>
                  <a:cs typeface="Fira Sans Extra Condensed"/>
                  <a:sym typeface="Fira Sans Extra Condensed"/>
                </a:rPr>
                <a:t>p-value</a:t>
              </a:r>
              <a:r>
                <a:rPr lang="en-SG" sz="1200">
                  <a:latin typeface="Avenir Next LT Pro" panose="020B0504020202020204" pitchFamily="34" charset="77"/>
                  <a:ea typeface="Fira Sans Extra Condensed"/>
                  <a:cs typeface="Fira Sans Extra Condensed"/>
                  <a:sym typeface="Fira Sans Extra Condensed"/>
                </a:rPr>
                <a:t> of each variable to understand its significance  </a:t>
              </a:r>
            </a:p>
            <a:p>
              <a:pPr lvl="0"/>
              <a:r>
                <a:rPr lang="en-SG" sz="1200" b="1">
                  <a:latin typeface="Avenir Next LT Pro" panose="020B0504020202020204" pitchFamily="34" charset="77"/>
                  <a:ea typeface="Fira Sans Extra Condensed"/>
                  <a:cs typeface="Fira Sans Extra Condensed"/>
                  <a:sym typeface="Fira Sans Extra Condensed"/>
                </a:rPr>
                <a:t>R^2 = </a:t>
              </a:r>
              <a:r>
                <a:rPr lang="en-SG" sz="1200" b="1">
                  <a:latin typeface="Avenir Next LT Pro" panose="020B0504020202020204" pitchFamily="34" charset="77"/>
                  <a:cs typeface="Fira Sans Extra Condensed"/>
                  <a:sym typeface="Roboto"/>
                </a:rPr>
                <a:t>0.969</a:t>
              </a:r>
              <a:r>
                <a:rPr lang="en-SG" sz="1200">
                  <a:latin typeface="Avenir Next LT Pro" panose="020B0504020202020204" pitchFamily="34" charset="77"/>
                  <a:cs typeface="Fira Sans Extra Condensed"/>
                  <a:sym typeface="Roboto"/>
                </a:rPr>
                <a:t> (Training Dataset)</a:t>
              </a:r>
            </a:p>
            <a:p>
              <a:r>
                <a:rPr lang="en-SG" sz="1200" b="1">
                  <a:latin typeface="Avenir Next LT Pro" panose="020B0504020202020204" pitchFamily="34" charset="77"/>
                  <a:ea typeface="Fira Sans Extra Condensed"/>
                  <a:cs typeface="Fira Sans Extra Condensed"/>
                  <a:sym typeface="Fira Sans Extra Condensed"/>
                </a:rPr>
                <a:t>R^2 = </a:t>
              </a:r>
              <a:r>
                <a:rPr lang="en-SG" sz="1200" b="1">
                  <a:latin typeface="Avenir Next LT Pro" panose="020B0504020202020204" pitchFamily="34" charset="77"/>
                  <a:cs typeface="Fira Sans Extra Condensed"/>
                  <a:sym typeface="Roboto"/>
                </a:rPr>
                <a:t>0.618</a:t>
              </a:r>
              <a:r>
                <a:rPr lang="en-SG" sz="1200">
                  <a:latin typeface="Avenir Next LT Pro" panose="020B0504020202020204" pitchFamily="34" charset="77"/>
                  <a:cs typeface="Fira Sans Extra Condensed"/>
                  <a:sym typeface="Roboto"/>
                </a:rPr>
                <a:t> (Testing Dataset)</a:t>
              </a:r>
            </a:p>
            <a:p>
              <a:r>
                <a:rPr lang="en-SG" sz="1200">
                  <a:latin typeface="Avenir Next LT Pro" panose="020B0504020202020204" pitchFamily="34" charset="77"/>
                  <a:cs typeface="Fira Sans Extra Condensed"/>
                  <a:sym typeface="Roboto"/>
                </a:rPr>
                <a:t>- </a:t>
              </a:r>
              <a:r>
                <a:rPr lang="en-SG" sz="1200" b="1">
                  <a:latin typeface="Avenir Next LT Pro" panose="020B0504020202020204" pitchFamily="34" charset="77"/>
                  <a:cs typeface="Fira Sans Extra Condensed"/>
                  <a:sym typeface="Roboto"/>
                </a:rPr>
                <a:t>Model Overfit </a:t>
              </a:r>
              <a:r>
                <a:rPr lang="en-SG" sz="1200">
                  <a:latin typeface="Avenir Next LT Pro" panose="020B0504020202020204" pitchFamily="34" charset="77"/>
                  <a:cs typeface="Fira Sans Extra Condensed"/>
                  <a:sym typeface="Roboto"/>
                </a:rPr>
                <a:t>with 22 variables </a:t>
              </a:r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5449057" y="2598000"/>
              <a:ext cx="595200" cy="59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42" name="Google Shape;1342;p56"/>
          <p:cNvGrpSpPr/>
          <p:nvPr/>
        </p:nvGrpSpPr>
        <p:grpSpPr>
          <a:xfrm>
            <a:off x="248188" y="3333408"/>
            <a:ext cx="8584919" cy="618000"/>
            <a:chOff x="204649" y="3603375"/>
            <a:chExt cx="8584919" cy="618000"/>
          </a:xfrm>
        </p:grpSpPr>
        <p:sp>
          <p:nvSpPr>
            <p:cNvPr id="1343" name="Google Shape;1343;p56"/>
            <p:cNvSpPr txBox="1"/>
            <p:nvPr/>
          </p:nvSpPr>
          <p:spPr>
            <a:xfrm>
              <a:off x="204649" y="3603375"/>
              <a:ext cx="2229000" cy="6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C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Multicollinearity Issue </a:t>
              </a:r>
              <a:endParaRPr sz="1800" b="1">
                <a:solidFill>
                  <a:srgbClr val="C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4" name="Google Shape;1344;p56"/>
            <p:cNvSpPr txBox="1"/>
            <p:nvPr/>
          </p:nvSpPr>
          <p:spPr>
            <a:xfrm>
              <a:off x="6105902" y="3715435"/>
              <a:ext cx="2683666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SG" sz="1200">
                  <a:latin typeface="Avenir Next LT Pro" panose="020B0504020202020204" pitchFamily="34" charset="77"/>
                  <a:cs typeface="Fira Sans Extra Condensed"/>
                </a:rPr>
                <a:t>Regression coefficient is unstable and vary greatly from one sample to the next</a:t>
              </a:r>
            </a:p>
          </p:txBody>
        </p:sp>
        <p:sp>
          <p:nvSpPr>
            <p:cNvPr id="1345" name="Google Shape;1345;p56"/>
            <p:cNvSpPr/>
            <p:nvPr/>
          </p:nvSpPr>
          <p:spPr>
            <a:xfrm>
              <a:off x="5231348" y="3614764"/>
              <a:ext cx="595200" cy="59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346" name="Google Shape;1346;p56"/>
          <p:cNvCxnSpPr>
            <a:cxnSpLocks/>
            <a:stCxn id="1335" idx="3"/>
            <a:endCxn id="1337" idx="2"/>
          </p:cNvCxnSpPr>
          <p:nvPr/>
        </p:nvCxnSpPr>
        <p:spPr>
          <a:xfrm flipV="1">
            <a:off x="3023901" y="1608847"/>
            <a:ext cx="2738668" cy="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47" name="Google Shape;1347;p56"/>
          <p:cNvCxnSpPr>
            <a:cxnSpLocks/>
            <a:stCxn id="1337" idx="6"/>
            <a:endCxn id="1336" idx="1"/>
          </p:cNvCxnSpPr>
          <p:nvPr/>
        </p:nvCxnSpPr>
        <p:spPr>
          <a:xfrm>
            <a:off x="6357769" y="1608847"/>
            <a:ext cx="11998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48" name="Google Shape;1348;p56"/>
          <p:cNvCxnSpPr>
            <a:stCxn id="1339" idx="3"/>
            <a:endCxn id="1341" idx="2"/>
          </p:cNvCxnSpPr>
          <p:nvPr/>
        </p:nvCxnSpPr>
        <p:spPr>
          <a:xfrm>
            <a:off x="2590400" y="2625633"/>
            <a:ext cx="29021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49" name="Google Shape;1349;p56"/>
          <p:cNvCxnSpPr>
            <a:stCxn id="1343" idx="3"/>
            <a:endCxn id="1345" idx="2"/>
          </p:cNvCxnSpPr>
          <p:nvPr/>
        </p:nvCxnSpPr>
        <p:spPr>
          <a:xfrm flipV="1">
            <a:off x="2477188" y="3642397"/>
            <a:ext cx="2797699" cy="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50" name="Google Shape;1350;p56"/>
          <p:cNvCxnSpPr>
            <a:cxnSpLocks/>
            <a:stCxn id="1341" idx="6"/>
            <a:endCxn id="1340" idx="1"/>
          </p:cNvCxnSpPr>
          <p:nvPr/>
        </p:nvCxnSpPr>
        <p:spPr>
          <a:xfrm>
            <a:off x="6087796" y="2625633"/>
            <a:ext cx="21577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51" name="Google Shape;1351;p56"/>
          <p:cNvCxnSpPr>
            <a:cxnSpLocks/>
            <a:stCxn id="1345" idx="6"/>
            <a:endCxn id="1344" idx="1"/>
          </p:cNvCxnSpPr>
          <p:nvPr/>
        </p:nvCxnSpPr>
        <p:spPr>
          <a:xfrm>
            <a:off x="5870087" y="3642397"/>
            <a:ext cx="279354" cy="24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7" name="Google Shape;222;p18">
            <a:extLst>
              <a:ext uri="{FF2B5EF4-FFF2-40B4-BE49-F238E27FC236}">
                <a16:creationId xmlns:a16="http://schemas.microsoft.com/office/drawing/2014/main" id="{C28AA373-B67D-6144-88C5-F5B6676B5A8E}"/>
              </a:ext>
            </a:extLst>
          </p:cNvPr>
          <p:cNvSpPr txBox="1"/>
          <p:nvPr/>
        </p:nvSpPr>
        <p:spPr>
          <a:xfrm>
            <a:off x="382787" y="30585"/>
            <a:ext cx="2597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Machine Learning </a:t>
            </a:r>
            <a:endParaRPr lang="en-SG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09CA31-5BC8-4149-BC6F-2B6B6C83748F}"/>
              </a:ext>
            </a:extLst>
          </p:cNvPr>
          <p:cNvSpPr txBox="1"/>
          <p:nvPr/>
        </p:nvSpPr>
        <p:spPr>
          <a:xfrm>
            <a:off x="367395" y="493376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Predicting Happiness Score – Linear Regression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1EA660-44E4-BE4A-B89A-1A904CB2C2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101" r="6975"/>
          <a:stretch/>
        </p:blipFill>
        <p:spPr>
          <a:xfrm>
            <a:off x="3143881" y="1223633"/>
            <a:ext cx="2523163" cy="7704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5266EB-5319-9C40-BD1B-F838424205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5182"/>
          <a:stretch/>
        </p:blipFill>
        <p:spPr>
          <a:xfrm>
            <a:off x="2616527" y="2117242"/>
            <a:ext cx="2855496" cy="985240"/>
          </a:xfrm>
          <a:prstGeom prst="rect">
            <a:avLst/>
          </a:prstGeom>
        </p:spPr>
      </p:pic>
      <p:pic>
        <p:nvPicPr>
          <p:cNvPr id="1026" name="Picture 2" descr="Overfitting - Wikipedia">
            <a:extLst>
              <a:ext uri="{FF2B5EF4-FFF2-40B4-BE49-F238E27FC236}">
                <a16:creationId xmlns:a16="http://schemas.microsoft.com/office/drawing/2014/main" id="{CEC4BFE5-05D1-FA4C-8EB0-7F9926E4F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39" y="3194144"/>
            <a:ext cx="2158640" cy="14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380A35F-0B0B-9E4C-B95D-90ECBE97A982}"/>
              </a:ext>
            </a:extLst>
          </p:cNvPr>
          <p:cNvSpPr txBox="1"/>
          <p:nvPr/>
        </p:nvSpPr>
        <p:spPr>
          <a:xfrm>
            <a:off x="6009764" y="3887208"/>
            <a:ext cx="2615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SG" sz="1400" b="1">
                <a:solidFill>
                  <a:srgbClr val="C00000"/>
                </a:solidFill>
                <a:latin typeface="Avenir Next LT Pro" panose="020B0504020202020204" pitchFamily="34" charset="77"/>
                <a:cs typeface="Fira Sans Extra Condensed"/>
                <a:sym typeface="Roboto"/>
              </a:rPr>
              <a:t>Resolve this issue with PCA!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76354DB-4F29-4647-BC4D-C99810E098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540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01"/>
    </mc:Choice>
    <mc:Fallback>
      <p:transition spd="slow" advTm="3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incipal Component Analysis (PCA) Explained Visually with Zero Math | by  Casey Cheng | Towards Data Science">
            <a:extLst>
              <a:ext uri="{FF2B5EF4-FFF2-40B4-BE49-F238E27FC236}">
                <a16:creationId xmlns:a16="http://schemas.microsoft.com/office/drawing/2014/main" id="{6B631065-9120-8344-9344-B17424E8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90" y="1120551"/>
            <a:ext cx="2805888" cy="20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1" name="Google Shape;761;p42"/>
          <p:cNvSpPr txBox="1"/>
          <p:nvPr/>
        </p:nvSpPr>
        <p:spPr>
          <a:xfrm>
            <a:off x="5600700" y="1204500"/>
            <a:ext cx="308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64" name="Google Shape;764;p42"/>
          <p:cNvPicPr preferRelativeResize="0"/>
          <p:nvPr/>
        </p:nvPicPr>
        <p:blipFill rotWithShape="1">
          <a:blip r:embed="rId7">
            <a:alphaModFix/>
          </a:blip>
          <a:srcRect r="50563"/>
          <a:stretch/>
        </p:blipFill>
        <p:spPr>
          <a:xfrm>
            <a:off x="574336" y="1329172"/>
            <a:ext cx="2595799" cy="1882513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2"/>
          <p:cNvSpPr txBox="1"/>
          <p:nvPr/>
        </p:nvSpPr>
        <p:spPr>
          <a:xfrm>
            <a:off x="704118" y="3321639"/>
            <a:ext cx="316883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ct val="100000"/>
              <a:buFont typeface="Fira Sans Extra Condensed"/>
              <a:buChar char="●"/>
            </a:pP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Large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increase in R^2 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from 4 to 7 dimensions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ira Sans Extra Condensed"/>
              <a:buChar char="●"/>
            </a:pP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Large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decrease in MSE 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from 4 to 7 dimensions </a:t>
            </a:r>
          </a:p>
        </p:txBody>
      </p:sp>
      <p:sp>
        <p:nvSpPr>
          <p:cNvPr id="14" name="Google Shape;222;p18">
            <a:extLst>
              <a:ext uri="{FF2B5EF4-FFF2-40B4-BE49-F238E27FC236}">
                <a16:creationId xmlns:a16="http://schemas.microsoft.com/office/drawing/2014/main" id="{78E2142C-2310-D841-84B6-8E08138BB5F5}"/>
              </a:ext>
            </a:extLst>
          </p:cNvPr>
          <p:cNvSpPr txBox="1"/>
          <p:nvPr/>
        </p:nvSpPr>
        <p:spPr>
          <a:xfrm>
            <a:off x="382787" y="30585"/>
            <a:ext cx="2597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Machine Learning </a:t>
            </a:r>
            <a:endParaRPr lang="en-SG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33B357-4438-6E41-87A0-D7871EED67F3}"/>
              </a:ext>
            </a:extLst>
          </p:cNvPr>
          <p:cNvSpPr txBox="1"/>
          <p:nvPr/>
        </p:nvSpPr>
        <p:spPr>
          <a:xfrm>
            <a:off x="367395" y="493376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Predicting Happiness Score – PCA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320EE-F62E-1C4A-90F2-84D5AFB1A9DA}"/>
              </a:ext>
            </a:extLst>
          </p:cNvPr>
          <p:cNvSpPr txBox="1"/>
          <p:nvPr/>
        </p:nvSpPr>
        <p:spPr>
          <a:xfrm>
            <a:off x="374469" y="728135"/>
            <a:ext cx="4654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>
                <a:latin typeface="Avenir Next LT Pro" panose="020B0504020202020204" pitchFamily="34" charset="77"/>
                <a:cs typeface="Fira Sans Extra Condensed"/>
              </a:rPr>
              <a:t>Summarize the information content in large data tables by means of a smaller set of “summary indices”</a:t>
            </a:r>
            <a:endParaRPr lang="en-US" sz="1200">
              <a:latin typeface="Avenir Next LT Pro" panose="020B0504020202020204" pitchFamily="34" charset="77"/>
              <a:cs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AA103-1501-3940-BCA2-7FE5E70F52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807"/>
          <a:stretch/>
        </p:blipFill>
        <p:spPr>
          <a:xfrm>
            <a:off x="3281364" y="1299754"/>
            <a:ext cx="2659631" cy="19021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D54C8B-74AE-AD4F-A46F-0C16C4BE2DA2}"/>
              </a:ext>
            </a:extLst>
          </p:cNvPr>
          <p:cNvSpPr txBox="1"/>
          <p:nvPr/>
        </p:nvSpPr>
        <p:spPr>
          <a:xfrm>
            <a:off x="3850829" y="3391855"/>
            <a:ext cx="3349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ira Sans Extra Condensed"/>
              <a:buChar char="●"/>
            </a:pP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Reduced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number of variables 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from 22 to 7 principal components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ira Sans Extra Condensed"/>
              <a:buChar char="●"/>
            </a:pP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Improved model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accuracy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, R^2 &gt; 0.9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E90803-DFB9-43AF-A153-D226794CC5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63"/>
    </mc:Choice>
    <mc:Fallback>
      <p:transition spd="slow" advTm="50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65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3"/>
          <p:cNvGrpSpPr/>
          <p:nvPr/>
        </p:nvGrpSpPr>
        <p:grpSpPr>
          <a:xfrm>
            <a:off x="-1208939" y="3137817"/>
            <a:ext cx="370544" cy="367467"/>
            <a:chOff x="5580148" y="2287092"/>
            <a:chExt cx="370544" cy="367467"/>
          </a:xfrm>
        </p:grpSpPr>
        <p:sp>
          <p:nvSpPr>
            <p:cNvPr id="772" name="Google Shape;772;p43"/>
            <p:cNvSpPr/>
            <p:nvPr/>
          </p:nvSpPr>
          <p:spPr>
            <a:xfrm>
              <a:off x="5808144" y="2364641"/>
              <a:ext cx="142549" cy="95329"/>
            </a:xfrm>
            <a:custGeom>
              <a:avLst/>
              <a:gdLst/>
              <a:ahLst/>
              <a:cxnLst/>
              <a:rect l="l" t="t" r="r" b="b"/>
              <a:pathLst>
                <a:path w="4169" h="2788" extrusionOk="0">
                  <a:moveTo>
                    <a:pt x="2722" y="0"/>
                  </a:moveTo>
                  <a:cubicBezTo>
                    <a:pt x="2681" y="0"/>
                    <a:pt x="2638" y="8"/>
                    <a:pt x="2596" y="25"/>
                  </a:cubicBezTo>
                  <a:cubicBezTo>
                    <a:pt x="2477" y="72"/>
                    <a:pt x="2406" y="192"/>
                    <a:pt x="2406" y="334"/>
                  </a:cubicBezTo>
                  <a:lnTo>
                    <a:pt x="2406" y="620"/>
                  </a:lnTo>
                  <a:lnTo>
                    <a:pt x="1263" y="620"/>
                  </a:lnTo>
                  <a:cubicBezTo>
                    <a:pt x="572" y="620"/>
                    <a:pt x="0" y="1192"/>
                    <a:pt x="0" y="1882"/>
                  </a:cubicBezTo>
                  <a:lnTo>
                    <a:pt x="0" y="2287"/>
                  </a:lnTo>
                  <a:lnTo>
                    <a:pt x="24" y="2359"/>
                  </a:lnTo>
                  <a:cubicBezTo>
                    <a:pt x="143" y="2311"/>
                    <a:pt x="262" y="2287"/>
                    <a:pt x="382" y="2287"/>
                  </a:cubicBezTo>
                  <a:cubicBezTo>
                    <a:pt x="620" y="2287"/>
                    <a:pt x="858" y="2382"/>
                    <a:pt x="1048" y="2549"/>
                  </a:cubicBezTo>
                  <a:lnTo>
                    <a:pt x="1263" y="2787"/>
                  </a:lnTo>
                  <a:lnTo>
                    <a:pt x="1263" y="1882"/>
                  </a:lnTo>
                  <a:lnTo>
                    <a:pt x="2406" y="1882"/>
                  </a:lnTo>
                  <a:lnTo>
                    <a:pt x="2406" y="2192"/>
                  </a:lnTo>
                  <a:cubicBezTo>
                    <a:pt x="2406" y="2311"/>
                    <a:pt x="2477" y="2430"/>
                    <a:pt x="2596" y="2478"/>
                  </a:cubicBezTo>
                  <a:cubicBezTo>
                    <a:pt x="2644" y="2501"/>
                    <a:pt x="2692" y="2501"/>
                    <a:pt x="2739" y="2501"/>
                  </a:cubicBezTo>
                  <a:cubicBezTo>
                    <a:pt x="2811" y="2501"/>
                    <a:pt x="2882" y="2478"/>
                    <a:pt x="2930" y="2430"/>
                  </a:cubicBezTo>
                  <a:lnTo>
                    <a:pt x="4001" y="1525"/>
                  </a:lnTo>
                  <a:cubicBezTo>
                    <a:pt x="4168" y="1406"/>
                    <a:pt x="4168" y="1168"/>
                    <a:pt x="4001" y="1049"/>
                  </a:cubicBezTo>
                  <a:lnTo>
                    <a:pt x="4001" y="1001"/>
                  </a:lnTo>
                  <a:lnTo>
                    <a:pt x="2930" y="72"/>
                  </a:lnTo>
                  <a:cubicBezTo>
                    <a:pt x="2868" y="26"/>
                    <a:pt x="2797" y="0"/>
                    <a:pt x="2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5580148" y="2363820"/>
              <a:ext cx="142514" cy="93687"/>
            </a:xfrm>
            <a:custGeom>
              <a:avLst/>
              <a:gdLst/>
              <a:ahLst/>
              <a:cxnLst/>
              <a:rect l="l" t="t" r="r" b="b"/>
              <a:pathLst>
                <a:path w="4168" h="2740" extrusionOk="0">
                  <a:moveTo>
                    <a:pt x="1447" y="0"/>
                  </a:moveTo>
                  <a:cubicBezTo>
                    <a:pt x="1372" y="0"/>
                    <a:pt x="1300" y="26"/>
                    <a:pt x="1239" y="73"/>
                  </a:cubicBezTo>
                  <a:lnTo>
                    <a:pt x="167" y="1001"/>
                  </a:lnTo>
                  <a:cubicBezTo>
                    <a:pt x="0" y="1120"/>
                    <a:pt x="0" y="1359"/>
                    <a:pt x="167" y="1478"/>
                  </a:cubicBezTo>
                  <a:lnTo>
                    <a:pt x="1239" y="2383"/>
                  </a:lnTo>
                  <a:cubicBezTo>
                    <a:pt x="1286" y="2430"/>
                    <a:pt x="1358" y="2454"/>
                    <a:pt x="1453" y="2454"/>
                  </a:cubicBezTo>
                  <a:cubicBezTo>
                    <a:pt x="1477" y="2454"/>
                    <a:pt x="1525" y="2454"/>
                    <a:pt x="1572" y="2430"/>
                  </a:cubicBezTo>
                  <a:cubicBezTo>
                    <a:pt x="1691" y="2383"/>
                    <a:pt x="1763" y="2264"/>
                    <a:pt x="1763" y="2144"/>
                  </a:cubicBezTo>
                  <a:lnTo>
                    <a:pt x="1763" y="1835"/>
                  </a:lnTo>
                  <a:lnTo>
                    <a:pt x="2906" y="1835"/>
                  </a:lnTo>
                  <a:lnTo>
                    <a:pt x="2906" y="2740"/>
                  </a:lnTo>
                  <a:lnTo>
                    <a:pt x="3120" y="2525"/>
                  </a:lnTo>
                  <a:cubicBezTo>
                    <a:pt x="3311" y="2335"/>
                    <a:pt x="3549" y="2240"/>
                    <a:pt x="3787" y="2240"/>
                  </a:cubicBezTo>
                  <a:lnTo>
                    <a:pt x="3787" y="2287"/>
                  </a:lnTo>
                  <a:cubicBezTo>
                    <a:pt x="3906" y="2287"/>
                    <a:pt x="4025" y="2311"/>
                    <a:pt x="4144" y="2359"/>
                  </a:cubicBezTo>
                  <a:lnTo>
                    <a:pt x="4168" y="2287"/>
                  </a:lnTo>
                  <a:lnTo>
                    <a:pt x="4168" y="1883"/>
                  </a:lnTo>
                  <a:cubicBezTo>
                    <a:pt x="4168" y="1192"/>
                    <a:pt x="3596" y="620"/>
                    <a:pt x="2906" y="620"/>
                  </a:cubicBezTo>
                  <a:lnTo>
                    <a:pt x="1763" y="620"/>
                  </a:lnTo>
                  <a:lnTo>
                    <a:pt x="1763" y="335"/>
                  </a:lnTo>
                  <a:cubicBezTo>
                    <a:pt x="1763" y="192"/>
                    <a:pt x="1691" y="73"/>
                    <a:pt x="1572" y="25"/>
                  </a:cubicBezTo>
                  <a:cubicBezTo>
                    <a:pt x="1530" y="8"/>
                    <a:pt x="1488" y="0"/>
                    <a:pt x="1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5722629" y="2287092"/>
              <a:ext cx="86370" cy="138685"/>
            </a:xfrm>
            <a:custGeom>
              <a:avLst/>
              <a:gdLst/>
              <a:ahLst/>
              <a:cxnLst/>
              <a:rect l="l" t="t" r="r" b="b"/>
              <a:pathLst>
                <a:path w="2526" h="4056" extrusionOk="0">
                  <a:moveTo>
                    <a:pt x="1278" y="1"/>
                  </a:moveTo>
                  <a:cubicBezTo>
                    <a:pt x="1186" y="1"/>
                    <a:pt x="1096" y="42"/>
                    <a:pt x="1049" y="126"/>
                  </a:cubicBezTo>
                  <a:lnTo>
                    <a:pt x="96" y="1197"/>
                  </a:lnTo>
                  <a:cubicBezTo>
                    <a:pt x="25" y="1293"/>
                    <a:pt x="1" y="1412"/>
                    <a:pt x="49" y="1531"/>
                  </a:cubicBezTo>
                  <a:cubicBezTo>
                    <a:pt x="96" y="1650"/>
                    <a:pt x="215" y="1721"/>
                    <a:pt x="358" y="1721"/>
                  </a:cubicBezTo>
                  <a:lnTo>
                    <a:pt x="644" y="1721"/>
                  </a:lnTo>
                  <a:lnTo>
                    <a:pt x="644" y="4055"/>
                  </a:lnTo>
                  <a:cubicBezTo>
                    <a:pt x="715" y="4055"/>
                    <a:pt x="787" y="4031"/>
                    <a:pt x="858" y="4031"/>
                  </a:cubicBezTo>
                  <a:lnTo>
                    <a:pt x="1668" y="4031"/>
                  </a:lnTo>
                  <a:cubicBezTo>
                    <a:pt x="1739" y="4031"/>
                    <a:pt x="1811" y="4031"/>
                    <a:pt x="1882" y="4055"/>
                  </a:cubicBezTo>
                  <a:lnTo>
                    <a:pt x="1882" y="1697"/>
                  </a:lnTo>
                  <a:lnTo>
                    <a:pt x="2168" y="1697"/>
                  </a:lnTo>
                  <a:cubicBezTo>
                    <a:pt x="2183" y="1700"/>
                    <a:pt x="2198" y="1701"/>
                    <a:pt x="2212" y="1701"/>
                  </a:cubicBezTo>
                  <a:cubicBezTo>
                    <a:pt x="2335" y="1701"/>
                    <a:pt x="2435" y="1616"/>
                    <a:pt x="2478" y="1531"/>
                  </a:cubicBezTo>
                  <a:cubicBezTo>
                    <a:pt x="2525" y="1412"/>
                    <a:pt x="2501" y="1269"/>
                    <a:pt x="2430" y="1174"/>
                  </a:cubicBezTo>
                  <a:lnTo>
                    <a:pt x="1525" y="126"/>
                  </a:lnTo>
                  <a:cubicBezTo>
                    <a:pt x="1466" y="42"/>
                    <a:pt x="1370" y="1"/>
                    <a:pt x="1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5661561" y="2446908"/>
              <a:ext cx="207685" cy="207651"/>
            </a:xfrm>
            <a:custGeom>
              <a:avLst/>
              <a:gdLst/>
              <a:ahLst/>
              <a:cxnLst/>
              <a:rect l="l" t="t" r="r" b="b"/>
              <a:pathLst>
                <a:path w="6074" h="6073" extrusionOk="0">
                  <a:moveTo>
                    <a:pt x="2900" y="1969"/>
                  </a:moveTo>
                  <a:cubicBezTo>
                    <a:pt x="2948" y="1969"/>
                    <a:pt x="2998" y="1971"/>
                    <a:pt x="3049" y="1977"/>
                  </a:cubicBezTo>
                  <a:cubicBezTo>
                    <a:pt x="3089" y="1972"/>
                    <a:pt x="3128" y="1970"/>
                    <a:pt x="3167" y="1970"/>
                  </a:cubicBezTo>
                  <a:cubicBezTo>
                    <a:pt x="3733" y="1970"/>
                    <a:pt x="4192" y="2445"/>
                    <a:pt x="4192" y="3025"/>
                  </a:cubicBezTo>
                  <a:cubicBezTo>
                    <a:pt x="4192" y="3604"/>
                    <a:pt x="3733" y="4079"/>
                    <a:pt x="3167" y="4079"/>
                  </a:cubicBezTo>
                  <a:cubicBezTo>
                    <a:pt x="3128" y="4079"/>
                    <a:pt x="3089" y="4077"/>
                    <a:pt x="3049" y="4072"/>
                  </a:cubicBezTo>
                  <a:cubicBezTo>
                    <a:pt x="2998" y="4078"/>
                    <a:pt x="2948" y="4081"/>
                    <a:pt x="2900" y="4081"/>
                  </a:cubicBezTo>
                  <a:cubicBezTo>
                    <a:pt x="1551" y="4081"/>
                    <a:pt x="1551" y="1969"/>
                    <a:pt x="2900" y="1969"/>
                  </a:cubicBezTo>
                  <a:close/>
                  <a:moveTo>
                    <a:pt x="2620" y="0"/>
                  </a:moveTo>
                  <a:cubicBezTo>
                    <a:pt x="2454" y="0"/>
                    <a:pt x="2311" y="119"/>
                    <a:pt x="2311" y="286"/>
                  </a:cubicBezTo>
                  <a:lnTo>
                    <a:pt x="2311" y="405"/>
                  </a:lnTo>
                  <a:cubicBezTo>
                    <a:pt x="2097" y="453"/>
                    <a:pt x="1906" y="548"/>
                    <a:pt x="1716" y="643"/>
                  </a:cubicBezTo>
                  <a:lnTo>
                    <a:pt x="1644" y="572"/>
                  </a:lnTo>
                  <a:cubicBezTo>
                    <a:pt x="1596" y="524"/>
                    <a:pt x="1501" y="477"/>
                    <a:pt x="1430" y="477"/>
                  </a:cubicBezTo>
                  <a:cubicBezTo>
                    <a:pt x="1335" y="477"/>
                    <a:pt x="1263" y="500"/>
                    <a:pt x="1192" y="572"/>
                  </a:cubicBezTo>
                  <a:lnTo>
                    <a:pt x="596" y="1167"/>
                  </a:lnTo>
                  <a:cubicBezTo>
                    <a:pt x="549" y="1215"/>
                    <a:pt x="525" y="1310"/>
                    <a:pt x="525" y="1381"/>
                  </a:cubicBezTo>
                  <a:cubicBezTo>
                    <a:pt x="525" y="1477"/>
                    <a:pt x="549" y="1548"/>
                    <a:pt x="596" y="1620"/>
                  </a:cubicBezTo>
                  <a:lnTo>
                    <a:pt x="668" y="1691"/>
                  </a:lnTo>
                  <a:cubicBezTo>
                    <a:pt x="572" y="1882"/>
                    <a:pt x="477" y="2072"/>
                    <a:pt x="430" y="2286"/>
                  </a:cubicBezTo>
                  <a:lnTo>
                    <a:pt x="334" y="2286"/>
                  </a:lnTo>
                  <a:cubicBezTo>
                    <a:pt x="144" y="2286"/>
                    <a:pt x="25" y="2429"/>
                    <a:pt x="1" y="2596"/>
                  </a:cubicBezTo>
                  <a:lnTo>
                    <a:pt x="1" y="3430"/>
                  </a:lnTo>
                  <a:cubicBezTo>
                    <a:pt x="25" y="3596"/>
                    <a:pt x="144" y="3739"/>
                    <a:pt x="334" y="3739"/>
                  </a:cubicBezTo>
                  <a:lnTo>
                    <a:pt x="430" y="3739"/>
                  </a:lnTo>
                  <a:cubicBezTo>
                    <a:pt x="477" y="3953"/>
                    <a:pt x="572" y="4144"/>
                    <a:pt x="668" y="4334"/>
                  </a:cubicBezTo>
                  <a:lnTo>
                    <a:pt x="596" y="4406"/>
                  </a:lnTo>
                  <a:cubicBezTo>
                    <a:pt x="549" y="4477"/>
                    <a:pt x="525" y="4549"/>
                    <a:pt x="525" y="4644"/>
                  </a:cubicBezTo>
                  <a:cubicBezTo>
                    <a:pt x="525" y="4715"/>
                    <a:pt x="549" y="4787"/>
                    <a:pt x="596" y="4858"/>
                  </a:cubicBezTo>
                  <a:lnTo>
                    <a:pt x="1192" y="5454"/>
                  </a:lnTo>
                  <a:cubicBezTo>
                    <a:pt x="1263" y="5501"/>
                    <a:pt x="1335" y="5549"/>
                    <a:pt x="1430" y="5549"/>
                  </a:cubicBezTo>
                  <a:cubicBezTo>
                    <a:pt x="1501" y="5549"/>
                    <a:pt x="1596" y="5501"/>
                    <a:pt x="1644" y="5454"/>
                  </a:cubicBezTo>
                  <a:lnTo>
                    <a:pt x="1716" y="5382"/>
                  </a:lnTo>
                  <a:cubicBezTo>
                    <a:pt x="1906" y="5478"/>
                    <a:pt x="2097" y="5573"/>
                    <a:pt x="2311" y="5620"/>
                  </a:cubicBezTo>
                  <a:lnTo>
                    <a:pt x="2311" y="5763"/>
                  </a:lnTo>
                  <a:cubicBezTo>
                    <a:pt x="2311" y="5930"/>
                    <a:pt x="2454" y="6073"/>
                    <a:pt x="2620" y="6073"/>
                  </a:cubicBezTo>
                  <a:lnTo>
                    <a:pt x="3454" y="6073"/>
                  </a:lnTo>
                  <a:cubicBezTo>
                    <a:pt x="3645" y="6073"/>
                    <a:pt x="3787" y="5930"/>
                    <a:pt x="3764" y="5763"/>
                  </a:cubicBezTo>
                  <a:lnTo>
                    <a:pt x="3764" y="5644"/>
                  </a:lnTo>
                  <a:cubicBezTo>
                    <a:pt x="3978" y="5597"/>
                    <a:pt x="4192" y="5501"/>
                    <a:pt x="4359" y="5406"/>
                  </a:cubicBezTo>
                  <a:lnTo>
                    <a:pt x="4430" y="5478"/>
                  </a:lnTo>
                  <a:cubicBezTo>
                    <a:pt x="4502" y="5525"/>
                    <a:pt x="4573" y="5573"/>
                    <a:pt x="4669" y="5573"/>
                  </a:cubicBezTo>
                  <a:cubicBezTo>
                    <a:pt x="4740" y="5573"/>
                    <a:pt x="4835" y="5525"/>
                    <a:pt x="4883" y="5478"/>
                  </a:cubicBezTo>
                  <a:lnTo>
                    <a:pt x="5478" y="4882"/>
                  </a:lnTo>
                  <a:cubicBezTo>
                    <a:pt x="5526" y="4811"/>
                    <a:pt x="5573" y="4739"/>
                    <a:pt x="5573" y="4644"/>
                  </a:cubicBezTo>
                  <a:cubicBezTo>
                    <a:pt x="5573" y="4573"/>
                    <a:pt x="5550" y="4501"/>
                    <a:pt x="5478" y="4430"/>
                  </a:cubicBezTo>
                  <a:lnTo>
                    <a:pt x="5407" y="4358"/>
                  </a:lnTo>
                  <a:cubicBezTo>
                    <a:pt x="5526" y="4168"/>
                    <a:pt x="5597" y="3977"/>
                    <a:pt x="5669" y="3763"/>
                  </a:cubicBezTo>
                  <a:lnTo>
                    <a:pt x="5764" y="3763"/>
                  </a:lnTo>
                  <a:cubicBezTo>
                    <a:pt x="5931" y="3763"/>
                    <a:pt x="6074" y="3620"/>
                    <a:pt x="6074" y="3453"/>
                  </a:cubicBezTo>
                  <a:lnTo>
                    <a:pt x="6074" y="2596"/>
                  </a:lnTo>
                  <a:cubicBezTo>
                    <a:pt x="6074" y="2429"/>
                    <a:pt x="5931" y="2286"/>
                    <a:pt x="5764" y="2286"/>
                  </a:cubicBezTo>
                  <a:lnTo>
                    <a:pt x="5669" y="2286"/>
                  </a:lnTo>
                  <a:cubicBezTo>
                    <a:pt x="5597" y="2072"/>
                    <a:pt x="5526" y="1882"/>
                    <a:pt x="5407" y="1691"/>
                  </a:cubicBezTo>
                  <a:lnTo>
                    <a:pt x="5478" y="1620"/>
                  </a:lnTo>
                  <a:cubicBezTo>
                    <a:pt x="5550" y="1548"/>
                    <a:pt x="5573" y="1477"/>
                    <a:pt x="5573" y="1405"/>
                  </a:cubicBezTo>
                  <a:cubicBezTo>
                    <a:pt x="5573" y="1310"/>
                    <a:pt x="5526" y="1239"/>
                    <a:pt x="5478" y="1167"/>
                  </a:cubicBezTo>
                  <a:lnTo>
                    <a:pt x="4883" y="572"/>
                  </a:lnTo>
                  <a:cubicBezTo>
                    <a:pt x="4835" y="524"/>
                    <a:pt x="4740" y="477"/>
                    <a:pt x="4669" y="477"/>
                  </a:cubicBezTo>
                  <a:cubicBezTo>
                    <a:pt x="4573" y="477"/>
                    <a:pt x="4502" y="524"/>
                    <a:pt x="4430" y="572"/>
                  </a:cubicBezTo>
                  <a:lnTo>
                    <a:pt x="4359" y="643"/>
                  </a:lnTo>
                  <a:cubicBezTo>
                    <a:pt x="4192" y="548"/>
                    <a:pt x="3978" y="453"/>
                    <a:pt x="3764" y="405"/>
                  </a:cubicBezTo>
                  <a:lnTo>
                    <a:pt x="3764" y="286"/>
                  </a:lnTo>
                  <a:cubicBezTo>
                    <a:pt x="3787" y="119"/>
                    <a:pt x="3645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" name="Google Shape;776;p43"/>
          <p:cNvSpPr txBox="1"/>
          <p:nvPr/>
        </p:nvSpPr>
        <p:spPr>
          <a:xfrm>
            <a:off x="503675" y="1084125"/>
            <a:ext cx="690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43"/>
          <p:cNvSpPr txBox="1"/>
          <p:nvPr/>
        </p:nvSpPr>
        <p:spPr>
          <a:xfrm>
            <a:off x="5600700" y="1204500"/>
            <a:ext cx="308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8" name="Google Shape;778;p43"/>
          <p:cNvSpPr txBox="1"/>
          <p:nvPr/>
        </p:nvSpPr>
        <p:spPr>
          <a:xfrm>
            <a:off x="82550" y="897233"/>
            <a:ext cx="7377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/>
            <a:r>
              <a:rPr lang="en-US" b="1">
                <a:solidFill>
                  <a:schemeClr val="tx2">
                    <a:lumMod val="75000"/>
                  </a:schemeClr>
                </a:solidFill>
                <a:latin typeface="Avenir Next LT Pro" panose="020B0504020202020204" pitchFamily="34" charset="77"/>
              </a:rPr>
              <a:t>Measure of relative importance of the different features</a:t>
            </a:r>
            <a:endParaRPr b="1">
              <a:solidFill>
                <a:schemeClr val="tx2">
                  <a:lumMod val="75000"/>
                </a:schemeClr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9" name="Google Shape;779;p43"/>
          <p:cNvSpPr txBox="1"/>
          <p:nvPr/>
        </p:nvSpPr>
        <p:spPr>
          <a:xfrm>
            <a:off x="5882800" y="1346500"/>
            <a:ext cx="298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81" name="Google Shape;78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80" y="1346500"/>
            <a:ext cx="5275348" cy="2561387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3"/>
          <p:cNvSpPr/>
          <p:nvPr/>
        </p:nvSpPr>
        <p:spPr>
          <a:xfrm>
            <a:off x="619250" y="1390125"/>
            <a:ext cx="4981500" cy="36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22;p18">
            <a:extLst>
              <a:ext uri="{FF2B5EF4-FFF2-40B4-BE49-F238E27FC236}">
                <a16:creationId xmlns:a16="http://schemas.microsoft.com/office/drawing/2014/main" id="{7E4BAFBE-C24A-D742-B5EE-1C8B066D6834}"/>
              </a:ext>
            </a:extLst>
          </p:cNvPr>
          <p:cNvSpPr txBox="1"/>
          <p:nvPr/>
        </p:nvSpPr>
        <p:spPr>
          <a:xfrm>
            <a:off x="382787" y="30585"/>
            <a:ext cx="2597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Machine Learning </a:t>
            </a:r>
            <a:endParaRPr lang="en-SG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DE88CB-A550-7D45-A6B0-C43173D111EF}"/>
              </a:ext>
            </a:extLst>
          </p:cNvPr>
          <p:cNvSpPr txBox="1"/>
          <p:nvPr/>
        </p:nvSpPr>
        <p:spPr>
          <a:xfrm>
            <a:off x="367395" y="493376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Predicting Happiness Score – PCA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8435E-67D4-FB4D-8E30-8E246F210137}"/>
              </a:ext>
            </a:extLst>
          </p:cNvPr>
          <p:cNvSpPr txBox="1"/>
          <p:nvPr/>
        </p:nvSpPr>
        <p:spPr>
          <a:xfrm>
            <a:off x="6277523" y="1285272"/>
            <a:ext cx="25411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Industries ranked 1st with Government Services</a:t>
            </a:r>
          </a:p>
          <a:p>
            <a:pPr marL="400050" lvl="0" indent="-285750"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ea typeface="Fira Sans Extra Condensed"/>
                <a:cs typeface="Fira Sans Extra Condensed"/>
                <a:sym typeface="Fira Sans Extra Condensed"/>
              </a:rPr>
              <a:t>Revenue 2nd and Employee 3rd which possibly indicate that company size affects happiness</a:t>
            </a:r>
          </a:p>
        </p:txBody>
      </p:sp>
      <p:sp>
        <p:nvSpPr>
          <p:cNvPr id="18" name="Google Shape;459;p29">
            <a:extLst>
              <a:ext uri="{FF2B5EF4-FFF2-40B4-BE49-F238E27FC236}">
                <a16:creationId xmlns:a16="http://schemas.microsoft.com/office/drawing/2014/main" id="{AA4F8D67-CA41-5E4F-A483-3BE086A9BC33}"/>
              </a:ext>
            </a:extLst>
          </p:cNvPr>
          <p:cNvSpPr/>
          <p:nvPr/>
        </p:nvSpPr>
        <p:spPr>
          <a:xfrm>
            <a:off x="5777781" y="900033"/>
            <a:ext cx="595200" cy="595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Google Shape;463;p29">
            <a:extLst>
              <a:ext uri="{FF2B5EF4-FFF2-40B4-BE49-F238E27FC236}">
                <a16:creationId xmlns:a16="http://schemas.microsoft.com/office/drawing/2014/main" id="{A099EF74-FAE7-494A-A878-69FF41813611}"/>
              </a:ext>
            </a:extLst>
          </p:cNvPr>
          <p:cNvSpPr txBox="1"/>
          <p:nvPr/>
        </p:nvSpPr>
        <p:spPr>
          <a:xfrm>
            <a:off x="6451835" y="884865"/>
            <a:ext cx="243816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1800" b="1">
                <a:solidFill>
                  <a:schemeClr val="dk1"/>
                </a:solidFill>
                <a:latin typeface="Fira Sans Extra Condensed"/>
                <a:cs typeface="Fira Sans Extra Condensed"/>
                <a:sym typeface="Fira Sans Extra Condensed"/>
              </a:rPr>
              <a:t>Insights</a:t>
            </a: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32C8F3-9261-834D-B0A3-F2A22721D9E8}"/>
              </a:ext>
            </a:extLst>
          </p:cNvPr>
          <p:cNvSpPr txBox="1"/>
          <p:nvPr/>
        </p:nvSpPr>
        <p:spPr>
          <a:xfrm>
            <a:off x="5915896" y="3272527"/>
            <a:ext cx="32643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cs typeface="Fira Sans Extra Condensed"/>
              </a:rPr>
              <a:t>Previously did not find any meaningful relationship between </a:t>
            </a:r>
            <a:r>
              <a:rPr lang="en-SG" sz="1200" u="sng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cs typeface="Fira Sans Extra Condensed"/>
              </a:rPr>
              <a:t>revenue</a:t>
            </a:r>
            <a:r>
              <a:rPr lang="en-SG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cs typeface="Fira Sans Extra Condensed"/>
              </a:rPr>
              <a:t> and </a:t>
            </a:r>
            <a:r>
              <a:rPr lang="en-SG" sz="1200" u="sng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cs typeface="Fira Sans Extra Condensed"/>
              </a:rPr>
              <a:t>employees</a:t>
            </a:r>
            <a:r>
              <a:rPr lang="en-SG" sz="120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77"/>
                <a:cs typeface="Fira Sans Extra Condensed"/>
              </a:rPr>
              <a:t> (Company Size) with work happiness</a:t>
            </a:r>
            <a:endParaRPr lang="en-US" sz="1200">
              <a:solidFill>
                <a:schemeClr val="accent6">
                  <a:lumMod val="75000"/>
                </a:schemeClr>
              </a:solidFill>
              <a:latin typeface="Avenir Next LT Pro" panose="020B0504020202020204" pitchFamily="34" charset="77"/>
              <a:cs typeface="Fira Sans Extra Condensed"/>
            </a:endParaRPr>
          </a:p>
        </p:txBody>
      </p:sp>
      <p:sp>
        <p:nvSpPr>
          <p:cNvPr id="22" name="Google Shape;459;p29">
            <a:extLst>
              <a:ext uri="{FF2B5EF4-FFF2-40B4-BE49-F238E27FC236}">
                <a16:creationId xmlns:a16="http://schemas.microsoft.com/office/drawing/2014/main" id="{68ACCC58-4786-FE4C-AE85-42D68EFBD865}"/>
              </a:ext>
            </a:extLst>
          </p:cNvPr>
          <p:cNvSpPr/>
          <p:nvPr/>
        </p:nvSpPr>
        <p:spPr>
          <a:xfrm>
            <a:off x="5777781" y="2647701"/>
            <a:ext cx="595200" cy="59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Google Shape;463;p29">
            <a:extLst>
              <a:ext uri="{FF2B5EF4-FFF2-40B4-BE49-F238E27FC236}">
                <a16:creationId xmlns:a16="http://schemas.microsoft.com/office/drawing/2014/main" id="{FCDEE9A4-4417-064C-8971-B8BE12D3E309}"/>
              </a:ext>
            </a:extLst>
          </p:cNvPr>
          <p:cNvSpPr txBox="1"/>
          <p:nvPr/>
        </p:nvSpPr>
        <p:spPr>
          <a:xfrm>
            <a:off x="6468712" y="2738291"/>
            <a:ext cx="274466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cs typeface="Fira Sans Extra Condensed"/>
                <a:sym typeface="Fira Sans Extra Condensed"/>
              </a:rPr>
              <a:t>Surprising Findings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0C12A9-DD42-451A-B7E2-A27C172004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18"/>
    </mc:Choice>
    <mc:Fallback>
      <p:transition spd="slow" advTm="35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79" grpId="0"/>
      <p:bldP spid="782" grpId="0" animBg="1"/>
      <p:bldP spid="17" grpId="0"/>
      <p:bldP spid="18" grpId="0" animBg="1"/>
      <p:bldP spid="19" grpId="0"/>
      <p:bldP spid="21" grpId="0"/>
      <p:bldP spid="22" grpId="0" animBg="1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44"/>
          <p:cNvGrpSpPr/>
          <p:nvPr/>
        </p:nvGrpSpPr>
        <p:grpSpPr>
          <a:xfrm>
            <a:off x="-1208939" y="3137817"/>
            <a:ext cx="370544" cy="367467"/>
            <a:chOff x="5580148" y="2287092"/>
            <a:chExt cx="370544" cy="367467"/>
          </a:xfrm>
        </p:grpSpPr>
        <p:sp>
          <p:nvSpPr>
            <p:cNvPr id="789" name="Google Shape;789;p44"/>
            <p:cNvSpPr/>
            <p:nvPr/>
          </p:nvSpPr>
          <p:spPr>
            <a:xfrm>
              <a:off x="5808144" y="2364641"/>
              <a:ext cx="142549" cy="95329"/>
            </a:xfrm>
            <a:custGeom>
              <a:avLst/>
              <a:gdLst/>
              <a:ahLst/>
              <a:cxnLst/>
              <a:rect l="l" t="t" r="r" b="b"/>
              <a:pathLst>
                <a:path w="4169" h="2788" extrusionOk="0">
                  <a:moveTo>
                    <a:pt x="2722" y="0"/>
                  </a:moveTo>
                  <a:cubicBezTo>
                    <a:pt x="2681" y="0"/>
                    <a:pt x="2638" y="8"/>
                    <a:pt x="2596" y="25"/>
                  </a:cubicBezTo>
                  <a:cubicBezTo>
                    <a:pt x="2477" y="72"/>
                    <a:pt x="2406" y="192"/>
                    <a:pt x="2406" y="334"/>
                  </a:cubicBezTo>
                  <a:lnTo>
                    <a:pt x="2406" y="620"/>
                  </a:lnTo>
                  <a:lnTo>
                    <a:pt x="1263" y="620"/>
                  </a:lnTo>
                  <a:cubicBezTo>
                    <a:pt x="572" y="620"/>
                    <a:pt x="0" y="1192"/>
                    <a:pt x="0" y="1882"/>
                  </a:cubicBezTo>
                  <a:lnTo>
                    <a:pt x="0" y="2287"/>
                  </a:lnTo>
                  <a:lnTo>
                    <a:pt x="24" y="2359"/>
                  </a:lnTo>
                  <a:cubicBezTo>
                    <a:pt x="143" y="2311"/>
                    <a:pt x="262" y="2287"/>
                    <a:pt x="382" y="2287"/>
                  </a:cubicBezTo>
                  <a:cubicBezTo>
                    <a:pt x="620" y="2287"/>
                    <a:pt x="858" y="2382"/>
                    <a:pt x="1048" y="2549"/>
                  </a:cubicBezTo>
                  <a:lnTo>
                    <a:pt x="1263" y="2787"/>
                  </a:lnTo>
                  <a:lnTo>
                    <a:pt x="1263" y="1882"/>
                  </a:lnTo>
                  <a:lnTo>
                    <a:pt x="2406" y="1882"/>
                  </a:lnTo>
                  <a:lnTo>
                    <a:pt x="2406" y="2192"/>
                  </a:lnTo>
                  <a:cubicBezTo>
                    <a:pt x="2406" y="2311"/>
                    <a:pt x="2477" y="2430"/>
                    <a:pt x="2596" y="2478"/>
                  </a:cubicBezTo>
                  <a:cubicBezTo>
                    <a:pt x="2644" y="2501"/>
                    <a:pt x="2692" y="2501"/>
                    <a:pt x="2739" y="2501"/>
                  </a:cubicBezTo>
                  <a:cubicBezTo>
                    <a:pt x="2811" y="2501"/>
                    <a:pt x="2882" y="2478"/>
                    <a:pt x="2930" y="2430"/>
                  </a:cubicBezTo>
                  <a:lnTo>
                    <a:pt x="4001" y="1525"/>
                  </a:lnTo>
                  <a:cubicBezTo>
                    <a:pt x="4168" y="1406"/>
                    <a:pt x="4168" y="1168"/>
                    <a:pt x="4001" y="1049"/>
                  </a:cubicBezTo>
                  <a:lnTo>
                    <a:pt x="4001" y="1001"/>
                  </a:lnTo>
                  <a:lnTo>
                    <a:pt x="2930" y="72"/>
                  </a:lnTo>
                  <a:cubicBezTo>
                    <a:pt x="2868" y="26"/>
                    <a:pt x="2797" y="0"/>
                    <a:pt x="2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5580148" y="2363820"/>
              <a:ext cx="142514" cy="93687"/>
            </a:xfrm>
            <a:custGeom>
              <a:avLst/>
              <a:gdLst/>
              <a:ahLst/>
              <a:cxnLst/>
              <a:rect l="l" t="t" r="r" b="b"/>
              <a:pathLst>
                <a:path w="4168" h="2740" extrusionOk="0">
                  <a:moveTo>
                    <a:pt x="1447" y="0"/>
                  </a:moveTo>
                  <a:cubicBezTo>
                    <a:pt x="1372" y="0"/>
                    <a:pt x="1300" y="26"/>
                    <a:pt x="1239" y="73"/>
                  </a:cubicBezTo>
                  <a:lnTo>
                    <a:pt x="167" y="1001"/>
                  </a:lnTo>
                  <a:cubicBezTo>
                    <a:pt x="0" y="1120"/>
                    <a:pt x="0" y="1359"/>
                    <a:pt x="167" y="1478"/>
                  </a:cubicBezTo>
                  <a:lnTo>
                    <a:pt x="1239" y="2383"/>
                  </a:lnTo>
                  <a:cubicBezTo>
                    <a:pt x="1286" y="2430"/>
                    <a:pt x="1358" y="2454"/>
                    <a:pt x="1453" y="2454"/>
                  </a:cubicBezTo>
                  <a:cubicBezTo>
                    <a:pt x="1477" y="2454"/>
                    <a:pt x="1525" y="2454"/>
                    <a:pt x="1572" y="2430"/>
                  </a:cubicBezTo>
                  <a:cubicBezTo>
                    <a:pt x="1691" y="2383"/>
                    <a:pt x="1763" y="2264"/>
                    <a:pt x="1763" y="2144"/>
                  </a:cubicBezTo>
                  <a:lnTo>
                    <a:pt x="1763" y="1835"/>
                  </a:lnTo>
                  <a:lnTo>
                    <a:pt x="2906" y="1835"/>
                  </a:lnTo>
                  <a:lnTo>
                    <a:pt x="2906" y="2740"/>
                  </a:lnTo>
                  <a:lnTo>
                    <a:pt x="3120" y="2525"/>
                  </a:lnTo>
                  <a:cubicBezTo>
                    <a:pt x="3311" y="2335"/>
                    <a:pt x="3549" y="2240"/>
                    <a:pt x="3787" y="2240"/>
                  </a:cubicBezTo>
                  <a:lnTo>
                    <a:pt x="3787" y="2287"/>
                  </a:lnTo>
                  <a:cubicBezTo>
                    <a:pt x="3906" y="2287"/>
                    <a:pt x="4025" y="2311"/>
                    <a:pt x="4144" y="2359"/>
                  </a:cubicBezTo>
                  <a:lnTo>
                    <a:pt x="4168" y="2287"/>
                  </a:lnTo>
                  <a:lnTo>
                    <a:pt x="4168" y="1883"/>
                  </a:lnTo>
                  <a:cubicBezTo>
                    <a:pt x="4168" y="1192"/>
                    <a:pt x="3596" y="620"/>
                    <a:pt x="2906" y="620"/>
                  </a:cubicBezTo>
                  <a:lnTo>
                    <a:pt x="1763" y="620"/>
                  </a:lnTo>
                  <a:lnTo>
                    <a:pt x="1763" y="335"/>
                  </a:lnTo>
                  <a:cubicBezTo>
                    <a:pt x="1763" y="192"/>
                    <a:pt x="1691" y="73"/>
                    <a:pt x="1572" y="25"/>
                  </a:cubicBezTo>
                  <a:cubicBezTo>
                    <a:pt x="1530" y="8"/>
                    <a:pt x="1488" y="0"/>
                    <a:pt x="1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722629" y="2287092"/>
              <a:ext cx="86370" cy="138685"/>
            </a:xfrm>
            <a:custGeom>
              <a:avLst/>
              <a:gdLst/>
              <a:ahLst/>
              <a:cxnLst/>
              <a:rect l="l" t="t" r="r" b="b"/>
              <a:pathLst>
                <a:path w="2526" h="4056" extrusionOk="0">
                  <a:moveTo>
                    <a:pt x="1278" y="1"/>
                  </a:moveTo>
                  <a:cubicBezTo>
                    <a:pt x="1186" y="1"/>
                    <a:pt x="1096" y="42"/>
                    <a:pt x="1049" y="126"/>
                  </a:cubicBezTo>
                  <a:lnTo>
                    <a:pt x="96" y="1197"/>
                  </a:lnTo>
                  <a:cubicBezTo>
                    <a:pt x="25" y="1293"/>
                    <a:pt x="1" y="1412"/>
                    <a:pt x="49" y="1531"/>
                  </a:cubicBezTo>
                  <a:cubicBezTo>
                    <a:pt x="96" y="1650"/>
                    <a:pt x="215" y="1721"/>
                    <a:pt x="358" y="1721"/>
                  </a:cubicBezTo>
                  <a:lnTo>
                    <a:pt x="644" y="1721"/>
                  </a:lnTo>
                  <a:lnTo>
                    <a:pt x="644" y="4055"/>
                  </a:lnTo>
                  <a:cubicBezTo>
                    <a:pt x="715" y="4055"/>
                    <a:pt x="787" y="4031"/>
                    <a:pt x="858" y="4031"/>
                  </a:cubicBezTo>
                  <a:lnTo>
                    <a:pt x="1668" y="4031"/>
                  </a:lnTo>
                  <a:cubicBezTo>
                    <a:pt x="1739" y="4031"/>
                    <a:pt x="1811" y="4031"/>
                    <a:pt x="1882" y="4055"/>
                  </a:cubicBezTo>
                  <a:lnTo>
                    <a:pt x="1882" y="1697"/>
                  </a:lnTo>
                  <a:lnTo>
                    <a:pt x="2168" y="1697"/>
                  </a:lnTo>
                  <a:cubicBezTo>
                    <a:pt x="2183" y="1700"/>
                    <a:pt x="2198" y="1701"/>
                    <a:pt x="2212" y="1701"/>
                  </a:cubicBezTo>
                  <a:cubicBezTo>
                    <a:pt x="2335" y="1701"/>
                    <a:pt x="2435" y="1616"/>
                    <a:pt x="2478" y="1531"/>
                  </a:cubicBezTo>
                  <a:cubicBezTo>
                    <a:pt x="2525" y="1412"/>
                    <a:pt x="2501" y="1269"/>
                    <a:pt x="2430" y="1174"/>
                  </a:cubicBezTo>
                  <a:lnTo>
                    <a:pt x="1525" y="126"/>
                  </a:lnTo>
                  <a:cubicBezTo>
                    <a:pt x="1466" y="42"/>
                    <a:pt x="1370" y="1"/>
                    <a:pt x="1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5661561" y="2446908"/>
              <a:ext cx="207685" cy="207651"/>
            </a:xfrm>
            <a:custGeom>
              <a:avLst/>
              <a:gdLst/>
              <a:ahLst/>
              <a:cxnLst/>
              <a:rect l="l" t="t" r="r" b="b"/>
              <a:pathLst>
                <a:path w="6074" h="6073" extrusionOk="0">
                  <a:moveTo>
                    <a:pt x="2900" y="1969"/>
                  </a:moveTo>
                  <a:cubicBezTo>
                    <a:pt x="2948" y="1969"/>
                    <a:pt x="2998" y="1971"/>
                    <a:pt x="3049" y="1977"/>
                  </a:cubicBezTo>
                  <a:cubicBezTo>
                    <a:pt x="3089" y="1972"/>
                    <a:pt x="3128" y="1970"/>
                    <a:pt x="3167" y="1970"/>
                  </a:cubicBezTo>
                  <a:cubicBezTo>
                    <a:pt x="3733" y="1970"/>
                    <a:pt x="4192" y="2445"/>
                    <a:pt x="4192" y="3025"/>
                  </a:cubicBezTo>
                  <a:cubicBezTo>
                    <a:pt x="4192" y="3604"/>
                    <a:pt x="3733" y="4079"/>
                    <a:pt x="3167" y="4079"/>
                  </a:cubicBezTo>
                  <a:cubicBezTo>
                    <a:pt x="3128" y="4079"/>
                    <a:pt x="3089" y="4077"/>
                    <a:pt x="3049" y="4072"/>
                  </a:cubicBezTo>
                  <a:cubicBezTo>
                    <a:pt x="2998" y="4078"/>
                    <a:pt x="2948" y="4081"/>
                    <a:pt x="2900" y="4081"/>
                  </a:cubicBezTo>
                  <a:cubicBezTo>
                    <a:pt x="1551" y="4081"/>
                    <a:pt x="1551" y="1969"/>
                    <a:pt x="2900" y="1969"/>
                  </a:cubicBezTo>
                  <a:close/>
                  <a:moveTo>
                    <a:pt x="2620" y="0"/>
                  </a:moveTo>
                  <a:cubicBezTo>
                    <a:pt x="2454" y="0"/>
                    <a:pt x="2311" y="119"/>
                    <a:pt x="2311" y="286"/>
                  </a:cubicBezTo>
                  <a:lnTo>
                    <a:pt x="2311" y="405"/>
                  </a:lnTo>
                  <a:cubicBezTo>
                    <a:pt x="2097" y="453"/>
                    <a:pt x="1906" y="548"/>
                    <a:pt x="1716" y="643"/>
                  </a:cubicBezTo>
                  <a:lnTo>
                    <a:pt x="1644" y="572"/>
                  </a:lnTo>
                  <a:cubicBezTo>
                    <a:pt x="1596" y="524"/>
                    <a:pt x="1501" y="477"/>
                    <a:pt x="1430" y="477"/>
                  </a:cubicBezTo>
                  <a:cubicBezTo>
                    <a:pt x="1335" y="477"/>
                    <a:pt x="1263" y="500"/>
                    <a:pt x="1192" y="572"/>
                  </a:cubicBezTo>
                  <a:lnTo>
                    <a:pt x="596" y="1167"/>
                  </a:lnTo>
                  <a:cubicBezTo>
                    <a:pt x="549" y="1215"/>
                    <a:pt x="525" y="1310"/>
                    <a:pt x="525" y="1381"/>
                  </a:cubicBezTo>
                  <a:cubicBezTo>
                    <a:pt x="525" y="1477"/>
                    <a:pt x="549" y="1548"/>
                    <a:pt x="596" y="1620"/>
                  </a:cubicBezTo>
                  <a:lnTo>
                    <a:pt x="668" y="1691"/>
                  </a:lnTo>
                  <a:cubicBezTo>
                    <a:pt x="572" y="1882"/>
                    <a:pt x="477" y="2072"/>
                    <a:pt x="430" y="2286"/>
                  </a:cubicBezTo>
                  <a:lnTo>
                    <a:pt x="334" y="2286"/>
                  </a:lnTo>
                  <a:cubicBezTo>
                    <a:pt x="144" y="2286"/>
                    <a:pt x="25" y="2429"/>
                    <a:pt x="1" y="2596"/>
                  </a:cubicBezTo>
                  <a:lnTo>
                    <a:pt x="1" y="3430"/>
                  </a:lnTo>
                  <a:cubicBezTo>
                    <a:pt x="25" y="3596"/>
                    <a:pt x="144" y="3739"/>
                    <a:pt x="334" y="3739"/>
                  </a:cubicBezTo>
                  <a:lnTo>
                    <a:pt x="430" y="3739"/>
                  </a:lnTo>
                  <a:cubicBezTo>
                    <a:pt x="477" y="3953"/>
                    <a:pt x="572" y="4144"/>
                    <a:pt x="668" y="4334"/>
                  </a:cubicBezTo>
                  <a:lnTo>
                    <a:pt x="596" y="4406"/>
                  </a:lnTo>
                  <a:cubicBezTo>
                    <a:pt x="549" y="4477"/>
                    <a:pt x="525" y="4549"/>
                    <a:pt x="525" y="4644"/>
                  </a:cubicBezTo>
                  <a:cubicBezTo>
                    <a:pt x="525" y="4715"/>
                    <a:pt x="549" y="4787"/>
                    <a:pt x="596" y="4858"/>
                  </a:cubicBezTo>
                  <a:lnTo>
                    <a:pt x="1192" y="5454"/>
                  </a:lnTo>
                  <a:cubicBezTo>
                    <a:pt x="1263" y="5501"/>
                    <a:pt x="1335" y="5549"/>
                    <a:pt x="1430" y="5549"/>
                  </a:cubicBezTo>
                  <a:cubicBezTo>
                    <a:pt x="1501" y="5549"/>
                    <a:pt x="1596" y="5501"/>
                    <a:pt x="1644" y="5454"/>
                  </a:cubicBezTo>
                  <a:lnTo>
                    <a:pt x="1716" y="5382"/>
                  </a:lnTo>
                  <a:cubicBezTo>
                    <a:pt x="1906" y="5478"/>
                    <a:pt x="2097" y="5573"/>
                    <a:pt x="2311" y="5620"/>
                  </a:cubicBezTo>
                  <a:lnTo>
                    <a:pt x="2311" y="5763"/>
                  </a:lnTo>
                  <a:cubicBezTo>
                    <a:pt x="2311" y="5930"/>
                    <a:pt x="2454" y="6073"/>
                    <a:pt x="2620" y="6073"/>
                  </a:cubicBezTo>
                  <a:lnTo>
                    <a:pt x="3454" y="6073"/>
                  </a:lnTo>
                  <a:cubicBezTo>
                    <a:pt x="3645" y="6073"/>
                    <a:pt x="3787" y="5930"/>
                    <a:pt x="3764" y="5763"/>
                  </a:cubicBezTo>
                  <a:lnTo>
                    <a:pt x="3764" y="5644"/>
                  </a:lnTo>
                  <a:cubicBezTo>
                    <a:pt x="3978" y="5597"/>
                    <a:pt x="4192" y="5501"/>
                    <a:pt x="4359" y="5406"/>
                  </a:cubicBezTo>
                  <a:lnTo>
                    <a:pt x="4430" y="5478"/>
                  </a:lnTo>
                  <a:cubicBezTo>
                    <a:pt x="4502" y="5525"/>
                    <a:pt x="4573" y="5573"/>
                    <a:pt x="4669" y="5573"/>
                  </a:cubicBezTo>
                  <a:cubicBezTo>
                    <a:pt x="4740" y="5573"/>
                    <a:pt x="4835" y="5525"/>
                    <a:pt x="4883" y="5478"/>
                  </a:cubicBezTo>
                  <a:lnTo>
                    <a:pt x="5478" y="4882"/>
                  </a:lnTo>
                  <a:cubicBezTo>
                    <a:pt x="5526" y="4811"/>
                    <a:pt x="5573" y="4739"/>
                    <a:pt x="5573" y="4644"/>
                  </a:cubicBezTo>
                  <a:cubicBezTo>
                    <a:pt x="5573" y="4573"/>
                    <a:pt x="5550" y="4501"/>
                    <a:pt x="5478" y="4430"/>
                  </a:cubicBezTo>
                  <a:lnTo>
                    <a:pt x="5407" y="4358"/>
                  </a:lnTo>
                  <a:cubicBezTo>
                    <a:pt x="5526" y="4168"/>
                    <a:pt x="5597" y="3977"/>
                    <a:pt x="5669" y="3763"/>
                  </a:cubicBezTo>
                  <a:lnTo>
                    <a:pt x="5764" y="3763"/>
                  </a:lnTo>
                  <a:cubicBezTo>
                    <a:pt x="5931" y="3763"/>
                    <a:pt x="6074" y="3620"/>
                    <a:pt x="6074" y="3453"/>
                  </a:cubicBezTo>
                  <a:lnTo>
                    <a:pt x="6074" y="2596"/>
                  </a:lnTo>
                  <a:cubicBezTo>
                    <a:pt x="6074" y="2429"/>
                    <a:pt x="5931" y="2286"/>
                    <a:pt x="5764" y="2286"/>
                  </a:cubicBezTo>
                  <a:lnTo>
                    <a:pt x="5669" y="2286"/>
                  </a:lnTo>
                  <a:cubicBezTo>
                    <a:pt x="5597" y="2072"/>
                    <a:pt x="5526" y="1882"/>
                    <a:pt x="5407" y="1691"/>
                  </a:cubicBezTo>
                  <a:lnTo>
                    <a:pt x="5478" y="1620"/>
                  </a:lnTo>
                  <a:cubicBezTo>
                    <a:pt x="5550" y="1548"/>
                    <a:pt x="5573" y="1477"/>
                    <a:pt x="5573" y="1405"/>
                  </a:cubicBezTo>
                  <a:cubicBezTo>
                    <a:pt x="5573" y="1310"/>
                    <a:pt x="5526" y="1239"/>
                    <a:pt x="5478" y="1167"/>
                  </a:cubicBezTo>
                  <a:lnTo>
                    <a:pt x="4883" y="572"/>
                  </a:lnTo>
                  <a:cubicBezTo>
                    <a:pt x="4835" y="524"/>
                    <a:pt x="4740" y="477"/>
                    <a:pt x="4669" y="477"/>
                  </a:cubicBezTo>
                  <a:cubicBezTo>
                    <a:pt x="4573" y="477"/>
                    <a:pt x="4502" y="524"/>
                    <a:pt x="4430" y="572"/>
                  </a:cubicBezTo>
                  <a:lnTo>
                    <a:pt x="4359" y="643"/>
                  </a:lnTo>
                  <a:cubicBezTo>
                    <a:pt x="4192" y="548"/>
                    <a:pt x="3978" y="453"/>
                    <a:pt x="3764" y="405"/>
                  </a:cubicBezTo>
                  <a:lnTo>
                    <a:pt x="3764" y="286"/>
                  </a:lnTo>
                  <a:cubicBezTo>
                    <a:pt x="3787" y="119"/>
                    <a:pt x="3645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" name="Google Shape;794;p44"/>
          <p:cNvSpPr txBox="1"/>
          <p:nvPr/>
        </p:nvSpPr>
        <p:spPr>
          <a:xfrm>
            <a:off x="5600700" y="751653"/>
            <a:ext cx="308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6" name="Google Shape;796;p44"/>
          <p:cNvSpPr txBox="1"/>
          <p:nvPr/>
        </p:nvSpPr>
        <p:spPr>
          <a:xfrm>
            <a:off x="5882800" y="893653"/>
            <a:ext cx="298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98" name="Google Shape;79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62" y="982503"/>
            <a:ext cx="4333026" cy="234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4"/>
          <p:cNvSpPr/>
          <p:nvPr/>
        </p:nvSpPr>
        <p:spPr>
          <a:xfrm>
            <a:off x="597725" y="2245328"/>
            <a:ext cx="261600" cy="554100"/>
          </a:xfrm>
          <a:prstGeom prst="rect">
            <a:avLst/>
          </a:prstGeom>
          <a:noFill/>
          <a:ln w="28575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4"/>
          <p:cNvSpPr/>
          <p:nvPr/>
        </p:nvSpPr>
        <p:spPr>
          <a:xfrm>
            <a:off x="7285150" y="1378928"/>
            <a:ext cx="315900" cy="114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2" name="Google Shape;80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4851" y="994993"/>
            <a:ext cx="4333026" cy="224782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4"/>
          <p:cNvSpPr/>
          <p:nvPr/>
        </p:nvSpPr>
        <p:spPr>
          <a:xfrm>
            <a:off x="7156350" y="1378928"/>
            <a:ext cx="315900" cy="86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4"/>
          <p:cNvSpPr/>
          <p:nvPr/>
        </p:nvSpPr>
        <p:spPr>
          <a:xfrm>
            <a:off x="5598450" y="2175778"/>
            <a:ext cx="2400" cy="5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4"/>
          <p:cNvSpPr/>
          <p:nvPr/>
        </p:nvSpPr>
        <p:spPr>
          <a:xfrm>
            <a:off x="5596800" y="2178328"/>
            <a:ext cx="315900" cy="51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4"/>
          <p:cNvSpPr txBox="1"/>
          <p:nvPr/>
        </p:nvSpPr>
        <p:spPr>
          <a:xfrm>
            <a:off x="417623" y="4087287"/>
            <a:ext cx="558786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>
                <a:solidFill>
                  <a:srgbClr val="C00000"/>
                </a:solidFill>
                <a:latin typeface="Avenir Next LT Pro" panose="020B0504020202020204" pitchFamily="34" charset="77"/>
                <a:cs typeface="Fira Sans Extra Condensed"/>
                <a:sym typeface="Roboto"/>
              </a:rPr>
              <a:t>Increased </a:t>
            </a:r>
            <a:r>
              <a:rPr lang="en-US" b="1" u="sng">
                <a:solidFill>
                  <a:srgbClr val="C00000"/>
                </a:solidFill>
                <a:latin typeface="Avenir Next LT Pro" panose="020B0504020202020204" pitchFamily="34" charset="77"/>
                <a:cs typeface="Fira Sans Extra Condensed"/>
                <a:sym typeface="Roboto"/>
              </a:rPr>
              <a:t>predictive power </a:t>
            </a:r>
            <a:r>
              <a:rPr lang="en-US">
                <a:solidFill>
                  <a:srgbClr val="C00000"/>
                </a:solidFill>
                <a:latin typeface="Avenir Next LT Pro" panose="020B0504020202020204" pitchFamily="34" charset="77"/>
                <a:cs typeface="Fira Sans Extra Condensed"/>
                <a:sym typeface="Roboto"/>
              </a:rPr>
              <a:t>by combining with PCA analysis </a:t>
            </a:r>
            <a:endParaRPr>
              <a:solidFill>
                <a:srgbClr val="C00000"/>
              </a:solidFill>
              <a:latin typeface="Avenir Next LT Pro" panose="020B0504020202020204" pitchFamily="34" charset="77"/>
              <a:cs typeface="Fira Sans Extra Condensed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9108C-CB08-40D1-A15C-E86D043C7E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7224" y="1157529"/>
            <a:ext cx="337759" cy="10369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E87021-1987-4D65-BEF6-49C70A1CD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9592" y="1146935"/>
            <a:ext cx="337759" cy="1036978"/>
          </a:xfrm>
          <a:prstGeom prst="rect">
            <a:avLst/>
          </a:prstGeom>
        </p:spPr>
      </p:pic>
      <p:sp>
        <p:nvSpPr>
          <p:cNvPr id="25" name="Google Shape;222;p18">
            <a:extLst>
              <a:ext uri="{FF2B5EF4-FFF2-40B4-BE49-F238E27FC236}">
                <a16:creationId xmlns:a16="http://schemas.microsoft.com/office/drawing/2014/main" id="{695EF599-DA66-D84B-9B2F-8E473DFC6E50}"/>
              </a:ext>
            </a:extLst>
          </p:cNvPr>
          <p:cNvSpPr txBox="1"/>
          <p:nvPr/>
        </p:nvSpPr>
        <p:spPr>
          <a:xfrm>
            <a:off x="382787" y="30585"/>
            <a:ext cx="2597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Conclusion</a:t>
            </a:r>
            <a:endParaRPr lang="en-SG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CBFB8C-DBC0-6544-9B3D-DB2F94C1A4A1}"/>
              </a:ext>
            </a:extLst>
          </p:cNvPr>
          <p:cNvSpPr txBox="1"/>
          <p:nvPr/>
        </p:nvSpPr>
        <p:spPr>
          <a:xfrm>
            <a:off x="367395" y="49337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Insights Gained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7" name="Google Shape;765;p42">
            <a:extLst>
              <a:ext uri="{FF2B5EF4-FFF2-40B4-BE49-F238E27FC236}">
                <a16:creationId xmlns:a16="http://schemas.microsoft.com/office/drawing/2014/main" id="{94E18877-9728-E941-9841-DBE1067CE28F}"/>
              </a:ext>
            </a:extLst>
          </p:cNvPr>
          <p:cNvSpPr txBox="1"/>
          <p:nvPr/>
        </p:nvSpPr>
        <p:spPr>
          <a:xfrm>
            <a:off x="486448" y="3214987"/>
            <a:ext cx="316883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>
              <a:buSzPct val="100000"/>
              <a:buFont typeface="Fira Sans Extra Condensed"/>
              <a:buChar char="●"/>
            </a:pP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Correlation between revenue with work happiness was around -0.15 for the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F&amp;B 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industry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BF309E-C0C4-4246-BC75-35BE331A1289}"/>
              </a:ext>
            </a:extLst>
          </p:cNvPr>
          <p:cNvSpPr txBox="1"/>
          <p:nvPr/>
        </p:nvSpPr>
        <p:spPr>
          <a:xfrm>
            <a:off x="3453586" y="3261975"/>
            <a:ext cx="2429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81000">
              <a:buSzPct val="100000"/>
              <a:buFont typeface="Fira Sans Extra Condensed"/>
              <a:buChar char="●"/>
            </a:pP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While almost 0.3 for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telecommunication</a:t>
            </a:r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 and </a:t>
            </a:r>
            <a:r>
              <a:rPr lang="en-SG" sz="1200" b="1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77"/>
                <a:cs typeface="Fira Sans Extra Condensed"/>
                <a:sym typeface="Fira Sans Extra Condensed"/>
              </a:rPr>
              <a:t>real estate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D2089A6-6D72-4B6C-A3F3-7BB6FD2FC4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92"/>
    </mc:Choice>
    <mc:Fallback>
      <p:transition spd="slow" advTm="28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0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22;p18">
            <a:extLst>
              <a:ext uri="{FF2B5EF4-FFF2-40B4-BE49-F238E27FC236}">
                <a16:creationId xmlns:a16="http://schemas.microsoft.com/office/drawing/2014/main" id="{EC176E70-8AAE-D74A-84E3-1CE51955B588}"/>
              </a:ext>
            </a:extLst>
          </p:cNvPr>
          <p:cNvSpPr txBox="1"/>
          <p:nvPr/>
        </p:nvSpPr>
        <p:spPr>
          <a:xfrm>
            <a:off x="382787" y="30585"/>
            <a:ext cx="2597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Conclusion</a:t>
            </a:r>
            <a:endParaRPr lang="en-SG" sz="1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5BA6AE-7D2B-4842-855D-51A6EE1F6221}"/>
              </a:ext>
            </a:extLst>
          </p:cNvPr>
          <p:cNvSpPr txBox="1"/>
          <p:nvPr/>
        </p:nvSpPr>
        <p:spPr>
          <a:xfrm>
            <a:off x="367395" y="49337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Insights Gained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71" name="Google Shape;1091;p52">
            <a:extLst>
              <a:ext uri="{FF2B5EF4-FFF2-40B4-BE49-F238E27FC236}">
                <a16:creationId xmlns:a16="http://schemas.microsoft.com/office/drawing/2014/main" id="{9CE7E5B3-3F56-9048-92EA-69C10D3F88CA}"/>
              </a:ext>
            </a:extLst>
          </p:cNvPr>
          <p:cNvSpPr txBox="1"/>
          <p:nvPr/>
        </p:nvSpPr>
        <p:spPr>
          <a:xfrm>
            <a:off x="1737508" y="745372"/>
            <a:ext cx="2574381" cy="3465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Most Predictive Power 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4E364-87A1-7143-9DCE-E25C929B3893}"/>
              </a:ext>
            </a:extLst>
          </p:cNvPr>
          <p:cNvSpPr txBox="1"/>
          <p:nvPr/>
        </p:nvSpPr>
        <p:spPr>
          <a:xfrm>
            <a:off x="2007945" y="1284460"/>
            <a:ext cx="2181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Fira Sans Extra Condensed"/>
                <a:cs typeface="Fira Sans Extra Condensed"/>
                <a:sym typeface="Fira Sans Extra Condensed"/>
              </a:rPr>
              <a:t>Compensation</a:t>
            </a:r>
            <a:endParaRPr lang="en-US" sz="1800" b="1">
              <a:latin typeface="Fira Sans Extra Condensed"/>
              <a:cs typeface="Fira Sans Extra Condensed"/>
            </a:endParaRPr>
          </a:p>
        </p:txBody>
      </p:sp>
      <p:sp>
        <p:nvSpPr>
          <p:cNvPr id="75" name="Google Shape;1113;p52">
            <a:extLst>
              <a:ext uri="{FF2B5EF4-FFF2-40B4-BE49-F238E27FC236}">
                <a16:creationId xmlns:a16="http://schemas.microsoft.com/office/drawing/2014/main" id="{58FD0D02-35B8-5341-9E20-008A220FC7A5}"/>
              </a:ext>
            </a:extLst>
          </p:cNvPr>
          <p:cNvSpPr/>
          <p:nvPr/>
        </p:nvSpPr>
        <p:spPr>
          <a:xfrm>
            <a:off x="3729000" y="2841347"/>
            <a:ext cx="109500" cy="10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111;p52">
            <a:extLst>
              <a:ext uri="{FF2B5EF4-FFF2-40B4-BE49-F238E27FC236}">
                <a16:creationId xmlns:a16="http://schemas.microsoft.com/office/drawing/2014/main" id="{DF16EB8B-E774-FC41-B77E-20CFB61EF273}"/>
              </a:ext>
            </a:extLst>
          </p:cNvPr>
          <p:cNvSpPr txBox="1"/>
          <p:nvPr/>
        </p:nvSpPr>
        <p:spPr>
          <a:xfrm>
            <a:off x="2358336" y="1815118"/>
            <a:ext cx="1399817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CEO Approval 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E4231A-C141-7D43-A92F-E2D4A6037FC9}"/>
              </a:ext>
            </a:extLst>
          </p:cNvPr>
          <p:cNvSpPr txBox="1"/>
          <p:nvPr/>
        </p:nvSpPr>
        <p:spPr>
          <a:xfrm>
            <a:off x="2658035" y="2302693"/>
            <a:ext cx="96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1">
                <a:latin typeface="Fira Sans Extra Condensed"/>
                <a:cs typeface="Fira Sans Extra Condensed"/>
                <a:sym typeface="Fira Sans Extra Condensed"/>
              </a:rPr>
              <a:t>Culture</a:t>
            </a:r>
            <a:endParaRPr lang="en-US" sz="1800" b="1">
              <a:latin typeface="Fira Sans Extra Condensed"/>
              <a:cs typeface="Fira Sans Extra Condensed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B74194F-0423-164A-8AB8-3E25527E836A}"/>
              </a:ext>
            </a:extLst>
          </p:cNvPr>
          <p:cNvSpPr txBox="1"/>
          <p:nvPr/>
        </p:nvSpPr>
        <p:spPr>
          <a:xfrm>
            <a:off x="2865063" y="2847853"/>
            <a:ext cx="188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>
                <a:latin typeface="Fira Sans Extra Condensed"/>
                <a:cs typeface="Fira Sans Extra Condensed"/>
                <a:sym typeface="Fira Sans Extra Condensed"/>
              </a:rPr>
              <a:t>Work/Life balance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0A3A48-B582-CB47-AD51-0EF775099C76}"/>
              </a:ext>
            </a:extLst>
          </p:cNvPr>
          <p:cNvSpPr txBox="1"/>
          <p:nvPr/>
        </p:nvSpPr>
        <p:spPr>
          <a:xfrm>
            <a:off x="3216214" y="3400846"/>
            <a:ext cx="1491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Fira Sans Extra Condensed"/>
                <a:cs typeface="Fira Sans Extra Condensed"/>
                <a:sym typeface="Fira Sans Extra Condensed"/>
              </a:rPr>
              <a:t>Management</a:t>
            </a:r>
            <a:endParaRPr lang="en-SG" sz="1800" b="1">
              <a:latin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5D101B-1562-5745-AF05-7A845CD9429F}"/>
              </a:ext>
            </a:extLst>
          </p:cNvPr>
          <p:cNvGrpSpPr/>
          <p:nvPr/>
        </p:nvGrpSpPr>
        <p:grpSpPr>
          <a:xfrm>
            <a:off x="314263" y="1173281"/>
            <a:ext cx="3090406" cy="3376127"/>
            <a:chOff x="611706" y="966845"/>
            <a:chExt cx="3694550" cy="403612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A62387B-B724-3A43-BC6E-A3DFA835CA21}"/>
                </a:ext>
              </a:extLst>
            </p:cNvPr>
            <p:cNvGrpSpPr/>
            <p:nvPr/>
          </p:nvGrpSpPr>
          <p:grpSpPr>
            <a:xfrm>
              <a:off x="611706" y="966845"/>
              <a:ext cx="3694550" cy="4036127"/>
              <a:chOff x="3516903" y="1441331"/>
              <a:chExt cx="4384673" cy="4790055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E69EB6F7-8EBE-8347-B64E-01180180F1BF}"/>
                  </a:ext>
                </a:extLst>
              </p:cNvPr>
              <p:cNvSpPr/>
              <p:nvPr/>
            </p:nvSpPr>
            <p:spPr bwMode="auto">
              <a:xfrm rot="10800000">
                <a:off x="4525523" y="4899083"/>
                <a:ext cx="222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flat">
                <a:noFill/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8807E5E-E217-A245-8B2B-E45C84D930AC}"/>
                  </a:ext>
                </a:extLst>
              </p:cNvPr>
              <p:cNvGrpSpPr/>
              <p:nvPr/>
            </p:nvGrpSpPr>
            <p:grpSpPr>
              <a:xfrm>
                <a:off x="5164939" y="1441331"/>
                <a:ext cx="810968" cy="839931"/>
                <a:chOff x="1998028" y="1265209"/>
                <a:chExt cx="608226" cy="629948"/>
              </a:xfrm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8C52690D-232D-F040-82F4-F4DB9FDD6DCE}"/>
                    </a:ext>
                  </a:extLst>
                </p:cNvPr>
                <p:cNvSpPr/>
                <p:nvPr/>
              </p:nvSpPr>
              <p:spPr bwMode="auto">
                <a:xfrm rot="10800000">
                  <a:off x="1998028" y="1265210"/>
                  <a:ext cx="275707" cy="511310"/>
                </a:xfrm>
                <a:custGeom>
                  <a:avLst/>
                  <a:gdLst>
                    <a:gd name="T0" fmla="*/ 0 w 165"/>
                    <a:gd name="T1" fmla="*/ 306 h 306"/>
                    <a:gd name="T2" fmla="*/ 0 w 165"/>
                    <a:gd name="T3" fmla="*/ 306 h 306"/>
                    <a:gd name="T4" fmla="*/ 165 w 165"/>
                    <a:gd name="T5" fmla="*/ 0 h 306"/>
                    <a:gd name="T6" fmla="*/ 83 w 165"/>
                    <a:gd name="T7" fmla="*/ 21 h 306"/>
                    <a:gd name="T8" fmla="*/ 0 w 165"/>
                    <a:gd name="T9" fmla="*/ 30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" h="306">
                      <a:moveTo>
                        <a:pt x="0" y="306"/>
                      </a:moveTo>
                      <a:lnTo>
                        <a:pt x="0" y="306"/>
                      </a:lnTo>
                      <a:lnTo>
                        <a:pt x="165" y="0"/>
                      </a:lnTo>
                      <a:lnTo>
                        <a:pt x="83" y="21"/>
                      </a:lnTo>
                      <a:lnTo>
                        <a:pt x="0" y="3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4">
                  <a:extLst>
                    <a:ext uri="{FF2B5EF4-FFF2-40B4-BE49-F238E27FC236}">
                      <a16:creationId xmlns:a16="http://schemas.microsoft.com/office/drawing/2014/main" id="{4933FE3B-D56E-004F-9DD7-EA3CB0AB74E2}"/>
                    </a:ext>
                  </a:extLst>
                </p:cNvPr>
                <p:cNvSpPr/>
                <p:nvPr/>
              </p:nvSpPr>
              <p:spPr bwMode="auto">
                <a:xfrm rot="10800000">
                  <a:off x="2135046" y="1265209"/>
                  <a:ext cx="471208" cy="616581"/>
                </a:xfrm>
                <a:custGeom>
                  <a:avLst/>
                  <a:gdLst>
                    <a:gd name="T0" fmla="*/ 339 w 340"/>
                    <a:gd name="T1" fmla="*/ 102 h 446"/>
                    <a:gd name="T2" fmla="*/ 0 w 340"/>
                    <a:gd name="T3" fmla="*/ 21 h 446"/>
                    <a:gd name="T4" fmla="*/ 240 w 340"/>
                    <a:gd name="T5" fmla="*/ 446 h 446"/>
                    <a:gd name="T6" fmla="*/ 340 w 340"/>
                    <a:gd name="T7" fmla="*/ 102 h 446"/>
                    <a:gd name="T8" fmla="*/ 339 w 340"/>
                    <a:gd name="T9" fmla="*/ 102 h 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0" h="446">
                      <a:moveTo>
                        <a:pt x="339" y="102"/>
                      </a:moveTo>
                      <a:cubicBezTo>
                        <a:pt x="222" y="22"/>
                        <a:pt x="108" y="0"/>
                        <a:pt x="0" y="21"/>
                      </a:cubicBezTo>
                      <a:cubicBezTo>
                        <a:pt x="240" y="446"/>
                        <a:pt x="240" y="446"/>
                        <a:pt x="240" y="446"/>
                      </a:cubicBezTo>
                      <a:cubicBezTo>
                        <a:pt x="340" y="102"/>
                        <a:pt x="340" y="102"/>
                        <a:pt x="340" y="102"/>
                      </a:cubicBezTo>
                      <a:lnTo>
                        <a:pt x="339" y="10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25">
                  <a:extLst>
                    <a:ext uri="{FF2B5EF4-FFF2-40B4-BE49-F238E27FC236}">
                      <a16:creationId xmlns:a16="http://schemas.microsoft.com/office/drawing/2014/main" id="{434B1CB0-9637-FE41-8FC0-5579C920DF26}"/>
                    </a:ext>
                  </a:extLst>
                </p:cNvPr>
                <p:cNvSpPr/>
                <p:nvPr/>
              </p:nvSpPr>
              <p:spPr bwMode="auto">
                <a:xfrm rot="10800000">
                  <a:off x="2123350" y="1741430"/>
                  <a:ext cx="467866" cy="153727"/>
                </a:xfrm>
                <a:custGeom>
                  <a:avLst/>
                  <a:gdLst>
                    <a:gd name="T0" fmla="*/ 339 w 339"/>
                    <a:gd name="T1" fmla="*/ 78 h 111"/>
                    <a:gd name="T2" fmla="*/ 175 w 339"/>
                    <a:gd name="T3" fmla="*/ 1 h 111"/>
                    <a:gd name="T4" fmla="*/ 0 w 339"/>
                    <a:gd name="T5" fmla="*/ 28 h 111"/>
                    <a:gd name="T6" fmla="*/ 329 w 339"/>
                    <a:gd name="T7" fmla="*/ 111 h 111"/>
                    <a:gd name="T8" fmla="*/ 330 w 339"/>
                    <a:gd name="T9" fmla="*/ 111 h 111"/>
                    <a:gd name="T10" fmla="*/ 339 w 339"/>
                    <a:gd name="T11" fmla="*/ 78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111">
                      <a:moveTo>
                        <a:pt x="339" y="78"/>
                      </a:moveTo>
                      <a:cubicBezTo>
                        <a:pt x="283" y="41"/>
                        <a:pt x="228" y="15"/>
                        <a:pt x="175" y="1"/>
                      </a:cubicBezTo>
                      <a:cubicBezTo>
                        <a:pt x="95" y="0"/>
                        <a:pt x="38" y="14"/>
                        <a:pt x="0" y="28"/>
                      </a:cubicBezTo>
                      <a:cubicBezTo>
                        <a:pt x="105" y="10"/>
                        <a:pt x="216" y="34"/>
                        <a:pt x="329" y="111"/>
                      </a:cubicBezTo>
                      <a:cubicBezTo>
                        <a:pt x="330" y="111"/>
                        <a:pt x="330" y="111"/>
                        <a:pt x="330" y="111"/>
                      </a:cubicBezTo>
                      <a:cubicBezTo>
                        <a:pt x="339" y="78"/>
                        <a:pt x="339" y="78"/>
                        <a:pt x="339" y="78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29">
                  <a:extLst>
                    <a:ext uri="{FF2B5EF4-FFF2-40B4-BE49-F238E27FC236}">
                      <a16:creationId xmlns:a16="http://schemas.microsoft.com/office/drawing/2014/main" id="{924F87AC-8C6D-E54E-96B7-7BB21B068A44}"/>
                    </a:ext>
                  </a:extLst>
                </p:cNvPr>
                <p:cNvSpPr/>
                <p:nvPr/>
              </p:nvSpPr>
              <p:spPr bwMode="auto">
                <a:xfrm rot="10800000">
                  <a:off x="1999698" y="1741430"/>
                  <a:ext cx="135347" cy="63496"/>
                </a:xfrm>
                <a:custGeom>
                  <a:avLst/>
                  <a:gdLst>
                    <a:gd name="T0" fmla="*/ 9 w 98"/>
                    <a:gd name="T1" fmla="*/ 13 h 46"/>
                    <a:gd name="T2" fmla="*/ 0 w 98"/>
                    <a:gd name="T3" fmla="*/ 46 h 46"/>
                    <a:gd name="T4" fmla="*/ 98 w 98"/>
                    <a:gd name="T5" fmla="*/ 20 h 46"/>
                    <a:gd name="T6" fmla="*/ 53 w 98"/>
                    <a:gd name="T7" fmla="*/ 0 h 46"/>
                    <a:gd name="T8" fmla="*/ 9 w 98"/>
                    <a:gd name="T9" fmla="*/ 1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46">
                      <a:moveTo>
                        <a:pt x="9" y="13"/>
                      </a:move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98" y="20"/>
                        <a:pt x="98" y="20"/>
                        <a:pt x="98" y="20"/>
                      </a:cubicBezTo>
                      <a:cubicBezTo>
                        <a:pt x="86" y="14"/>
                        <a:pt x="62" y="4"/>
                        <a:pt x="53" y="0"/>
                      </a:cubicBezTo>
                      <a:lnTo>
                        <a:pt x="9" y="13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C7FCD1-9CB5-E14E-8322-AB86EF866D16}"/>
                  </a:ext>
                </a:extLst>
              </p:cNvPr>
              <p:cNvGrpSpPr/>
              <p:nvPr/>
            </p:nvGrpSpPr>
            <p:grpSpPr>
              <a:xfrm>
                <a:off x="3516903" y="4236507"/>
                <a:ext cx="4384673" cy="1994879"/>
                <a:chOff x="762000" y="3361590"/>
                <a:chExt cx="3288505" cy="1496159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AE0F6A85-8553-DD47-88CA-83057BAA26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/>
                <a:stretch>
                  <a:fillRect/>
                </a:stretch>
              </p:blipFill>
              <p:spPr>
                <a:xfrm>
                  <a:off x="762000" y="4095750"/>
                  <a:ext cx="3288505" cy="719208"/>
                </a:xfrm>
                <a:prstGeom prst="rect">
                  <a:avLst/>
                </a:prstGeom>
              </p:spPr>
            </p:pic>
            <p:sp>
              <p:nvSpPr>
                <p:cNvPr id="64" name="Freeform 20">
                  <a:extLst>
                    <a:ext uri="{FF2B5EF4-FFF2-40B4-BE49-F238E27FC236}">
                      <a16:creationId xmlns:a16="http://schemas.microsoft.com/office/drawing/2014/main" id="{FB8A69BE-8FAC-B842-88A7-72E7E43EC114}"/>
                    </a:ext>
                  </a:extLst>
                </p:cNvPr>
                <p:cNvSpPr/>
                <p:nvPr/>
              </p:nvSpPr>
              <p:spPr bwMode="auto">
                <a:xfrm rot="10800000">
                  <a:off x="764868" y="3858522"/>
                  <a:ext cx="3121332" cy="999227"/>
                </a:xfrm>
                <a:custGeom>
                  <a:avLst/>
                  <a:gdLst>
                    <a:gd name="T0" fmla="*/ 1710 w 2255"/>
                    <a:gd name="T1" fmla="*/ 722 h 722"/>
                    <a:gd name="T2" fmla="*/ 1711 w 2255"/>
                    <a:gd name="T3" fmla="*/ 722 h 722"/>
                    <a:gd name="T4" fmla="*/ 2255 w 2255"/>
                    <a:gd name="T5" fmla="*/ 571 h 722"/>
                    <a:gd name="T6" fmla="*/ 2255 w 2255"/>
                    <a:gd name="T7" fmla="*/ 571 h 722"/>
                    <a:gd name="T8" fmla="*/ 0 w 2255"/>
                    <a:gd name="T9" fmla="*/ 526 h 722"/>
                    <a:gd name="T10" fmla="*/ 2 w 2255"/>
                    <a:gd name="T11" fmla="*/ 530 h 722"/>
                    <a:gd name="T12" fmla="*/ 1710 w 2255"/>
                    <a:gd name="T13" fmla="*/ 722 h 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55" h="722">
                      <a:moveTo>
                        <a:pt x="1710" y="722"/>
                      </a:moveTo>
                      <a:cubicBezTo>
                        <a:pt x="1711" y="722"/>
                        <a:pt x="1711" y="722"/>
                        <a:pt x="1711" y="722"/>
                      </a:cubicBezTo>
                      <a:cubicBezTo>
                        <a:pt x="2255" y="571"/>
                        <a:pt x="2255" y="571"/>
                        <a:pt x="2255" y="571"/>
                      </a:cubicBezTo>
                      <a:cubicBezTo>
                        <a:pt x="2255" y="571"/>
                        <a:pt x="2255" y="571"/>
                        <a:pt x="2255" y="571"/>
                      </a:cubicBezTo>
                      <a:cubicBezTo>
                        <a:pt x="1140" y="0"/>
                        <a:pt x="0" y="526"/>
                        <a:pt x="0" y="526"/>
                      </a:cubicBezTo>
                      <a:cubicBezTo>
                        <a:pt x="2" y="530"/>
                        <a:pt x="2" y="530"/>
                        <a:pt x="2" y="530"/>
                      </a:cubicBezTo>
                      <a:cubicBezTo>
                        <a:pt x="799" y="190"/>
                        <a:pt x="1646" y="683"/>
                        <a:pt x="1710" y="72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 6">
                  <a:extLst>
                    <a:ext uri="{FF2B5EF4-FFF2-40B4-BE49-F238E27FC236}">
                      <a16:creationId xmlns:a16="http://schemas.microsoft.com/office/drawing/2014/main" id="{4561594A-D0AB-384A-B5AA-43BACED9CDDE}"/>
                    </a:ext>
                  </a:extLst>
                </p:cNvPr>
                <p:cNvSpPr/>
                <p:nvPr/>
              </p:nvSpPr>
              <p:spPr bwMode="auto">
                <a:xfrm rot="10800000">
                  <a:off x="764868" y="3362250"/>
                  <a:ext cx="898970" cy="705140"/>
                </a:xfrm>
                <a:custGeom>
                  <a:avLst/>
                  <a:gdLst>
                    <a:gd name="T0" fmla="*/ 105 w 649"/>
                    <a:gd name="T1" fmla="*/ 151 h 509"/>
                    <a:gd name="T2" fmla="*/ 104 w 649"/>
                    <a:gd name="T3" fmla="*/ 151 h 509"/>
                    <a:gd name="T4" fmla="*/ 0 w 649"/>
                    <a:gd name="T5" fmla="*/ 509 h 509"/>
                    <a:gd name="T6" fmla="*/ 1 w 649"/>
                    <a:gd name="T7" fmla="*/ 509 h 509"/>
                    <a:gd name="T8" fmla="*/ 447 w 649"/>
                    <a:gd name="T9" fmla="*/ 375 h 509"/>
                    <a:gd name="T10" fmla="*/ 649 w 649"/>
                    <a:gd name="T11" fmla="*/ 0 h 509"/>
                    <a:gd name="T12" fmla="*/ 105 w 649"/>
                    <a:gd name="T13" fmla="*/ 151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9" h="509">
                      <a:moveTo>
                        <a:pt x="105" y="151"/>
                      </a:moveTo>
                      <a:cubicBezTo>
                        <a:pt x="104" y="151"/>
                        <a:pt x="104" y="151"/>
                        <a:pt x="104" y="151"/>
                      </a:cubicBezTo>
                      <a:cubicBezTo>
                        <a:pt x="0" y="509"/>
                        <a:pt x="0" y="509"/>
                        <a:pt x="0" y="509"/>
                      </a:cubicBezTo>
                      <a:cubicBezTo>
                        <a:pt x="0" y="509"/>
                        <a:pt x="0" y="509"/>
                        <a:pt x="1" y="509"/>
                      </a:cubicBezTo>
                      <a:cubicBezTo>
                        <a:pt x="447" y="375"/>
                        <a:pt x="447" y="375"/>
                        <a:pt x="447" y="375"/>
                      </a:cubicBezTo>
                      <a:cubicBezTo>
                        <a:pt x="649" y="0"/>
                        <a:pt x="649" y="0"/>
                        <a:pt x="649" y="0"/>
                      </a:cubicBezTo>
                      <a:lnTo>
                        <a:pt x="105" y="151"/>
                      </a:lnTo>
                      <a:close/>
                    </a:path>
                  </a:pathLst>
                </a:custGeom>
                <a:solidFill>
                  <a:schemeClr val="accent3">
                    <a:lumMod val="40000"/>
                    <a:lumOff val="6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12">
                  <a:extLst>
                    <a:ext uri="{FF2B5EF4-FFF2-40B4-BE49-F238E27FC236}">
                      <a16:creationId xmlns:a16="http://schemas.microsoft.com/office/drawing/2014/main" id="{BDB13AE2-6359-AF41-8187-C0E10C9ADF91}"/>
                    </a:ext>
                  </a:extLst>
                </p:cNvPr>
                <p:cNvSpPr/>
                <p:nvPr/>
              </p:nvSpPr>
              <p:spPr bwMode="auto">
                <a:xfrm rot="10800000">
                  <a:off x="1516795" y="3361590"/>
                  <a:ext cx="2362721" cy="1231490"/>
                </a:xfrm>
                <a:custGeom>
                  <a:avLst/>
                  <a:gdLst>
                    <a:gd name="T0" fmla="*/ 1604 w 1708"/>
                    <a:gd name="T1" fmla="*/ 890 h 890"/>
                    <a:gd name="T2" fmla="*/ 1708 w 1708"/>
                    <a:gd name="T3" fmla="*/ 532 h 890"/>
                    <a:gd name="T4" fmla="*/ 0 w 1708"/>
                    <a:gd name="T5" fmla="*/ 340 h 890"/>
                    <a:gd name="T6" fmla="*/ 198 w 1708"/>
                    <a:gd name="T7" fmla="*/ 691 h 890"/>
                    <a:gd name="T8" fmla="*/ 1604 w 1708"/>
                    <a:gd name="T9" fmla="*/ 890 h 8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8" h="890">
                      <a:moveTo>
                        <a:pt x="1604" y="890"/>
                      </a:moveTo>
                      <a:cubicBezTo>
                        <a:pt x="1708" y="532"/>
                        <a:pt x="1708" y="532"/>
                        <a:pt x="1708" y="532"/>
                      </a:cubicBezTo>
                      <a:cubicBezTo>
                        <a:pt x="1644" y="493"/>
                        <a:pt x="797" y="0"/>
                        <a:pt x="0" y="340"/>
                      </a:cubicBezTo>
                      <a:cubicBezTo>
                        <a:pt x="198" y="691"/>
                        <a:pt x="198" y="691"/>
                        <a:pt x="198" y="691"/>
                      </a:cubicBezTo>
                      <a:cubicBezTo>
                        <a:pt x="278" y="659"/>
                        <a:pt x="854" y="453"/>
                        <a:pt x="1604" y="890"/>
                      </a:cubicBezTo>
                      <a:close/>
                    </a:path>
                  </a:pathLst>
                </a:custGeom>
                <a:solidFill>
                  <a:schemeClr val="accent3">
                    <a:lumMod val="40000"/>
                    <a:lumOff val="6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9A8A6F4-0862-A449-BBFF-E2DE847DB87C}"/>
                  </a:ext>
                </a:extLst>
              </p:cNvPr>
              <p:cNvGrpSpPr/>
              <p:nvPr/>
            </p:nvGrpSpPr>
            <p:grpSpPr>
              <a:xfrm>
                <a:off x="4763912" y="2136446"/>
                <a:ext cx="1653125" cy="1004797"/>
                <a:chOff x="1697257" y="1786545"/>
                <a:chExt cx="1239844" cy="753598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59" name="Freeform 8">
                  <a:extLst>
                    <a:ext uri="{FF2B5EF4-FFF2-40B4-BE49-F238E27FC236}">
                      <a16:creationId xmlns:a16="http://schemas.microsoft.com/office/drawing/2014/main" id="{FDF56DFE-AD89-1945-8278-61540931FFA8}"/>
                    </a:ext>
                  </a:extLst>
                </p:cNvPr>
                <p:cNvSpPr/>
                <p:nvPr/>
              </p:nvSpPr>
              <p:spPr bwMode="auto">
                <a:xfrm rot="10800000">
                  <a:off x="1697257" y="1786546"/>
                  <a:ext cx="426092" cy="551413"/>
                </a:xfrm>
                <a:custGeom>
                  <a:avLst/>
                  <a:gdLst>
                    <a:gd name="T0" fmla="*/ 0 w 255"/>
                    <a:gd name="T1" fmla="*/ 330 h 330"/>
                    <a:gd name="T2" fmla="*/ 92 w 255"/>
                    <a:gd name="T3" fmla="*/ 302 h 330"/>
                    <a:gd name="T4" fmla="*/ 255 w 255"/>
                    <a:gd name="T5" fmla="*/ 0 h 330"/>
                    <a:gd name="T6" fmla="*/ 83 w 255"/>
                    <a:gd name="T7" fmla="*/ 46 h 330"/>
                    <a:gd name="T8" fmla="*/ 0 w 255"/>
                    <a:gd name="T9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5" h="330">
                      <a:moveTo>
                        <a:pt x="0" y="330"/>
                      </a:moveTo>
                      <a:lnTo>
                        <a:pt x="92" y="302"/>
                      </a:lnTo>
                      <a:lnTo>
                        <a:pt x="255" y="0"/>
                      </a:lnTo>
                      <a:lnTo>
                        <a:pt x="83" y="46"/>
                      </a:lnTo>
                      <a:lnTo>
                        <a:pt x="0" y="330"/>
                      </a:ln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 15">
                  <a:extLst>
                    <a:ext uri="{FF2B5EF4-FFF2-40B4-BE49-F238E27FC236}">
                      <a16:creationId xmlns:a16="http://schemas.microsoft.com/office/drawing/2014/main" id="{AB2794BF-573A-BF48-BAD7-E76B010A1D0E}"/>
                    </a:ext>
                  </a:extLst>
                </p:cNvPr>
                <p:cNvSpPr/>
                <p:nvPr/>
              </p:nvSpPr>
              <p:spPr bwMode="auto">
                <a:xfrm rot="10800000">
                  <a:off x="1984660" y="1786545"/>
                  <a:ext cx="952441" cy="736889"/>
                </a:xfrm>
                <a:custGeom>
                  <a:avLst/>
                  <a:gdLst>
                    <a:gd name="T0" fmla="*/ 588 w 688"/>
                    <a:gd name="T1" fmla="*/ 532 h 532"/>
                    <a:gd name="T2" fmla="*/ 588 w 688"/>
                    <a:gd name="T3" fmla="*/ 532 h 532"/>
                    <a:gd name="T4" fmla="*/ 688 w 688"/>
                    <a:gd name="T5" fmla="*/ 189 h 532"/>
                    <a:gd name="T6" fmla="*/ 688 w 688"/>
                    <a:gd name="T7" fmla="*/ 189 h 532"/>
                    <a:gd name="T8" fmla="*/ 0 w 688"/>
                    <a:gd name="T9" fmla="*/ 58 h 532"/>
                    <a:gd name="T10" fmla="*/ 220 w 688"/>
                    <a:gd name="T11" fmla="*/ 450 h 532"/>
                    <a:gd name="T12" fmla="*/ 588 w 688"/>
                    <a:gd name="T13" fmla="*/ 532 h 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8" h="532">
                      <a:moveTo>
                        <a:pt x="588" y="532"/>
                      </a:moveTo>
                      <a:cubicBezTo>
                        <a:pt x="588" y="532"/>
                        <a:pt x="588" y="532"/>
                        <a:pt x="588" y="532"/>
                      </a:cubicBezTo>
                      <a:cubicBezTo>
                        <a:pt x="688" y="189"/>
                        <a:pt x="688" y="189"/>
                        <a:pt x="688" y="189"/>
                      </a:cubicBezTo>
                      <a:cubicBezTo>
                        <a:pt x="688" y="189"/>
                        <a:pt x="688" y="189"/>
                        <a:pt x="688" y="189"/>
                      </a:cubicBezTo>
                      <a:cubicBezTo>
                        <a:pt x="435" y="16"/>
                        <a:pt x="201" y="0"/>
                        <a:pt x="0" y="58"/>
                      </a:cubicBezTo>
                      <a:cubicBezTo>
                        <a:pt x="220" y="450"/>
                        <a:pt x="220" y="450"/>
                        <a:pt x="220" y="450"/>
                      </a:cubicBezTo>
                      <a:cubicBezTo>
                        <a:pt x="336" y="424"/>
                        <a:pt x="459" y="445"/>
                        <a:pt x="588" y="532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24">
                  <a:extLst>
                    <a:ext uri="{FF2B5EF4-FFF2-40B4-BE49-F238E27FC236}">
                      <a16:creationId xmlns:a16="http://schemas.microsoft.com/office/drawing/2014/main" id="{FE413687-E6FC-5D45-92F7-DB2173D70B4E}"/>
                    </a:ext>
                  </a:extLst>
                </p:cNvPr>
                <p:cNvSpPr/>
                <p:nvPr/>
              </p:nvSpPr>
              <p:spPr bwMode="auto">
                <a:xfrm rot="10800000">
                  <a:off x="1971293" y="2261094"/>
                  <a:ext cx="932389" cy="279049"/>
                </a:xfrm>
                <a:custGeom>
                  <a:avLst/>
                  <a:gdLst>
                    <a:gd name="T0" fmla="*/ 191 w 674"/>
                    <a:gd name="T1" fmla="*/ 0 h 201"/>
                    <a:gd name="T2" fmla="*/ 0 w 674"/>
                    <a:gd name="T3" fmla="*/ 63 h 201"/>
                    <a:gd name="T4" fmla="*/ 664 w 674"/>
                    <a:gd name="T5" fmla="*/ 201 h 201"/>
                    <a:gd name="T6" fmla="*/ 664 w 674"/>
                    <a:gd name="T7" fmla="*/ 201 h 201"/>
                    <a:gd name="T8" fmla="*/ 674 w 674"/>
                    <a:gd name="T9" fmla="*/ 168 h 201"/>
                    <a:gd name="T10" fmla="*/ 191 w 674"/>
                    <a:gd name="T11" fmla="*/ 0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4" h="201">
                      <a:moveTo>
                        <a:pt x="191" y="0"/>
                      </a:moveTo>
                      <a:cubicBezTo>
                        <a:pt x="86" y="21"/>
                        <a:pt x="26" y="49"/>
                        <a:pt x="0" y="63"/>
                      </a:cubicBezTo>
                      <a:cubicBezTo>
                        <a:pt x="196" y="13"/>
                        <a:pt x="421" y="35"/>
                        <a:pt x="664" y="201"/>
                      </a:cubicBezTo>
                      <a:cubicBezTo>
                        <a:pt x="664" y="201"/>
                        <a:pt x="664" y="201"/>
                        <a:pt x="664" y="201"/>
                      </a:cubicBezTo>
                      <a:cubicBezTo>
                        <a:pt x="674" y="168"/>
                        <a:pt x="674" y="168"/>
                        <a:pt x="674" y="168"/>
                      </a:cubicBezTo>
                      <a:cubicBezTo>
                        <a:pt x="501" y="52"/>
                        <a:pt x="339" y="3"/>
                        <a:pt x="19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28">
                  <a:extLst>
                    <a:ext uri="{FF2B5EF4-FFF2-40B4-BE49-F238E27FC236}">
                      <a16:creationId xmlns:a16="http://schemas.microsoft.com/office/drawing/2014/main" id="{3F571917-405A-3E4E-A41A-6A8F24017453}"/>
                    </a:ext>
                  </a:extLst>
                </p:cNvPr>
                <p:cNvSpPr/>
                <p:nvPr/>
              </p:nvSpPr>
              <p:spPr bwMode="auto">
                <a:xfrm rot="10800000">
                  <a:off x="1697257" y="2261096"/>
                  <a:ext cx="287403" cy="106941"/>
                </a:xfrm>
                <a:custGeom>
                  <a:avLst/>
                  <a:gdLst>
                    <a:gd name="T0" fmla="*/ 10 w 207"/>
                    <a:gd name="T1" fmla="*/ 44 h 77"/>
                    <a:gd name="T2" fmla="*/ 10 w 207"/>
                    <a:gd name="T3" fmla="*/ 44 h 77"/>
                    <a:gd name="T4" fmla="*/ 0 w 207"/>
                    <a:gd name="T5" fmla="*/ 77 h 77"/>
                    <a:gd name="T6" fmla="*/ 207 w 207"/>
                    <a:gd name="T7" fmla="*/ 22 h 77"/>
                    <a:gd name="T8" fmla="*/ 159 w 207"/>
                    <a:gd name="T9" fmla="*/ 0 h 77"/>
                    <a:gd name="T10" fmla="*/ 10 w 207"/>
                    <a:gd name="T11" fmla="*/ 4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7" h="77">
                      <a:moveTo>
                        <a:pt x="10" y="44"/>
                      </a:move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0" y="77"/>
                        <a:pt x="0" y="77"/>
                        <a:pt x="0" y="77"/>
                      </a:cubicBezTo>
                      <a:cubicBezTo>
                        <a:pt x="207" y="22"/>
                        <a:pt x="207" y="22"/>
                        <a:pt x="207" y="22"/>
                      </a:cubicBezTo>
                      <a:cubicBezTo>
                        <a:pt x="159" y="0"/>
                        <a:pt x="159" y="0"/>
                        <a:pt x="159" y="0"/>
                      </a:cubicBezTo>
                      <a:lnTo>
                        <a:pt x="10" y="44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37658B7-26FB-2C42-A846-D8D734AA3275}"/>
                  </a:ext>
                </a:extLst>
              </p:cNvPr>
              <p:cNvGrpSpPr/>
              <p:nvPr/>
            </p:nvGrpSpPr>
            <p:grpSpPr>
              <a:xfrm>
                <a:off x="4353973" y="2831562"/>
                <a:ext cx="2499739" cy="1142928"/>
                <a:chOff x="1389803" y="2307882"/>
                <a:chExt cx="1874804" cy="857196"/>
              </a:xfrm>
              <a:solidFill>
                <a:schemeClr val="accent3"/>
              </a:solidFill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B9833781-FE07-A340-B055-9C714F55C200}"/>
                    </a:ext>
                  </a:extLst>
                </p:cNvPr>
                <p:cNvSpPr/>
                <p:nvPr/>
              </p:nvSpPr>
              <p:spPr bwMode="auto">
                <a:xfrm rot="10800000">
                  <a:off x="1389803" y="2307882"/>
                  <a:ext cx="581490" cy="601542"/>
                </a:xfrm>
                <a:custGeom>
                  <a:avLst/>
                  <a:gdLst>
                    <a:gd name="T0" fmla="*/ 102 w 420"/>
                    <a:gd name="T1" fmla="*/ 84 h 435"/>
                    <a:gd name="T2" fmla="*/ 0 w 420"/>
                    <a:gd name="T3" fmla="*/ 435 h 435"/>
                    <a:gd name="T4" fmla="*/ 0 w 420"/>
                    <a:gd name="T5" fmla="*/ 435 h 435"/>
                    <a:gd name="T6" fmla="*/ 222 w 420"/>
                    <a:gd name="T7" fmla="*/ 369 h 435"/>
                    <a:gd name="T8" fmla="*/ 420 w 420"/>
                    <a:gd name="T9" fmla="*/ 0 h 435"/>
                    <a:gd name="T10" fmla="*/ 102 w 420"/>
                    <a:gd name="T11" fmla="*/ 84 h 435"/>
                    <a:gd name="T12" fmla="*/ 102 w 420"/>
                    <a:gd name="T13" fmla="*/ 84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0" h="435">
                      <a:moveTo>
                        <a:pt x="102" y="84"/>
                      </a:move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222" y="369"/>
                        <a:pt x="222" y="369"/>
                        <a:pt x="222" y="369"/>
                      </a:cubicBezTo>
                      <a:cubicBezTo>
                        <a:pt x="420" y="0"/>
                        <a:pt x="420" y="0"/>
                        <a:pt x="420" y="0"/>
                      </a:cubicBezTo>
                      <a:cubicBezTo>
                        <a:pt x="102" y="84"/>
                        <a:pt x="102" y="84"/>
                        <a:pt x="102" y="84"/>
                      </a:cubicBezTo>
                      <a:cubicBezTo>
                        <a:pt x="102" y="84"/>
                        <a:pt x="102" y="84"/>
                        <a:pt x="102" y="84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Freeform 11">
                  <a:extLst>
                    <a:ext uri="{FF2B5EF4-FFF2-40B4-BE49-F238E27FC236}">
                      <a16:creationId xmlns:a16="http://schemas.microsoft.com/office/drawing/2014/main" id="{AE4C2D8A-1C9B-D940-B9A2-D488E5CE0BD1}"/>
                    </a:ext>
                  </a:extLst>
                </p:cNvPr>
                <p:cNvSpPr/>
                <p:nvPr/>
              </p:nvSpPr>
              <p:spPr bwMode="auto">
                <a:xfrm rot="10800000">
                  <a:off x="1829262" y="2307882"/>
                  <a:ext cx="1435345" cy="845500"/>
                </a:xfrm>
                <a:custGeom>
                  <a:avLst/>
                  <a:gdLst>
                    <a:gd name="T0" fmla="*/ 935 w 1037"/>
                    <a:gd name="T1" fmla="*/ 612 h 612"/>
                    <a:gd name="T2" fmla="*/ 1037 w 1037"/>
                    <a:gd name="T3" fmla="*/ 261 h 612"/>
                    <a:gd name="T4" fmla="*/ 0 w 1037"/>
                    <a:gd name="T5" fmla="*/ 94 h 612"/>
                    <a:gd name="T6" fmla="*/ 215 w 1037"/>
                    <a:gd name="T7" fmla="*/ 476 h 612"/>
                    <a:gd name="T8" fmla="*/ 935 w 1037"/>
                    <a:gd name="T9" fmla="*/ 612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612">
                      <a:moveTo>
                        <a:pt x="935" y="612"/>
                      </a:moveTo>
                      <a:cubicBezTo>
                        <a:pt x="1037" y="261"/>
                        <a:pt x="1037" y="261"/>
                        <a:pt x="1037" y="261"/>
                      </a:cubicBezTo>
                      <a:cubicBezTo>
                        <a:pt x="594" y="0"/>
                        <a:pt x="242" y="13"/>
                        <a:pt x="0" y="94"/>
                      </a:cubicBezTo>
                      <a:cubicBezTo>
                        <a:pt x="215" y="476"/>
                        <a:pt x="215" y="476"/>
                        <a:pt x="215" y="476"/>
                      </a:cubicBezTo>
                      <a:cubicBezTo>
                        <a:pt x="421" y="414"/>
                        <a:pt x="665" y="430"/>
                        <a:pt x="935" y="612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Freeform 23">
                  <a:extLst>
                    <a:ext uri="{FF2B5EF4-FFF2-40B4-BE49-F238E27FC236}">
                      <a16:creationId xmlns:a16="http://schemas.microsoft.com/office/drawing/2014/main" id="{DE7F6C2B-B82C-2848-AB5B-FF165B23810F}"/>
                    </a:ext>
                  </a:extLst>
                </p:cNvPr>
                <p:cNvSpPr/>
                <p:nvPr/>
              </p:nvSpPr>
              <p:spPr bwMode="auto">
                <a:xfrm rot="10800000">
                  <a:off x="1815895" y="2792456"/>
                  <a:ext cx="1413623" cy="372622"/>
                </a:xfrm>
                <a:custGeom>
                  <a:avLst/>
                  <a:gdLst>
                    <a:gd name="T0" fmla="*/ 222 w 1022"/>
                    <a:gd name="T1" fmla="*/ 15 h 269"/>
                    <a:gd name="T2" fmla="*/ 0 w 1022"/>
                    <a:gd name="T3" fmla="*/ 94 h 269"/>
                    <a:gd name="T4" fmla="*/ 1012 w 1022"/>
                    <a:gd name="T5" fmla="*/ 269 h 269"/>
                    <a:gd name="T6" fmla="*/ 1022 w 1022"/>
                    <a:gd name="T7" fmla="*/ 236 h 269"/>
                    <a:gd name="T8" fmla="*/ 222 w 1022"/>
                    <a:gd name="T9" fmla="*/ 1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2" h="269">
                      <a:moveTo>
                        <a:pt x="222" y="15"/>
                      </a:moveTo>
                      <a:cubicBezTo>
                        <a:pt x="119" y="42"/>
                        <a:pt x="41" y="75"/>
                        <a:pt x="0" y="94"/>
                      </a:cubicBezTo>
                      <a:cubicBezTo>
                        <a:pt x="241" y="21"/>
                        <a:pt x="584" y="17"/>
                        <a:pt x="1012" y="269"/>
                      </a:cubicBezTo>
                      <a:cubicBezTo>
                        <a:pt x="1022" y="236"/>
                        <a:pt x="1022" y="236"/>
                        <a:pt x="1022" y="236"/>
                      </a:cubicBezTo>
                      <a:cubicBezTo>
                        <a:pt x="708" y="49"/>
                        <a:pt x="438" y="0"/>
                        <a:pt x="222" y="15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 27">
                  <a:extLst>
                    <a:ext uri="{FF2B5EF4-FFF2-40B4-BE49-F238E27FC236}">
                      <a16:creationId xmlns:a16="http://schemas.microsoft.com/office/drawing/2014/main" id="{904820D0-9558-4D47-A64B-9E2FCA832A72}"/>
                    </a:ext>
                  </a:extLst>
                </p:cNvPr>
                <p:cNvSpPr/>
                <p:nvPr/>
              </p:nvSpPr>
              <p:spPr bwMode="auto">
                <a:xfrm rot="10800000">
                  <a:off x="1389803" y="2792456"/>
                  <a:ext cx="439460" cy="152057"/>
                </a:xfrm>
                <a:custGeom>
                  <a:avLst/>
                  <a:gdLst>
                    <a:gd name="T0" fmla="*/ 10 w 318"/>
                    <a:gd name="T1" fmla="*/ 77 h 110"/>
                    <a:gd name="T2" fmla="*/ 10 w 318"/>
                    <a:gd name="T3" fmla="*/ 77 h 110"/>
                    <a:gd name="T4" fmla="*/ 0 w 318"/>
                    <a:gd name="T5" fmla="*/ 110 h 110"/>
                    <a:gd name="T6" fmla="*/ 0 w 318"/>
                    <a:gd name="T7" fmla="*/ 110 h 110"/>
                    <a:gd name="T8" fmla="*/ 318 w 318"/>
                    <a:gd name="T9" fmla="*/ 26 h 110"/>
                    <a:gd name="T10" fmla="*/ 268 w 318"/>
                    <a:gd name="T11" fmla="*/ 0 h 110"/>
                    <a:gd name="T12" fmla="*/ 10 w 318"/>
                    <a:gd name="T13" fmla="*/ 7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8" h="110">
                      <a:moveTo>
                        <a:pt x="10" y="77"/>
                      </a:moveTo>
                      <a:cubicBezTo>
                        <a:pt x="10" y="77"/>
                        <a:pt x="10" y="77"/>
                        <a:pt x="10" y="77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318" y="26"/>
                        <a:pt x="318" y="26"/>
                        <a:pt x="318" y="26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lnTo>
                        <a:pt x="10" y="77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D712BF-63AB-FA41-9DC6-FC95905AEC17}"/>
                  </a:ext>
                </a:extLst>
              </p:cNvPr>
              <p:cNvGrpSpPr/>
              <p:nvPr/>
            </p:nvGrpSpPr>
            <p:grpSpPr>
              <a:xfrm>
                <a:off x="3946263" y="3540045"/>
                <a:ext cx="3328529" cy="1376861"/>
                <a:chOff x="1084020" y="2839244"/>
                <a:chExt cx="2496397" cy="1032646"/>
              </a:xfrm>
            </p:grpSpPr>
            <p:sp>
              <p:nvSpPr>
                <p:cNvPr id="51" name="Freeform 10">
                  <a:extLst>
                    <a:ext uri="{FF2B5EF4-FFF2-40B4-BE49-F238E27FC236}">
                      <a16:creationId xmlns:a16="http://schemas.microsoft.com/office/drawing/2014/main" id="{740CE9A7-9B5A-5F45-8095-EB9B9E9F4572}"/>
                    </a:ext>
                  </a:extLst>
                </p:cNvPr>
                <p:cNvSpPr/>
                <p:nvPr/>
              </p:nvSpPr>
              <p:spPr bwMode="auto">
                <a:xfrm rot="10800000">
                  <a:off x="1084020" y="2839244"/>
                  <a:ext cx="731875" cy="634961"/>
                </a:xfrm>
                <a:custGeom>
                  <a:avLst/>
                  <a:gdLst>
                    <a:gd name="T0" fmla="*/ 101 w 528"/>
                    <a:gd name="T1" fmla="*/ 113 h 459"/>
                    <a:gd name="T2" fmla="*/ 0 w 528"/>
                    <a:gd name="T3" fmla="*/ 459 h 459"/>
                    <a:gd name="T4" fmla="*/ 0 w 528"/>
                    <a:gd name="T5" fmla="*/ 459 h 459"/>
                    <a:gd name="T6" fmla="*/ 335 w 528"/>
                    <a:gd name="T7" fmla="*/ 359 h 459"/>
                    <a:gd name="T8" fmla="*/ 528 w 528"/>
                    <a:gd name="T9" fmla="*/ 0 h 459"/>
                    <a:gd name="T10" fmla="*/ 101 w 528"/>
                    <a:gd name="T11" fmla="*/ 113 h 459"/>
                    <a:gd name="T12" fmla="*/ 101 w 528"/>
                    <a:gd name="T13" fmla="*/ 113 h 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8" h="459">
                      <a:moveTo>
                        <a:pt x="101" y="113"/>
                      </a:moveTo>
                      <a:cubicBezTo>
                        <a:pt x="0" y="459"/>
                        <a:pt x="0" y="459"/>
                        <a:pt x="0" y="459"/>
                      </a:cubicBezTo>
                      <a:cubicBezTo>
                        <a:pt x="0" y="459"/>
                        <a:pt x="0" y="459"/>
                        <a:pt x="0" y="459"/>
                      </a:cubicBezTo>
                      <a:cubicBezTo>
                        <a:pt x="335" y="359"/>
                        <a:pt x="335" y="359"/>
                        <a:pt x="335" y="359"/>
                      </a:cubicBezTo>
                      <a:cubicBezTo>
                        <a:pt x="528" y="0"/>
                        <a:pt x="528" y="0"/>
                        <a:pt x="528" y="0"/>
                      </a:cubicBezTo>
                      <a:cubicBezTo>
                        <a:pt x="101" y="113"/>
                        <a:pt x="101" y="113"/>
                        <a:pt x="101" y="113"/>
                      </a:cubicBezTo>
                      <a:cubicBezTo>
                        <a:pt x="101" y="113"/>
                        <a:pt x="101" y="113"/>
                        <a:pt x="101" y="113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 13">
                  <a:extLst>
                    <a:ext uri="{FF2B5EF4-FFF2-40B4-BE49-F238E27FC236}">
                      <a16:creationId xmlns:a16="http://schemas.microsoft.com/office/drawing/2014/main" id="{CF0E41E8-BCFF-7C46-9908-758188DC214F}"/>
                    </a:ext>
                  </a:extLst>
                </p:cNvPr>
                <p:cNvSpPr/>
                <p:nvPr/>
              </p:nvSpPr>
              <p:spPr bwMode="auto">
                <a:xfrm rot="10800000">
                  <a:off x="1675536" y="2839244"/>
                  <a:ext cx="1904881" cy="1032646"/>
                </a:xfrm>
                <a:custGeom>
                  <a:avLst/>
                  <a:gdLst>
                    <a:gd name="T0" fmla="*/ 1275 w 1376"/>
                    <a:gd name="T1" fmla="*/ 747 h 747"/>
                    <a:gd name="T2" fmla="*/ 1376 w 1376"/>
                    <a:gd name="T3" fmla="*/ 401 h 747"/>
                    <a:gd name="T4" fmla="*/ 0 w 1376"/>
                    <a:gd name="T5" fmla="*/ 208 h 747"/>
                    <a:gd name="T6" fmla="*/ 210 w 1376"/>
                    <a:gd name="T7" fmla="*/ 580 h 747"/>
                    <a:gd name="T8" fmla="*/ 1275 w 1376"/>
                    <a:gd name="T9" fmla="*/ 747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6" h="747">
                      <a:moveTo>
                        <a:pt x="1275" y="747"/>
                      </a:moveTo>
                      <a:cubicBezTo>
                        <a:pt x="1376" y="401"/>
                        <a:pt x="1376" y="401"/>
                        <a:pt x="1376" y="401"/>
                      </a:cubicBezTo>
                      <a:cubicBezTo>
                        <a:pt x="646" y="0"/>
                        <a:pt x="142" y="150"/>
                        <a:pt x="0" y="208"/>
                      </a:cubicBezTo>
                      <a:cubicBezTo>
                        <a:pt x="210" y="580"/>
                        <a:pt x="210" y="580"/>
                        <a:pt x="210" y="580"/>
                      </a:cubicBezTo>
                      <a:cubicBezTo>
                        <a:pt x="453" y="495"/>
                        <a:pt x="816" y="474"/>
                        <a:pt x="1275" y="747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 22">
                  <a:extLst>
                    <a:ext uri="{FF2B5EF4-FFF2-40B4-BE49-F238E27FC236}">
                      <a16:creationId xmlns:a16="http://schemas.microsoft.com/office/drawing/2014/main" id="{A663DB6A-6C94-4846-B628-494EF0E6A9F4}"/>
                    </a:ext>
                  </a:extLst>
                </p:cNvPr>
                <p:cNvSpPr/>
                <p:nvPr/>
              </p:nvSpPr>
              <p:spPr bwMode="auto">
                <a:xfrm rot="10800000">
                  <a:off x="1663838" y="3317135"/>
                  <a:ext cx="1904881" cy="544729"/>
                </a:xfrm>
                <a:custGeom>
                  <a:avLst/>
                  <a:gdLst>
                    <a:gd name="T0" fmla="*/ 208 w 1377"/>
                    <a:gd name="T1" fmla="*/ 102 h 394"/>
                    <a:gd name="T2" fmla="*/ 0 w 1377"/>
                    <a:gd name="T3" fmla="*/ 198 h 394"/>
                    <a:gd name="T4" fmla="*/ 1368 w 1377"/>
                    <a:gd name="T5" fmla="*/ 394 h 394"/>
                    <a:gd name="T6" fmla="*/ 1377 w 1377"/>
                    <a:gd name="T7" fmla="*/ 361 h 394"/>
                    <a:gd name="T8" fmla="*/ 208 w 1377"/>
                    <a:gd name="T9" fmla="*/ 102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7" h="394">
                      <a:moveTo>
                        <a:pt x="208" y="102"/>
                      </a:moveTo>
                      <a:cubicBezTo>
                        <a:pt x="109" y="137"/>
                        <a:pt x="27" y="182"/>
                        <a:pt x="0" y="198"/>
                      </a:cubicBezTo>
                      <a:cubicBezTo>
                        <a:pt x="151" y="138"/>
                        <a:pt x="650" y="0"/>
                        <a:pt x="1368" y="394"/>
                      </a:cubicBezTo>
                      <a:cubicBezTo>
                        <a:pt x="1377" y="361"/>
                        <a:pt x="1377" y="361"/>
                        <a:pt x="1377" y="361"/>
                      </a:cubicBezTo>
                      <a:cubicBezTo>
                        <a:pt x="880" y="71"/>
                        <a:pt x="459" y="64"/>
                        <a:pt x="208" y="10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 26">
                  <a:extLst>
                    <a:ext uri="{FF2B5EF4-FFF2-40B4-BE49-F238E27FC236}">
                      <a16:creationId xmlns:a16="http://schemas.microsoft.com/office/drawing/2014/main" id="{621C72EE-A1AA-3048-82E3-6A0713F1FA26}"/>
                    </a:ext>
                  </a:extLst>
                </p:cNvPr>
                <p:cNvSpPr/>
                <p:nvPr/>
              </p:nvSpPr>
              <p:spPr bwMode="auto">
                <a:xfrm rot="10800000">
                  <a:off x="1085690" y="3317134"/>
                  <a:ext cx="589845" cy="198843"/>
                </a:xfrm>
                <a:custGeom>
                  <a:avLst/>
                  <a:gdLst>
                    <a:gd name="T0" fmla="*/ 10 w 426"/>
                    <a:gd name="T1" fmla="*/ 111 h 144"/>
                    <a:gd name="T2" fmla="*/ 9 w 426"/>
                    <a:gd name="T3" fmla="*/ 111 h 144"/>
                    <a:gd name="T4" fmla="*/ 0 w 426"/>
                    <a:gd name="T5" fmla="*/ 144 h 144"/>
                    <a:gd name="T6" fmla="*/ 0 w 426"/>
                    <a:gd name="T7" fmla="*/ 144 h 144"/>
                    <a:gd name="T8" fmla="*/ 426 w 426"/>
                    <a:gd name="T9" fmla="*/ 31 h 144"/>
                    <a:gd name="T10" fmla="*/ 379 w 426"/>
                    <a:gd name="T11" fmla="*/ 0 h 144"/>
                    <a:gd name="T12" fmla="*/ 10 w 426"/>
                    <a:gd name="T13" fmla="*/ 111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6" h="144">
                      <a:moveTo>
                        <a:pt x="10" y="111"/>
                      </a:moveTo>
                      <a:cubicBezTo>
                        <a:pt x="9" y="111"/>
                        <a:pt x="9" y="111"/>
                        <a:pt x="9" y="111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426" y="31"/>
                        <a:pt x="426" y="31"/>
                        <a:pt x="426" y="31"/>
                      </a:cubicBezTo>
                      <a:cubicBezTo>
                        <a:pt x="379" y="0"/>
                        <a:pt x="379" y="0"/>
                        <a:pt x="379" y="0"/>
                      </a:cubicBezTo>
                      <a:lnTo>
                        <a:pt x="10" y="111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8" name="Freeform 81">
                <a:extLst>
                  <a:ext uri="{FF2B5EF4-FFF2-40B4-BE49-F238E27FC236}">
                    <a16:creationId xmlns:a16="http://schemas.microsoft.com/office/drawing/2014/main" id="{5EED3391-0217-8843-B8ED-D39E1A8AF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8669" y="4136476"/>
                <a:ext cx="66332" cy="67714"/>
              </a:xfrm>
              <a:custGeom>
                <a:avLst/>
                <a:gdLst>
                  <a:gd name="T0" fmla="*/ 12 w 24"/>
                  <a:gd name="T1" fmla="*/ 24 h 24"/>
                  <a:gd name="T2" fmla="*/ 24 w 24"/>
                  <a:gd name="T3" fmla="*/ 12 h 24"/>
                  <a:gd name="T4" fmla="*/ 12 w 24"/>
                  <a:gd name="T5" fmla="*/ 0 h 24"/>
                  <a:gd name="T6" fmla="*/ 0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20 w 24"/>
                  <a:gd name="T13" fmla="*/ 12 h 24"/>
                  <a:gd name="T14" fmla="*/ 12 w 24"/>
                  <a:gd name="T15" fmla="*/ 20 h 24"/>
                  <a:gd name="T16" fmla="*/ 4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AEA10E4-04B3-FE45-B91E-F8E7B12431A8}"/>
                  </a:ext>
                </a:extLst>
              </p:cNvPr>
              <p:cNvGrpSpPr/>
              <p:nvPr/>
            </p:nvGrpSpPr>
            <p:grpSpPr>
              <a:xfrm>
                <a:off x="5505492" y="2550601"/>
                <a:ext cx="356539" cy="310931"/>
                <a:chOff x="4136422" y="5023071"/>
                <a:chExt cx="356539" cy="310931"/>
              </a:xfrm>
              <a:solidFill>
                <a:schemeClr val="bg1"/>
              </a:solidFill>
            </p:grpSpPr>
            <p:sp>
              <p:nvSpPr>
                <p:cNvPr id="43" name="Freeform 44">
                  <a:extLst>
                    <a:ext uri="{FF2B5EF4-FFF2-40B4-BE49-F238E27FC236}">
                      <a16:creationId xmlns:a16="http://schemas.microsoft.com/office/drawing/2014/main" id="{6D02EB2C-562D-F449-9059-A8C72F1E3A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36422" y="5023071"/>
                  <a:ext cx="356533" cy="255655"/>
                </a:xfrm>
                <a:custGeom>
                  <a:avLst/>
                  <a:gdLst>
                    <a:gd name="T0" fmla="*/ 128 w 128"/>
                    <a:gd name="T1" fmla="*/ 24 h 92"/>
                    <a:gd name="T2" fmla="*/ 119 w 128"/>
                    <a:gd name="T3" fmla="*/ 12 h 92"/>
                    <a:gd name="T4" fmla="*/ 67 w 128"/>
                    <a:gd name="T5" fmla="*/ 0 h 92"/>
                    <a:gd name="T6" fmla="*/ 64 w 128"/>
                    <a:gd name="T7" fmla="*/ 0 h 92"/>
                    <a:gd name="T8" fmla="*/ 61 w 128"/>
                    <a:gd name="T9" fmla="*/ 0 h 92"/>
                    <a:gd name="T10" fmla="*/ 9 w 128"/>
                    <a:gd name="T11" fmla="*/ 12 h 92"/>
                    <a:gd name="T12" fmla="*/ 0 w 128"/>
                    <a:gd name="T13" fmla="*/ 24 h 92"/>
                    <a:gd name="T14" fmla="*/ 9 w 128"/>
                    <a:gd name="T15" fmla="*/ 36 h 92"/>
                    <a:gd name="T16" fmla="*/ 20 w 128"/>
                    <a:gd name="T17" fmla="*/ 38 h 92"/>
                    <a:gd name="T18" fmla="*/ 20 w 128"/>
                    <a:gd name="T19" fmla="*/ 72 h 92"/>
                    <a:gd name="T20" fmla="*/ 64 w 128"/>
                    <a:gd name="T21" fmla="*/ 92 h 92"/>
                    <a:gd name="T22" fmla="*/ 108 w 128"/>
                    <a:gd name="T23" fmla="*/ 72 h 92"/>
                    <a:gd name="T24" fmla="*/ 108 w 128"/>
                    <a:gd name="T25" fmla="*/ 38 h 92"/>
                    <a:gd name="T26" fmla="*/ 119 w 128"/>
                    <a:gd name="T27" fmla="*/ 36 h 92"/>
                    <a:gd name="T28" fmla="*/ 128 w 128"/>
                    <a:gd name="T29" fmla="*/ 24 h 92"/>
                    <a:gd name="T30" fmla="*/ 100 w 128"/>
                    <a:gd name="T31" fmla="*/ 72 h 92"/>
                    <a:gd name="T32" fmla="*/ 64 w 128"/>
                    <a:gd name="T33" fmla="*/ 84 h 92"/>
                    <a:gd name="T34" fmla="*/ 28 w 128"/>
                    <a:gd name="T35" fmla="*/ 72 h 92"/>
                    <a:gd name="T36" fmla="*/ 28 w 128"/>
                    <a:gd name="T37" fmla="*/ 40 h 92"/>
                    <a:gd name="T38" fmla="*/ 61 w 128"/>
                    <a:gd name="T39" fmla="*/ 48 h 92"/>
                    <a:gd name="T40" fmla="*/ 64 w 128"/>
                    <a:gd name="T41" fmla="*/ 48 h 92"/>
                    <a:gd name="T42" fmla="*/ 67 w 128"/>
                    <a:gd name="T43" fmla="*/ 48 h 92"/>
                    <a:gd name="T44" fmla="*/ 100 w 128"/>
                    <a:gd name="T45" fmla="*/ 40 h 92"/>
                    <a:gd name="T46" fmla="*/ 100 w 128"/>
                    <a:gd name="T47" fmla="*/ 72 h 92"/>
                    <a:gd name="T48" fmla="*/ 65 w 128"/>
                    <a:gd name="T49" fmla="*/ 40 h 92"/>
                    <a:gd name="T50" fmla="*/ 64 w 128"/>
                    <a:gd name="T51" fmla="*/ 40 h 92"/>
                    <a:gd name="T52" fmla="*/ 63 w 128"/>
                    <a:gd name="T53" fmla="*/ 40 h 92"/>
                    <a:gd name="T54" fmla="*/ 11 w 128"/>
                    <a:gd name="T55" fmla="*/ 28 h 92"/>
                    <a:gd name="T56" fmla="*/ 8 w 128"/>
                    <a:gd name="T57" fmla="*/ 24 h 92"/>
                    <a:gd name="T58" fmla="*/ 11 w 128"/>
                    <a:gd name="T59" fmla="*/ 20 h 92"/>
                    <a:gd name="T60" fmla="*/ 63 w 128"/>
                    <a:gd name="T61" fmla="*/ 8 h 92"/>
                    <a:gd name="T62" fmla="*/ 64 w 128"/>
                    <a:gd name="T63" fmla="*/ 8 h 92"/>
                    <a:gd name="T64" fmla="*/ 65 w 128"/>
                    <a:gd name="T65" fmla="*/ 8 h 92"/>
                    <a:gd name="T66" fmla="*/ 117 w 128"/>
                    <a:gd name="T67" fmla="*/ 20 h 92"/>
                    <a:gd name="T68" fmla="*/ 120 w 128"/>
                    <a:gd name="T69" fmla="*/ 24 h 92"/>
                    <a:gd name="T70" fmla="*/ 117 w 128"/>
                    <a:gd name="T71" fmla="*/ 28 h 92"/>
                    <a:gd name="T72" fmla="*/ 65 w 128"/>
                    <a:gd name="T73" fmla="*/ 4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8" h="92">
                      <a:moveTo>
                        <a:pt x="128" y="24"/>
                      </a:moveTo>
                      <a:cubicBezTo>
                        <a:pt x="128" y="18"/>
                        <a:pt x="124" y="14"/>
                        <a:pt x="119" y="12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6" y="0"/>
                        <a:pt x="65" y="0"/>
                        <a:pt x="64" y="0"/>
                      </a:cubicBezTo>
                      <a:cubicBezTo>
                        <a:pt x="63" y="0"/>
                        <a:pt x="62" y="0"/>
                        <a:pt x="61" y="0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4" y="14"/>
                        <a:pt x="0" y="18"/>
                        <a:pt x="0" y="24"/>
                      </a:cubicBezTo>
                      <a:cubicBezTo>
                        <a:pt x="0" y="30"/>
                        <a:pt x="4" y="34"/>
                        <a:pt x="9" y="36"/>
                      </a:cubicBezTo>
                      <a:cubicBezTo>
                        <a:pt x="20" y="38"/>
                        <a:pt x="20" y="38"/>
                        <a:pt x="20" y="38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0" y="83"/>
                        <a:pt x="32" y="92"/>
                        <a:pt x="64" y="92"/>
                      </a:cubicBezTo>
                      <a:cubicBezTo>
                        <a:pt x="96" y="92"/>
                        <a:pt x="108" y="83"/>
                        <a:pt x="108" y="72"/>
                      </a:cubicBezTo>
                      <a:cubicBezTo>
                        <a:pt x="108" y="38"/>
                        <a:pt x="108" y="38"/>
                        <a:pt x="108" y="38"/>
                      </a:cubicBezTo>
                      <a:cubicBezTo>
                        <a:pt x="119" y="36"/>
                        <a:pt x="119" y="36"/>
                        <a:pt x="119" y="36"/>
                      </a:cubicBezTo>
                      <a:cubicBezTo>
                        <a:pt x="124" y="34"/>
                        <a:pt x="128" y="30"/>
                        <a:pt x="128" y="24"/>
                      </a:cubicBezTo>
                      <a:close/>
                      <a:moveTo>
                        <a:pt x="100" y="72"/>
                      </a:moveTo>
                      <a:cubicBezTo>
                        <a:pt x="100" y="76"/>
                        <a:pt x="88" y="84"/>
                        <a:pt x="64" y="84"/>
                      </a:cubicBezTo>
                      <a:cubicBezTo>
                        <a:pt x="40" y="84"/>
                        <a:pt x="28" y="76"/>
                        <a:pt x="28" y="72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2" y="48"/>
                        <a:pt x="63" y="48"/>
                        <a:pt x="64" y="48"/>
                      </a:cubicBezTo>
                      <a:cubicBezTo>
                        <a:pt x="65" y="48"/>
                        <a:pt x="66" y="48"/>
                        <a:pt x="67" y="48"/>
                      </a:cubicBezTo>
                      <a:cubicBezTo>
                        <a:pt x="100" y="40"/>
                        <a:pt x="100" y="40"/>
                        <a:pt x="100" y="40"/>
                      </a:cubicBezTo>
                      <a:lnTo>
                        <a:pt x="100" y="72"/>
                      </a:lnTo>
                      <a:close/>
                      <a:moveTo>
                        <a:pt x="65" y="40"/>
                      </a:moveTo>
                      <a:cubicBezTo>
                        <a:pt x="65" y="40"/>
                        <a:pt x="64" y="40"/>
                        <a:pt x="64" y="40"/>
                      </a:cubicBezTo>
                      <a:cubicBezTo>
                        <a:pt x="64" y="40"/>
                        <a:pt x="63" y="40"/>
                        <a:pt x="63" y="40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9" y="27"/>
                        <a:pt x="8" y="26"/>
                        <a:pt x="8" y="24"/>
                      </a:cubicBezTo>
                      <a:cubicBezTo>
                        <a:pt x="8" y="22"/>
                        <a:pt x="9" y="21"/>
                        <a:pt x="11" y="20"/>
                      </a:cubicBezTo>
                      <a:cubicBezTo>
                        <a:pt x="63" y="8"/>
                        <a:pt x="63" y="8"/>
                        <a:pt x="63" y="8"/>
                      </a:cubicBezTo>
                      <a:cubicBezTo>
                        <a:pt x="63" y="8"/>
                        <a:pt x="64" y="8"/>
                        <a:pt x="64" y="8"/>
                      </a:cubicBezTo>
                      <a:cubicBezTo>
                        <a:pt x="64" y="8"/>
                        <a:pt x="65" y="8"/>
                        <a:pt x="65" y="8"/>
                      </a:cubicBezTo>
                      <a:cubicBezTo>
                        <a:pt x="117" y="20"/>
                        <a:pt x="117" y="20"/>
                        <a:pt x="117" y="20"/>
                      </a:cubicBezTo>
                      <a:cubicBezTo>
                        <a:pt x="119" y="21"/>
                        <a:pt x="120" y="22"/>
                        <a:pt x="120" y="24"/>
                      </a:cubicBezTo>
                      <a:cubicBezTo>
                        <a:pt x="120" y="26"/>
                        <a:pt x="119" y="27"/>
                        <a:pt x="117" y="28"/>
                      </a:cubicBezTo>
                      <a:lnTo>
                        <a:pt x="6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Freeform 45">
                  <a:extLst>
                    <a:ext uri="{FF2B5EF4-FFF2-40B4-BE49-F238E27FC236}">
                      <a16:creationId xmlns:a16="http://schemas.microsoft.com/office/drawing/2014/main" id="{AF5712CF-654D-5A42-B116-4B81B584CFC1}"/>
                    </a:ext>
                  </a:extLst>
                </p:cNvPr>
                <p:cNvSpPr/>
                <p:nvPr/>
              </p:nvSpPr>
              <p:spPr bwMode="auto">
                <a:xfrm>
                  <a:off x="4459794" y="5133625"/>
                  <a:ext cx="22111" cy="122991"/>
                </a:xfrm>
                <a:custGeom>
                  <a:avLst/>
                  <a:gdLst>
                    <a:gd name="T0" fmla="*/ 0 w 8"/>
                    <a:gd name="T1" fmla="*/ 4 h 44"/>
                    <a:gd name="T2" fmla="*/ 0 w 8"/>
                    <a:gd name="T3" fmla="*/ 40 h 44"/>
                    <a:gd name="T4" fmla="*/ 4 w 8"/>
                    <a:gd name="T5" fmla="*/ 44 h 44"/>
                    <a:gd name="T6" fmla="*/ 8 w 8"/>
                    <a:gd name="T7" fmla="*/ 40 h 44"/>
                    <a:gd name="T8" fmla="*/ 8 w 8"/>
                    <a:gd name="T9" fmla="*/ 4 h 44"/>
                    <a:gd name="T10" fmla="*/ 4 w 8"/>
                    <a:gd name="T11" fmla="*/ 0 h 44"/>
                    <a:gd name="T12" fmla="*/ 0 w 8"/>
                    <a:gd name="T13" fmla="*/ 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4">
                      <a:moveTo>
                        <a:pt x="0" y="4"/>
                      </a:move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2"/>
                        <a:pt x="2" y="44"/>
                        <a:pt x="4" y="44"/>
                      </a:cubicBezTo>
                      <a:cubicBezTo>
                        <a:pt x="6" y="44"/>
                        <a:pt x="8" y="42"/>
                        <a:pt x="8" y="40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2"/>
                        <a:pt x="6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Oval 46">
                  <a:extLst>
                    <a:ext uri="{FF2B5EF4-FFF2-40B4-BE49-F238E27FC236}">
                      <a16:creationId xmlns:a16="http://schemas.microsoft.com/office/drawing/2014/main" id="{B3C072DD-9247-B341-A522-6A71A1A541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48740" y="5267670"/>
                  <a:ext cx="44221" cy="6633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B2B2B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9" name="Oval 17">
                <a:extLst>
                  <a:ext uri="{FF2B5EF4-FFF2-40B4-BE49-F238E27FC236}">
                    <a16:creationId xmlns:a16="http://schemas.microsoft.com/office/drawing/2014/main" id="{0B2C9422-F5D6-134F-9E31-F71DA19AE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1366" y="3502391"/>
                <a:ext cx="44221" cy="442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95" name="Freeform 127">
              <a:extLst>
                <a:ext uri="{FF2B5EF4-FFF2-40B4-BE49-F238E27FC236}">
                  <a16:creationId xmlns:a16="http://schemas.microsoft.com/office/drawing/2014/main" id="{C473C6E4-82FE-A845-A85C-99D650737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8981" y="3203542"/>
              <a:ext cx="269556" cy="350999"/>
            </a:xfrm>
            <a:custGeom>
              <a:avLst/>
              <a:gdLst>
                <a:gd name="T0" fmla="*/ 40 w 192"/>
                <a:gd name="T1" fmla="*/ 256 h 256"/>
                <a:gd name="T2" fmla="*/ 80 w 192"/>
                <a:gd name="T3" fmla="*/ 216 h 256"/>
                <a:gd name="T4" fmla="*/ 80 w 192"/>
                <a:gd name="T5" fmla="*/ 102 h 256"/>
                <a:gd name="T6" fmla="*/ 176 w 192"/>
                <a:gd name="T7" fmla="*/ 82 h 256"/>
                <a:gd name="T8" fmla="*/ 176 w 192"/>
                <a:gd name="T9" fmla="*/ 160 h 256"/>
                <a:gd name="T10" fmla="*/ 152 w 192"/>
                <a:gd name="T11" fmla="*/ 152 h 256"/>
                <a:gd name="T12" fmla="*/ 112 w 192"/>
                <a:gd name="T13" fmla="*/ 192 h 256"/>
                <a:gd name="T14" fmla="*/ 152 w 192"/>
                <a:gd name="T15" fmla="*/ 232 h 256"/>
                <a:gd name="T16" fmla="*/ 192 w 192"/>
                <a:gd name="T17" fmla="*/ 192 h 256"/>
                <a:gd name="T18" fmla="*/ 192 w 192"/>
                <a:gd name="T19" fmla="*/ 72 h 256"/>
                <a:gd name="T20" fmla="*/ 192 w 192"/>
                <a:gd name="T21" fmla="*/ 72 h 256"/>
                <a:gd name="T22" fmla="*/ 192 w 192"/>
                <a:gd name="T23" fmla="*/ 8 h 256"/>
                <a:gd name="T24" fmla="*/ 189 w 192"/>
                <a:gd name="T25" fmla="*/ 2 h 256"/>
                <a:gd name="T26" fmla="*/ 182 w 192"/>
                <a:gd name="T27" fmla="*/ 0 h 256"/>
                <a:gd name="T28" fmla="*/ 70 w 192"/>
                <a:gd name="T29" fmla="*/ 24 h 256"/>
                <a:gd name="T30" fmla="*/ 64 w 192"/>
                <a:gd name="T31" fmla="*/ 32 h 256"/>
                <a:gd name="T32" fmla="*/ 64 w 192"/>
                <a:gd name="T33" fmla="*/ 96 h 256"/>
                <a:gd name="T34" fmla="*/ 64 w 192"/>
                <a:gd name="T35" fmla="*/ 96 h 256"/>
                <a:gd name="T36" fmla="*/ 64 w 192"/>
                <a:gd name="T37" fmla="*/ 184 h 256"/>
                <a:gd name="T38" fmla="*/ 40 w 192"/>
                <a:gd name="T39" fmla="*/ 176 h 256"/>
                <a:gd name="T40" fmla="*/ 0 w 192"/>
                <a:gd name="T41" fmla="*/ 216 h 256"/>
                <a:gd name="T42" fmla="*/ 40 w 192"/>
                <a:gd name="T43" fmla="*/ 256 h 256"/>
                <a:gd name="T44" fmla="*/ 152 w 192"/>
                <a:gd name="T45" fmla="*/ 216 h 256"/>
                <a:gd name="T46" fmla="*/ 128 w 192"/>
                <a:gd name="T47" fmla="*/ 192 h 256"/>
                <a:gd name="T48" fmla="*/ 152 w 192"/>
                <a:gd name="T49" fmla="*/ 168 h 256"/>
                <a:gd name="T50" fmla="*/ 176 w 192"/>
                <a:gd name="T51" fmla="*/ 192 h 256"/>
                <a:gd name="T52" fmla="*/ 152 w 192"/>
                <a:gd name="T53" fmla="*/ 216 h 256"/>
                <a:gd name="T54" fmla="*/ 176 w 192"/>
                <a:gd name="T55" fmla="*/ 18 h 256"/>
                <a:gd name="T56" fmla="*/ 176 w 192"/>
                <a:gd name="T57" fmla="*/ 66 h 256"/>
                <a:gd name="T58" fmla="*/ 80 w 192"/>
                <a:gd name="T59" fmla="*/ 86 h 256"/>
                <a:gd name="T60" fmla="*/ 80 w 192"/>
                <a:gd name="T61" fmla="*/ 38 h 256"/>
                <a:gd name="T62" fmla="*/ 176 w 192"/>
                <a:gd name="T63" fmla="*/ 18 h 256"/>
                <a:gd name="T64" fmla="*/ 40 w 192"/>
                <a:gd name="T65" fmla="*/ 192 h 256"/>
                <a:gd name="T66" fmla="*/ 64 w 192"/>
                <a:gd name="T67" fmla="*/ 216 h 256"/>
                <a:gd name="T68" fmla="*/ 40 w 192"/>
                <a:gd name="T69" fmla="*/ 240 h 256"/>
                <a:gd name="T70" fmla="*/ 16 w 192"/>
                <a:gd name="T71" fmla="*/ 216 h 256"/>
                <a:gd name="T72" fmla="*/ 40 w 192"/>
                <a:gd name="T73" fmla="*/ 19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" h="256">
                  <a:moveTo>
                    <a:pt x="40" y="256"/>
                  </a:moveTo>
                  <a:cubicBezTo>
                    <a:pt x="62" y="256"/>
                    <a:pt x="80" y="238"/>
                    <a:pt x="80" y="216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176" y="82"/>
                    <a:pt x="176" y="82"/>
                    <a:pt x="176" y="8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68" y="155"/>
                    <a:pt x="161" y="152"/>
                    <a:pt x="152" y="152"/>
                  </a:cubicBezTo>
                  <a:cubicBezTo>
                    <a:pt x="130" y="152"/>
                    <a:pt x="112" y="170"/>
                    <a:pt x="112" y="192"/>
                  </a:cubicBezTo>
                  <a:cubicBezTo>
                    <a:pt x="112" y="214"/>
                    <a:pt x="130" y="232"/>
                    <a:pt x="152" y="232"/>
                  </a:cubicBezTo>
                  <a:cubicBezTo>
                    <a:pt x="174" y="232"/>
                    <a:pt x="192" y="214"/>
                    <a:pt x="192" y="192"/>
                  </a:cubicBezTo>
                  <a:cubicBezTo>
                    <a:pt x="192" y="72"/>
                    <a:pt x="192" y="72"/>
                    <a:pt x="192" y="72"/>
                  </a:cubicBezTo>
                  <a:cubicBezTo>
                    <a:pt x="192" y="72"/>
                    <a:pt x="192" y="72"/>
                    <a:pt x="192" y="72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2" y="6"/>
                    <a:pt x="191" y="3"/>
                    <a:pt x="189" y="2"/>
                  </a:cubicBezTo>
                  <a:cubicBezTo>
                    <a:pt x="187" y="0"/>
                    <a:pt x="185" y="0"/>
                    <a:pt x="182" y="0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7" y="25"/>
                    <a:pt x="64" y="28"/>
                    <a:pt x="64" y="32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6" y="179"/>
                    <a:pt x="49" y="176"/>
                    <a:pt x="40" y="176"/>
                  </a:cubicBezTo>
                  <a:cubicBezTo>
                    <a:pt x="18" y="176"/>
                    <a:pt x="0" y="194"/>
                    <a:pt x="0" y="216"/>
                  </a:cubicBezTo>
                  <a:cubicBezTo>
                    <a:pt x="0" y="238"/>
                    <a:pt x="18" y="256"/>
                    <a:pt x="40" y="256"/>
                  </a:cubicBezTo>
                  <a:close/>
                  <a:moveTo>
                    <a:pt x="152" y="216"/>
                  </a:moveTo>
                  <a:cubicBezTo>
                    <a:pt x="139" y="216"/>
                    <a:pt x="128" y="205"/>
                    <a:pt x="128" y="192"/>
                  </a:cubicBezTo>
                  <a:cubicBezTo>
                    <a:pt x="128" y="179"/>
                    <a:pt x="139" y="168"/>
                    <a:pt x="152" y="168"/>
                  </a:cubicBezTo>
                  <a:cubicBezTo>
                    <a:pt x="165" y="168"/>
                    <a:pt x="176" y="179"/>
                    <a:pt x="176" y="192"/>
                  </a:cubicBezTo>
                  <a:cubicBezTo>
                    <a:pt x="176" y="205"/>
                    <a:pt x="165" y="216"/>
                    <a:pt x="152" y="216"/>
                  </a:cubicBezTo>
                  <a:close/>
                  <a:moveTo>
                    <a:pt x="176" y="18"/>
                  </a:moveTo>
                  <a:cubicBezTo>
                    <a:pt x="176" y="66"/>
                    <a:pt x="176" y="66"/>
                    <a:pt x="176" y="6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38"/>
                    <a:pt x="80" y="38"/>
                    <a:pt x="80" y="38"/>
                  </a:cubicBezTo>
                  <a:lnTo>
                    <a:pt x="176" y="18"/>
                  </a:lnTo>
                  <a:close/>
                  <a:moveTo>
                    <a:pt x="40" y="192"/>
                  </a:moveTo>
                  <a:cubicBezTo>
                    <a:pt x="53" y="192"/>
                    <a:pt x="64" y="203"/>
                    <a:pt x="64" y="216"/>
                  </a:cubicBezTo>
                  <a:cubicBezTo>
                    <a:pt x="64" y="229"/>
                    <a:pt x="53" y="240"/>
                    <a:pt x="40" y="240"/>
                  </a:cubicBezTo>
                  <a:cubicBezTo>
                    <a:pt x="27" y="240"/>
                    <a:pt x="16" y="229"/>
                    <a:pt x="16" y="216"/>
                  </a:cubicBezTo>
                  <a:cubicBezTo>
                    <a:pt x="16" y="203"/>
                    <a:pt x="27" y="192"/>
                    <a:pt x="40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B3203A7-71B6-2E43-A9E0-046B1195B291}"/>
                </a:ext>
              </a:extLst>
            </p:cNvPr>
            <p:cNvGrpSpPr/>
            <p:nvPr/>
          </p:nvGrpSpPr>
          <p:grpSpPr>
            <a:xfrm>
              <a:off x="2376656" y="3811560"/>
              <a:ext cx="392669" cy="336304"/>
              <a:chOff x="6369689" y="1149437"/>
              <a:chExt cx="386534" cy="339364"/>
            </a:xfrm>
            <a:solidFill>
              <a:schemeClr val="bg1"/>
            </a:solidFill>
          </p:grpSpPr>
          <p:sp>
            <p:nvSpPr>
              <p:cNvPr id="97" name="Freeform 19">
                <a:extLst>
                  <a:ext uri="{FF2B5EF4-FFF2-40B4-BE49-F238E27FC236}">
                    <a16:creationId xmlns:a16="http://schemas.microsoft.com/office/drawing/2014/main" id="{15CD664E-71B2-EF4C-BEA5-BEDEFA7A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9689" y="1149437"/>
                <a:ext cx="386534" cy="339364"/>
              </a:xfrm>
              <a:custGeom>
                <a:avLst/>
                <a:gdLst>
                  <a:gd name="T0" fmla="*/ 248 w 256"/>
                  <a:gd name="T1" fmla="*/ 16 h 224"/>
                  <a:gd name="T2" fmla="*/ 216 w 256"/>
                  <a:gd name="T3" fmla="*/ 16 h 224"/>
                  <a:gd name="T4" fmla="*/ 216 w 256"/>
                  <a:gd name="T5" fmla="*/ 8 h 224"/>
                  <a:gd name="T6" fmla="*/ 208 w 256"/>
                  <a:gd name="T7" fmla="*/ 0 h 224"/>
                  <a:gd name="T8" fmla="*/ 184 w 256"/>
                  <a:gd name="T9" fmla="*/ 0 h 224"/>
                  <a:gd name="T10" fmla="*/ 176 w 256"/>
                  <a:gd name="T11" fmla="*/ 8 h 224"/>
                  <a:gd name="T12" fmla="*/ 176 w 256"/>
                  <a:gd name="T13" fmla="*/ 16 h 224"/>
                  <a:gd name="T14" fmla="*/ 80 w 256"/>
                  <a:gd name="T15" fmla="*/ 16 h 224"/>
                  <a:gd name="T16" fmla="*/ 80 w 256"/>
                  <a:gd name="T17" fmla="*/ 8 h 224"/>
                  <a:gd name="T18" fmla="*/ 72 w 256"/>
                  <a:gd name="T19" fmla="*/ 0 h 224"/>
                  <a:gd name="T20" fmla="*/ 48 w 256"/>
                  <a:gd name="T21" fmla="*/ 0 h 224"/>
                  <a:gd name="T22" fmla="*/ 40 w 256"/>
                  <a:gd name="T23" fmla="*/ 8 h 224"/>
                  <a:gd name="T24" fmla="*/ 40 w 256"/>
                  <a:gd name="T25" fmla="*/ 16 h 224"/>
                  <a:gd name="T26" fmla="*/ 8 w 256"/>
                  <a:gd name="T27" fmla="*/ 16 h 224"/>
                  <a:gd name="T28" fmla="*/ 0 w 256"/>
                  <a:gd name="T29" fmla="*/ 24 h 224"/>
                  <a:gd name="T30" fmla="*/ 0 w 256"/>
                  <a:gd name="T31" fmla="*/ 216 h 224"/>
                  <a:gd name="T32" fmla="*/ 8 w 256"/>
                  <a:gd name="T33" fmla="*/ 224 h 224"/>
                  <a:gd name="T34" fmla="*/ 248 w 256"/>
                  <a:gd name="T35" fmla="*/ 224 h 224"/>
                  <a:gd name="T36" fmla="*/ 256 w 256"/>
                  <a:gd name="T37" fmla="*/ 216 h 224"/>
                  <a:gd name="T38" fmla="*/ 256 w 256"/>
                  <a:gd name="T39" fmla="*/ 24 h 224"/>
                  <a:gd name="T40" fmla="*/ 248 w 256"/>
                  <a:gd name="T41" fmla="*/ 16 h 224"/>
                  <a:gd name="T42" fmla="*/ 192 w 256"/>
                  <a:gd name="T43" fmla="*/ 16 h 224"/>
                  <a:gd name="T44" fmla="*/ 200 w 256"/>
                  <a:gd name="T45" fmla="*/ 16 h 224"/>
                  <a:gd name="T46" fmla="*/ 200 w 256"/>
                  <a:gd name="T47" fmla="*/ 32 h 224"/>
                  <a:gd name="T48" fmla="*/ 192 w 256"/>
                  <a:gd name="T49" fmla="*/ 32 h 224"/>
                  <a:gd name="T50" fmla="*/ 192 w 256"/>
                  <a:gd name="T51" fmla="*/ 16 h 224"/>
                  <a:gd name="T52" fmla="*/ 56 w 256"/>
                  <a:gd name="T53" fmla="*/ 16 h 224"/>
                  <a:gd name="T54" fmla="*/ 64 w 256"/>
                  <a:gd name="T55" fmla="*/ 16 h 224"/>
                  <a:gd name="T56" fmla="*/ 64 w 256"/>
                  <a:gd name="T57" fmla="*/ 32 h 224"/>
                  <a:gd name="T58" fmla="*/ 56 w 256"/>
                  <a:gd name="T59" fmla="*/ 32 h 224"/>
                  <a:gd name="T60" fmla="*/ 56 w 256"/>
                  <a:gd name="T61" fmla="*/ 16 h 224"/>
                  <a:gd name="T62" fmla="*/ 240 w 256"/>
                  <a:gd name="T63" fmla="*/ 208 h 224"/>
                  <a:gd name="T64" fmla="*/ 16 w 256"/>
                  <a:gd name="T65" fmla="*/ 208 h 224"/>
                  <a:gd name="T66" fmla="*/ 16 w 256"/>
                  <a:gd name="T67" fmla="*/ 32 h 224"/>
                  <a:gd name="T68" fmla="*/ 40 w 256"/>
                  <a:gd name="T69" fmla="*/ 32 h 224"/>
                  <a:gd name="T70" fmla="*/ 40 w 256"/>
                  <a:gd name="T71" fmla="*/ 40 h 224"/>
                  <a:gd name="T72" fmla="*/ 48 w 256"/>
                  <a:gd name="T73" fmla="*/ 48 h 224"/>
                  <a:gd name="T74" fmla="*/ 72 w 256"/>
                  <a:gd name="T75" fmla="*/ 48 h 224"/>
                  <a:gd name="T76" fmla="*/ 80 w 256"/>
                  <a:gd name="T77" fmla="*/ 40 h 224"/>
                  <a:gd name="T78" fmla="*/ 80 w 256"/>
                  <a:gd name="T79" fmla="*/ 32 h 224"/>
                  <a:gd name="T80" fmla="*/ 176 w 256"/>
                  <a:gd name="T81" fmla="*/ 32 h 224"/>
                  <a:gd name="T82" fmla="*/ 176 w 256"/>
                  <a:gd name="T83" fmla="*/ 40 h 224"/>
                  <a:gd name="T84" fmla="*/ 184 w 256"/>
                  <a:gd name="T85" fmla="*/ 48 h 224"/>
                  <a:gd name="T86" fmla="*/ 208 w 256"/>
                  <a:gd name="T87" fmla="*/ 48 h 224"/>
                  <a:gd name="T88" fmla="*/ 216 w 256"/>
                  <a:gd name="T89" fmla="*/ 40 h 224"/>
                  <a:gd name="T90" fmla="*/ 216 w 256"/>
                  <a:gd name="T91" fmla="*/ 32 h 224"/>
                  <a:gd name="T92" fmla="*/ 240 w 256"/>
                  <a:gd name="T93" fmla="*/ 32 h 224"/>
                  <a:gd name="T94" fmla="*/ 240 w 256"/>
                  <a:gd name="T95" fmla="*/ 20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6" h="224">
                    <a:moveTo>
                      <a:pt x="248" y="16"/>
                    </a:moveTo>
                    <a:cubicBezTo>
                      <a:pt x="216" y="16"/>
                      <a:pt x="216" y="16"/>
                      <a:pt x="216" y="16"/>
                    </a:cubicBezTo>
                    <a:cubicBezTo>
                      <a:pt x="216" y="8"/>
                      <a:pt x="216" y="8"/>
                      <a:pt x="216" y="8"/>
                    </a:cubicBezTo>
                    <a:cubicBezTo>
                      <a:pt x="216" y="4"/>
                      <a:pt x="212" y="0"/>
                      <a:pt x="208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0" y="0"/>
                      <a:pt x="176" y="4"/>
                      <a:pt x="176" y="8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4"/>
                      <a:pt x="76" y="0"/>
                      <a:pt x="7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4" y="0"/>
                      <a:pt x="40" y="4"/>
                      <a:pt x="40" y="8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20"/>
                      <a:pt x="0" y="24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0"/>
                      <a:pt x="4" y="224"/>
                      <a:pt x="8" y="224"/>
                    </a:cubicBezTo>
                    <a:cubicBezTo>
                      <a:pt x="248" y="224"/>
                      <a:pt x="248" y="224"/>
                      <a:pt x="248" y="224"/>
                    </a:cubicBezTo>
                    <a:cubicBezTo>
                      <a:pt x="252" y="224"/>
                      <a:pt x="256" y="220"/>
                      <a:pt x="256" y="216"/>
                    </a:cubicBezTo>
                    <a:cubicBezTo>
                      <a:pt x="256" y="24"/>
                      <a:pt x="256" y="24"/>
                      <a:pt x="256" y="24"/>
                    </a:cubicBezTo>
                    <a:cubicBezTo>
                      <a:pt x="256" y="20"/>
                      <a:pt x="252" y="16"/>
                      <a:pt x="248" y="16"/>
                    </a:cubicBezTo>
                    <a:close/>
                    <a:moveTo>
                      <a:pt x="192" y="16"/>
                    </a:moveTo>
                    <a:cubicBezTo>
                      <a:pt x="200" y="16"/>
                      <a:pt x="200" y="16"/>
                      <a:pt x="200" y="16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92" y="32"/>
                      <a:pt x="192" y="32"/>
                      <a:pt x="192" y="32"/>
                    </a:cubicBezTo>
                    <a:lnTo>
                      <a:pt x="192" y="16"/>
                    </a:lnTo>
                    <a:close/>
                    <a:moveTo>
                      <a:pt x="56" y="16"/>
                    </a:move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56" y="32"/>
                      <a:pt x="56" y="32"/>
                      <a:pt x="56" y="32"/>
                    </a:cubicBezTo>
                    <a:lnTo>
                      <a:pt x="56" y="16"/>
                    </a:lnTo>
                    <a:close/>
                    <a:moveTo>
                      <a:pt x="240" y="208"/>
                    </a:moveTo>
                    <a:cubicBezTo>
                      <a:pt x="16" y="208"/>
                      <a:pt x="16" y="208"/>
                      <a:pt x="16" y="20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4"/>
                      <a:pt x="44" y="48"/>
                      <a:pt x="48" y="48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76" y="48"/>
                      <a:pt x="80" y="44"/>
                      <a:pt x="80" y="40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40"/>
                      <a:pt x="176" y="40"/>
                      <a:pt x="176" y="40"/>
                    </a:cubicBezTo>
                    <a:cubicBezTo>
                      <a:pt x="176" y="44"/>
                      <a:pt x="180" y="48"/>
                      <a:pt x="184" y="48"/>
                    </a:cubicBezTo>
                    <a:cubicBezTo>
                      <a:pt x="208" y="48"/>
                      <a:pt x="208" y="48"/>
                      <a:pt x="208" y="48"/>
                    </a:cubicBezTo>
                    <a:cubicBezTo>
                      <a:pt x="212" y="48"/>
                      <a:pt x="216" y="44"/>
                      <a:pt x="216" y="40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240" y="32"/>
                      <a:pt x="240" y="32"/>
                      <a:pt x="240" y="32"/>
                    </a:cubicBezTo>
                    <a:lnTo>
                      <a:pt x="240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98" name="Freeform 20">
                <a:extLst>
                  <a:ext uri="{FF2B5EF4-FFF2-40B4-BE49-F238E27FC236}">
                    <a16:creationId xmlns:a16="http://schemas.microsoft.com/office/drawing/2014/main" id="{A9529F13-DC4D-2348-A3F4-24949DD534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9962" y="1271294"/>
                <a:ext cx="73376" cy="7206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Freeform 21">
                <a:extLst>
                  <a:ext uri="{FF2B5EF4-FFF2-40B4-BE49-F238E27FC236}">
                    <a16:creationId xmlns:a16="http://schemas.microsoft.com/office/drawing/2014/main" id="{6CA76C12-CFA7-5B46-9DEE-D664E35B65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6923" y="1271294"/>
                <a:ext cx="72066" cy="7206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00" name="Freeform 22">
                <a:extLst>
                  <a:ext uri="{FF2B5EF4-FFF2-40B4-BE49-F238E27FC236}">
                    <a16:creationId xmlns:a16="http://schemas.microsoft.com/office/drawing/2014/main" id="{7374688F-D665-EC4E-935F-DB77862D74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23884" y="1271294"/>
                <a:ext cx="72066" cy="7206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01" name="Freeform 23">
                <a:extLst>
                  <a:ext uri="{FF2B5EF4-FFF2-40B4-BE49-F238E27FC236}">
                    <a16:creationId xmlns:a16="http://schemas.microsoft.com/office/drawing/2014/main" id="{6616FD8E-119F-554C-8EE4-0FC4E9E49C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9962" y="1366945"/>
                <a:ext cx="73376" cy="7337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02" name="Freeform 24">
                <a:extLst>
                  <a:ext uri="{FF2B5EF4-FFF2-40B4-BE49-F238E27FC236}">
                    <a16:creationId xmlns:a16="http://schemas.microsoft.com/office/drawing/2014/main" id="{3F926D38-5644-E04C-8DED-142DFAB288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6923" y="1366945"/>
                <a:ext cx="72066" cy="7337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03" name="Freeform 25">
                <a:extLst>
                  <a:ext uri="{FF2B5EF4-FFF2-40B4-BE49-F238E27FC236}">
                    <a16:creationId xmlns:a16="http://schemas.microsoft.com/office/drawing/2014/main" id="{31BD3FD5-5092-9D41-A191-D41C94847A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23884" y="1366945"/>
                <a:ext cx="72066" cy="7337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A3384A4A-BD00-F544-82E2-19EA3E74C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4542" y="2500844"/>
              <a:ext cx="243599" cy="309182"/>
            </a:xfrm>
            <a:prstGeom prst="rect">
              <a:avLst/>
            </a:prstGeom>
          </p:spPr>
        </p:pic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8FCA4D1B-667A-7744-A2C7-07568E0758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4579" y="1279253"/>
              <a:ext cx="236863" cy="222615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id="{7F742888-C60D-6744-8B8C-62EA4ABAF54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93742" y="1551367"/>
            <a:ext cx="2140084" cy="2592972"/>
            <a:chOff x="2526" y="1238"/>
            <a:chExt cx="2547" cy="3086"/>
          </a:xfrm>
          <a:solidFill>
            <a:schemeClr val="bg1">
              <a:lumMod val="65000"/>
            </a:schemeClr>
          </a:solidFill>
        </p:grpSpPr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2BB670D-FCB5-5145-8819-7D6374CFAC89}"/>
                </a:ext>
              </a:extLst>
            </p:cNvPr>
            <p:cNvSpPr/>
            <p:nvPr/>
          </p:nvSpPr>
          <p:spPr bwMode="auto">
            <a:xfrm>
              <a:off x="3788" y="1377"/>
              <a:ext cx="290" cy="2947"/>
            </a:xfrm>
            <a:custGeom>
              <a:avLst/>
              <a:gdLst>
                <a:gd name="T0" fmla="*/ 290 w 290"/>
                <a:gd name="T1" fmla="*/ 0 h 2947"/>
                <a:gd name="T2" fmla="*/ 290 w 290"/>
                <a:gd name="T3" fmla="*/ 2947 h 2947"/>
                <a:gd name="T4" fmla="*/ 0 w 290"/>
                <a:gd name="T5" fmla="*/ 2947 h 2947"/>
                <a:gd name="T6" fmla="*/ 0 w 290"/>
                <a:gd name="T7" fmla="*/ 290 h 2947"/>
                <a:gd name="T8" fmla="*/ 290 w 290"/>
                <a:gd name="T9" fmla="*/ 0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947">
                  <a:moveTo>
                    <a:pt x="290" y="0"/>
                  </a:moveTo>
                  <a:lnTo>
                    <a:pt x="290" y="2947"/>
                  </a:lnTo>
                  <a:lnTo>
                    <a:pt x="0" y="2947"/>
                  </a:lnTo>
                  <a:lnTo>
                    <a:pt x="0" y="290"/>
                  </a:lnTo>
                  <a:lnTo>
                    <a:pt x="2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FD34666-12EF-B34F-8228-7301E0A3784E}"/>
                </a:ext>
              </a:extLst>
            </p:cNvPr>
            <p:cNvSpPr/>
            <p:nvPr/>
          </p:nvSpPr>
          <p:spPr bwMode="auto">
            <a:xfrm>
              <a:off x="3788" y="1377"/>
              <a:ext cx="290" cy="2947"/>
            </a:xfrm>
            <a:custGeom>
              <a:avLst/>
              <a:gdLst>
                <a:gd name="T0" fmla="*/ 290 w 290"/>
                <a:gd name="T1" fmla="*/ 0 h 2947"/>
                <a:gd name="T2" fmla="*/ 290 w 290"/>
                <a:gd name="T3" fmla="*/ 2947 h 2947"/>
                <a:gd name="T4" fmla="*/ 0 w 290"/>
                <a:gd name="T5" fmla="*/ 2947 h 2947"/>
                <a:gd name="T6" fmla="*/ 0 w 290"/>
                <a:gd name="T7" fmla="*/ 290 h 2947"/>
                <a:gd name="T8" fmla="*/ 290 w 290"/>
                <a:gd name="T9" fmla="*/ 0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947">
                  <a:moveTo>
                    <a:pt x="290" y="0"/>
                  </a:moveTo>
                  <a:lnTo>
                    <a:pt x="290" y="2947"/>
                  </a:lnTo>
                  <a:lnTo>
                    <a:pt x="0" y="2947"/>
                  </a:lnTo>
                  <a:lnTo>
                    <a:pt x="0" y="290"/>
                  </a:lnTo>
                  <a:lnTo>
                    <a:pt x="29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DA5D8F6-509C-6A43-A292-70F042060B0C}"/>
                </a:ext>
              </a:extLst>
            </p:cNvPr>
            <p:cNvSpPr/>
            <p:nvPr/>
          </p:nvSpPr>
          <p:spPr bwMode="auto">
            <a:xfrm>
              <a:off x="3788" y="1377"/>
              <a:ext cx="290" cy="2947"/>
            </a:xfrm>
            <a:custGeom>
              <a:avLst/>
              <a:gdLst>
                <a:gd name="T0" fmla="*/ 290 w 290"/>
                <a:gd name="T1" fmla="*/ 0 h 2947"/>
                <a:gd name="T2" fmla="*/ 290 w 290"/>
                <a:gd name="T3" fmla="*/ 2947 h 2947"/>
                <a:gd name="T4" fmla="*/ 0 w 290"/>
                <a:gd name="T5" fmla="*/ 2947 h 2947"/>
                <a:gd name="T6" fmla="*/ 0 w 290"/>
                <a:gd name="T7" fmla="*/ 290 h 2947"/>
                <a:gd name="T8" fmla="*/ 290 w 290"/>
                <a:gd name="T9" fmla="*/ 0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947">
                  <a:moveTo>
                    <a:pt x="290" y="0"/>
                  </a:moveTo>
                  <a:lnTo>
                    <a:pt x="290" y="2947"/>
                  </a:lnTo>
                  <a:lnTo>
                    <a:pt x="0" y="2947"/>
                  </a:lnTo>
                  <a:lnTo>
                    <a:pt x="0" y="290"/>
                  </a:lnTo>
                  <a:lnTo>
                    <a:pt x="2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E56C7B1-8452-1A4A-ADF2-82B61F2C8B88}"/>
                </a:ext>
              </a:extLst>
            </p:cNvPr>
            <p:cNvSpPr/>
            <p:nvPr/>
          </p:nvSpPr>
          <p:spPr bwMode="auto">
            <a:xfrm>
              <a:off x="3788" y="1377"/>
              <a:ext cx="290" cy="2947"/>
            </a:xfrm>
            <a:custGeom>
              <a:avLst/>
              <a:gdLst>
                <a:gd name="T0" fmla="*/ 290 w 290"/>
                <a:gd name="T1" fmla="*/ 0 h 2947"/>
                <a:gd name="T2" fmla="*/ 290 w 290"/>
                <a:gd name="T3" fmla="*/ 2947 h 2947"/>
                <a:gd name="T4" fmla="*/ 0 w 290"/>
                <a:gd name="T5" fmla="*/ 2947 h 2947"/>
                <a:gd name="T6" fmla="*/ 0 w 290"/>
                <a:gd name="T7" fmla="*/ 290 h 2947"/>
                <a:gd name="T8" fmla="*/ 290 w 290"/>
                <a:gd name="T9" fmla="*/ 0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947">
                  <a:moveTo>
                    <a:pt x="290" y="0"/>
                  </a:moveTo>
                  <a:lnTo>
                    <a:pt x="290" y="2947"/>
                  </a:lnTo>
                  <a:lnTo>
                    <a:pt x="0" y="2947"/>
                  </a:lnTo>
                  <a:lnTo>
                    <a:pt x="0" y="290"/>
                  </a:lnTo>
                  <a:lnTo>
                    <a:pt x="29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11DE976-399A-864D-806D-7F7839047CCA}"/>
                </a:ext>
              </a:extLst>
            </p:cNvPr>
            <p:cNvSpPr/>
            <p:nvPr/>
          </p:nvSpPr>
          <p:spPr bwMode="auto">
            <a:xfrm>
              <a:off x="3788" y="1377"/>
              <a:ext cx="740" cy="290"/>
            </a:xfrm>
            <a:custGeom>
              <a:avLst/>
              <a:gdLst>
                <a:gd name="T0" fmla="*/ 740 w 740"/>
                <a:gd name="T1" fmla="*/ 290 h 290"/>
                <a:gd name="T2" fmla="*/ 0 w 740"/>
                <a:gd name="T3" fmla="*/ 290 h 290"/>
                <a:gd name="T4" fmla="*/ 290 w 740"/>
                <a:gd name="T5" fmla="*/ 0 h 290"/>
                <a:gd name="T6" fmla="*/ 740 w 740"/>
                <a:gd name="T7" fmla="*/ 0 h 290"/>
                <a:gd name="T8" fmla="*/ 740 w 740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290">
                  <a:moveTo>
                    <a:pt x="740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740" y="0"/>
                  </a:lnTo>
                  <a:lnTo>
                    <a:pt x="740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461F082-F100-844A-8EDC-3B395977FBD4}"/>
                </a:ext>
              </a:extLst>
            </p:cNvPr>
            <p:cNvSpPr/>
            <p:nvPr/>
          </p:nvSpPr>
          <p:spPr bwMode="auto">
            <a:xfrm>
              <a:off x="3788" y="1377"/>
              <a:ext cx="740" cy="290"/>
            </a:xfrm>
            <a:custGeom>
              <a:avLst/>
              <a:gdLst>
                <a:gd name="T0" fmla="*/ 740 w 740"/>
                <a:gd name="T1" fmla="*/ 290 h 290"/>
                <a:gd name="T2" fmla="*/ 0 w 740"/>
                <a:gd name="T3" fmla="*/ 290 h 290"/>
                <a:gd name="T4" fmla="*/ 290 w 740"/>
                <a:gd name="T5" fmla="*/ 0 h 290"/>
                <a:gd name="T6" fmla="*/ 740 w 740"/>
                <a:gd name="T7" fmla="*/ 0 h 290"/>
                <a:gd name="T8" fmla="*/ 740 w 740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290">
                  <a:moveTo>
                    <a:pt x="740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740" y="0"/>
                  </a:lnTo>
                  <a:lnTo>
                    <a:pt x="740" y="29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C11E8BB5-EFD2-5A46-8A70-B9C41D527942}"/>
                </a:ext>
              </a:extLst>
            </p:cNvPr>
            <p:cNvSpPr/>
            <p:nvPr/>
          </p:nvSpPr>
          <p:spPr bwMode="auto">
            <a:xfrm>
              <a:off x="4496" y="1238"/>
              <a:ext cx="310" cy="573"/>
            </a:xfrm>
            <a:custGeom>
              <a:avLst/>
              <a:gdLst>
                <a:gd name="T0" fmla="*/ 310 w 310"/>
                <a:gd name="T1" fmla="*/ 286 h 573"/>
                <a:gd name="T2" fmla="*/ 0 w 310"/>
                <a:gd name="T3" fmla="*/ 0 h 573"/>
                <a:gd name="T4" fmla="*/ 0 w 310"/>
                <a:gd name="T5" fmla="*/ 286 h 573"/>
                <a:gd name="T6" fmla="*/ 0 w 310"/>
                <a:gd name="T7" fmla="*/ 573 h 573"/>
                <a:gd name="T8" fmla="*/ 310 w 310"/>
                <a:gd name="T9" fmla="*/ 286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3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3"/>
                  </a:lnTo>
                  <a:lnTo>
                    <a:pt x="31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CE456F0-646D-BA44-9413-CC70014A0B6D}"/>
                </a:ext>
              </a:extLst>
            </p:cNvPr>
            <p:cNvSpPr/>
            <p:nvPr/>
          </p:nvSpPr>
          <p:spPr bwMode="auto">
            <a:xfrm>
              <a:off x="4496" y="1238"/>
              <a:ext cx="310" cy="573"/>
            </a:xfrm>
            <a:custGeom>
              <a:avLst/>
              <a:gdLst>
                <a:gd name="T0" fmla="*/ 310 w 310"/>
                <a:gd name="T1" fmla="*/ 286 h 573"/>
                <a:gd name="T2" fmla="*/ 0 w 310"/>
                <a:gd name="T3" fmla="*/ 0 h 573"/>
                <a:gd name="T4" fmla="*/ 0 w 310"/>
                <a:gd name="T5" fmla="*/ 286 h 573"/>
                <a:gd name="T6" fmla="*/ 0 w 310"/>
                <a:gd name="T7" fmla="*/ 573 h 573"/>
                <a:gd name="T8" fmla="*/ 310 w 310"/>
                <a:gd name="T9" fmla="*/ 286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3">
                  <a:moveTo>
                    <a:pt x="310" y="286"/>
                  </a:moveTo>
                  <a:lnTo>
                    <a:pt x="0" y="0"/>
                  </a:lnTo>
                  <a:lnTo>
                    <a:pt x="0" y="286"/>
                  </a:lnTo>
                  <a:lnTo>
                    <a:pt x="0" y="573"/>
                  </a:lnTo>
                  <a:lnTo>
                    <a:pt x="310" y="28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7A6CB919-0183-8348-9C4C-933368FB5645}"/>
                </a:ext>
              </a:extLst>
            </p:cNvPr>
            <p:cNvSpPr/>
            <p:nvPr/>
          </p:nvSpPr>
          <p:spPr bwMode="auto">
            <a:xfrm>
              <a:off x="3788" y="1377"/>
              <a:ext cx="708" cy="290"/>
            </a:xfrm>
            <a:custGeom>
              <a:avLst/>
              <a:gdLst>
                <a:gd name="T0" fmla="*/ 708 w 708"/>
                <a:gd name="T1" fmla="*/ 0 h 290"/>
                <a:gd name="T2" fmla="*/ 290 w 708"/>
                <a:gd name="T3" fmla="*/ 0 h 290"/>
                <a:gd name="T4" fmla="*/ 0 w 708"/>
                <a:gd name="T5" fmla="*/ 290 h 290"/>
                <a:gd name="T6" fmla="*/ 708 w 708"/>
                <a:gd name="T7" fmla="*/ 290 h 290"/>
                <a:gd name="T8" fmla="*/ 708 w 708"/>
                <a:gd name="T9" fmla="*/ 147 h 290"/>
                <a:gd name="T10" fmla="*/ 708 w 708"/>
                <a:gd name="T11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8" h="290">
                  <a:moveTo>
                    <a:pt x="708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708" y="290"/>
                  </a:lnTo>
                  <a:lnTo>
                    <a:pt x="708" y="147"/>
                  </a:lnTo>
                  <a:lnTo>
                    <a:pt x="7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9883DD8-59C7-3748-A791-2A63F64FFF0F}"/>
                </a:ext>
              </a:extLst>
            </p:cNvPr>
            <p:cNvSpPr/>
            <p:nvPr/>
          </p:nvSpPr>
          <p:spPr bwMode="auto">
            <a:xfrm>
              <a:off x="3788" y="1377"/>
              <a:ext cx="708" cy="290"/>
            </a:xfrm>
            <a:custGeom>
              <a:avLst/>
              <a:gdLst>
                <a:gd name="T0" fmla="*/ 708 w 708"/>
                <a:gd name="T1" fmla="*/ 0 h 290"/>
                <a:gd name="T2" fmla="*/ 290 w 708"/>
                <a:gd name="T3" fmla="*/ 0 h 290"/>
                <a:gd name="T4" fmla="*/ 0 w 708"/>
                <a:gd name="T5" fmla="*/ 290 h 290"/>
                <a:gd name="T6" fmla="*/ 708 w 708"/>
                <a:gd name="T7" fmla="*/ 290 h 290"/>
                <a:gd name="T8" fmla="*/ 708 w 708"/>
                <a:gd name="T9" fmla="*/ 147 h 290"/>
                <a:gd name="T10" fmla="*/ 708 w 708"/>
                <a:gd name="T11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8" h="290">
                  <a:moveTo>
                    <a:pt x="708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708" y="290"/>
                  </a:lnTo>
                  <a:lnTo>
                    <a:pt x="708" y="147"/>
                  </a:lnTo>
                  <a:lnTo>
                    <a:pt x="70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40A5C44-133D-114D-9F9D-7F6DC70F1EE3}"/>
                </a:ext>
              </a:extLst>
            </p:cNvPr>
            <p:cNvSpPr/>
            <p:nvPr/>
          </p:nvSpPr>
          <p:spPr bwMode="auto">
            <a:xfrm>
              <a:off x="4496" y="1238"/>
              <a:ext cx="310" cy="573"/>
            </a:xfrm>
            <a:custGeom>
              <a:avLst/>
              <a:gdLst>
                <a:gd name="T0" fmla="*/ 0 w 310"/>
                <a:gd name="T1" fmla="*/ 0 h 573"/>
                <a:gd name="T2" fmla="*/ 0 w 310"/>
                <a:gd name="T3" fmla="*/ 139 h 573"/>
                <a:gd name="T4" fmla="*/ 0 w 310"/>
                <a:gd name="T5" fmla="*/ 286 h 573"/>
                <a:gd name="T6" fmla="*/ 0 w 310"/>
                <a:gd name="T7" fmla="*/ 429 h 573"/>
                <a:gd name="T8" fmla="*/ 0 w 310"/>
                <a:gd name="T9" fmla="*/ 573 h 573"/>
                <a:gd name="T10" fmla="*/ 310 w 310"/>
                <a:gd name="T11" fmla="*/ 286 h 573"/>
                <a:gd name="T12" fmla="*/ 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0" y="0"/>
                  </a:moveTo>
                  <a:lnTo>
                    <a:pt x="0" y="139"/>
                  </a:lnTo>
                  <a:lnTo>
                    <a:pt x="0" y="286"/>
                  </a:lnTo>
                  <a:lnTo>
                    <a:pt x="0" y="429"/>
                  </a:lnTo>
                  <a:lnTo>
                    <a:pt x="0" y="573"/>
                  </a:lnTo>
                  <a:lnTo>
                    <a:pt x="310" y="2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18C1A5C-AC96-E94D-94E8-96E71F011F68}"/>
                </a:ext>
              </a:extLst>
            </p:cNvPr>
            <p:cNvSpPr/>
            <p:nvPr/>
          </p:nvSpPr>
          <p:spPr bwMode="auto">
            <a:xfrm>
              <a:off x="4496" y="1238"/>
              <a:ext cx="310" cy="573"/>
            </a:xfrm>
            <a:custGeom>
              <a:avLst/>
              <a:gdLst>
                <a:gd name="T0" fmla="*/ 0 w 310"/>
                <a:gd name="T1" fmla="*/ 0 h 573"/>
                <a:gd name="T2" fmla="*/ 0 w 310"/>
                <a:gd name="T3" fmla="*/ 139 h 573"/>
                <a:gd name="T4" fmla="*/ 0 w 310"/>
                <a:gd name="T5" fmla="*/ 286 h 573"/>
                <a:gd name="T6" fmla="*/ 0 w 310"/>
                <a:gd name="T7" fmla="*/ 429 h 573"/>
                <a:gd name="T8" fmla="*/ 0 w 310"/>
                <a:gd name="T9" fmla="*/ 573 h 573"/>
                <a:gd name="T10" fmla="*/ 310 w 310"/>
                <a:gd name="T11" fmla="*/ 286 h 573"/>
                <a:gd name="T12" fmla="*/ 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0" y="0"/>
                  </a:moveTo>
                  <a:lnTo>
                    <a:pt x="0" y="139"/>
                  </a:lnTo>
                  <a:lnTo>
                    <a:pt x="0" y="286"/>
                  </a:lnTo>
                  <a:lnTo>
                    <a:pt x="0" y="429"/>
                  </a:lnTo>
                  <a:lnTo>
                    <a:pt x="0" y="573"/>
                  </a:lnTo>
                  <a:lnTo>
                    <a:pt x="310" y="28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DA0474C-A365-FC42-8392-CEE5F5ADA8E5}"/>
                </a:ext>
              </a:extLst>
            </p:cNvPr>
            <p:cNvSpPr/>
            <p:nvPr/>
          </p:nvSpPr>
          <p:spPr bwMode="auto">
            <a:xfrm>
              <a:off x="3433" y="1997"/>
              <a:ext cx="291" cy="2327"/>
            </a:xfrm>
            <a:custGeom>
              <a:avLst/>
              <a:gdLst>
                <a:gd name="T0" fmla="*/ 0 w 291"/>
                <a:gd name="T1" fmla="*/ 0 h 2327"/>
                <a:gd name="T2" fmla="*/ 0 w 291"/>
                <a:gd name="T3" fmla="*/ 2327 h 2327"/>
                <a:gd name="T4" fmla="*/ 291 w 291"/>
                <a:gd name="T5" fmla="*/ 2327 h 2327"/>
                <a:gd name="T6" fmla="*/ 291 w 291"/>
                <a:gd name="T7" fmla="*/ 291 h 2327"/>
                <a:gd name="T8" fmla="*/ 0 w 291"/>
                <a:gd name="T9" fmla="*/ 0 h 2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327">
                  <a:moveTo>
                    <a:pt x="0" y="0"/>
                  </a:moveTo>
                  <a:lnTo>
                    <a:pt x="0" y="2327"/>
                  </a:lnTo>
                  <a:lnTo>
                    <a:pt x="291" y="2327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E4F64E4-9EED-524B-9AD8-3C51510282DF}"/>
                </a:ext>
              </a:extLst>
            </p:cNvPr>
            <p:cNvSpPr/>
            <p:nvPr/>
          </p:nvSpPr>
          <p:spPr bwMode="auto">
            <a:xfrm>
              <a:off x="3433" y="1997"/>
              <a:ext cx="291" cy="2327"/>
            </a:xfrm>
            <a:custGeom>
              <a:avLst/>
              <a:gdLst>
                <a:gd name="T0" fmla="*/ 0 w 291"/>
                <a:gd name="T1" fmla="*/ 0 h 2327"/>
                <a:gd name="T2" fmla="*/ 0 w 291"/>
                <a:gd name="T3" fmla="*/ 2327 h 2327"/>
                <a:gd name="T4" fmla="*/ 291 w 291"/>
                <a:gd name="T5" fmla="*/ 2327 h 2327"/>
                <a:gd name="T6" fmla="*/ 291 w 291"/>
                <a:gd name="T7" fmla="*/ 291 h 2327"/>
                <a:gd name="T8" fmla="*/ 0 w 291"/>
                <a:gd name="T9" fmla="*/ 0 h 2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327">
                  <a:moveTo>
                    <a:pt x="0" y="0"/>
                  </a:moveTo>
                  <a:lnTo>
                    <a:pt x="0" y="2327"/>
                  </a:lnTo>
                  <a:lnTo>
                    <a:pt x="291" y="2327"/>
                  </a:lnTo>
                  <a:lnTo>
                    <a:pt x="291" y="291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3A45DF73-5714-CF48-9AD8-5DFF4624CD31}"/>
                </a:ext>
              </a:extLst>
            </p:cNvPr>
            <p:cNvSpPr/>
            <p:nvPr/>
          </p:nvSpPr>
          <p:spPr bwMode="auto">
            <a:xfrm>
              <a:off x="3433" y="1997"/>
              <a:ext cx="291" cy="2327"/>
            </a:xfrm>
            <a:custGeom>
              <a:avLst/>
              <a:gdLst>
                <a:gd name="T0" fmla="*/ 0 w 291"/>
                <a:gd name="T1" fmla="*/ 0 h 2327"/>
                <a:gd name="T2" fmla="*/ 0 w 291"/>
                <a:gd name="T3" fmla="*/ 2327 h 2327"/>
                <a:gd name="T4" fmla="*/ 291 w 291"/>
                <a:gd name="T5" fmla="*/ 2327 h 2327"/>
                <a:gd name="T6" fmla="*/ 291 w 291"/>
                <a:gd name="T7" fmla="*/ 291 h 2327"/>
                <a:gd name="T8" fmla="*/ 0 w 291"/>
                <a:gd name="T9" fmla="*/ 0 h 2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327">
                  <a:moveTo>
                    <a:pt x="0" y="0"/>
                  </a:moveTo>
                  <a:lnTo>
                    <a:pt x="0" y="2327"/>
                  </a:lnTo>
                  <a:lnTo>
                    <a:pt x="291" y="2327"/>
                  </a:lnTo>
                  <a:lnTo>
                    <a:pt x="291" y="2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3D7110E-C943-1E4B-AD48-BB4AD09B9012}"/>
                </a:ext>
              </a:extLst>
            </p:cNvPr>
            <p:cNvSpPr/>
            <p:nvPr/>
          </p:nvSpPr>
          <p:spPr bwMode="auto">
            <a:xfrm>
              <a:off x="3433" y="1997"/>
              <a:ext cx="291" cy="2327"/>
            </a:xfrm>
            <a:custGeom>
              <a:avLst/>
              <a:gdLst>
                <a:gd name="T0" fmla="*/ 0 w 291"/>
                <a:gd name="T1" fmla="*/ 0 h 2327"/>
                <a:gd name="T2" fmla="*/ 0 w 291"/>
                <a:gd name="T3" fmla="*/ 2327 h 2327"/>
                <a:gd name="T4" fmla="*/ 291 w 291"/>
                <a:gd name="T5" fmla="*/ 2327 h 2327"/>
                <a:gd name="T6" fmla="*/ 291 w 291"/>
                <a:gd name="T7" fmla="*/ 291 h 2327"/>
                <a:gd name="T8" fmla="*/ 0 w 291"/>
                <a:gd name="T9" fmla="*/ 0 h 2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327">
                  <a:moveTo>
                    <a:pt x="0" y="0"/>
                  </a:moveTo>
                  <a:lnTo>
                    <a:pt x="0" y="2327"/>
                  </a:lnTo>
                  <a:lnTo>
                    <a:pt x="291" y="2327"/>
                  </a:lnTo>
                  <a:lnTo>
                    <a:pt x="291" y="291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FCDE17E-6383-634D-8D64-9E8DF3714795}"/>
                </a:ext>
              </a:extLst>
            </p:cNvPr>
            <p:cNvSpPr/>
            <p:nvPr/>
          </p:nvSpPr>
          <p:spPr bwMode="auto">
            <a:xfrm>
              <a:off x="3015" y="1997"/>
              <a:ext cx="709" cy="291"/>
            </a:xfrm>
            <a:custGeom>
              <a:avLst/>
              <a:gdLst>
                <a:gd name="T0" fmla="*/ 0 w 709"/>
                <a:gd name="T1" fmla="*/ 291 h 291"/>
                <a:gd name="T2" fmla="*/ 709 w 709"/>
                <a:gd name="T3" fmla="*/ 291 h 291"/>
                <a:gd name="T4" fmla="*/ 418 w 709"/>
                <a:gd name="T5" fmla="*/ 0 h 291"/>
                <a:gd name="T6" fmla="*/ 0 w 709"/>
                <a:gd name="T7" fmla="*/ 0 h 291"/>
                <a:gd name="T8" fmla="*/ 0 w 709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291">
                  <a:moveTo>
                    <a:pt x="0" y="291"/>
                  </a:moveTo>
                  <a:lnTo>
                    <a:pt x="709" y="291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1AC6D5F8-B635-AA45-8463-BCFA665F1A39}"/>
                </a:ext>
              </a:extLst>
            </p:cNvPr>
            <p:cNvSpPr/>
            <p:nvPr/>
          </p:nvSpPr>
          <p:spPr bwMode="auto">
            <a:xfrm>
              <a:off x="3015" y="1997"/>
              <a:ext cx="709" cy="291"/>
            </a:xfrm>
            <a:custGeom>
              <a:avLst/>
              <a:gdLst>
                <a:gd name="T0" fmla="*/ 0 w 709"/>
                <a:gd name="T1" fmla="*/ 291 h 291"/>
                <a:gd name="T2" fmla="*/ 709 w 709"/>
                <a:gd name="T3" fmla="*/ 291 h 291"/>
                <a:gd name="T4" fmla="*/ 418 w 709"/>
                <a:gd name="T5" fmla="*/ 0 h 291"/>
                <a:gd name="T6" fmla="*/ 0 w 709"/>
                <a:gd name="T7" fmla="*/ 0 h 291"/>
                <a:gd name="T8" fmla="*/ 0 w 709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291">
                  <a:moveTo>
                    <a:pt x="0" y="291"/>
                  </a:moveTo>
                  <a:lnTo>
                    <a:pt x="709" y="291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29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D6434BE-2564-484C-9857-494A194CE3A5}"/>
                </a:ext>
              </a:extLst>
            </p:cNvPr>
            <p:cNvSpPr/>
            <p:nvPr/>
          </p:nvSpPr>
          <p:spPr bwMode="auto">
            <a:xfrm>
              <a:off x="2737" y="1854"/>
              <a:ext cx="310" cy="573"/>
            </a:xfrm>
            <a:custGeom>
              <a:avLst/>
              <a:gdLst>
                <a:gd name="T0" fmla="*/ 0 w 310"/>
                <a:gd name="T1" fmla="*/ 287 h 573"/>
                <a:gd name="T2" fmla="*/ 310 w 310"/>
                <a:gd name="T3" fmla="*/ 0 h 573"/>
                <a:gd name="T4" fmla="*/ 310 w 310"/>
                <a:gd name="T5" fmla="*/ 287 h 573"/>
                <a:gd name="T6" fmla="*/ 310 w 310"/>
                <a:gd name="T7" fmla="*/ 573 h 573"/>
                <a:gd name="T8" fmla="*/ 0 w 310"/>
                <a:gd name="T9" fmla="*/ 287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3">
                  <a:moveTo>
                    <a:pt x="0" y="287"/>
                  </a:moveTo>
                  <a:lnTo>
                    <a:pt x="310" y="0"/>
                  </a:lnTo>
                  <a:lnTo>
                    <a:pt x="310" y="287"/>
                  </a:lnTo>
                  <a:lnTo>
                    <a:pt x="310" y="573"/>
                  </a:lnTo>
                  <a:lnTo>
                    <a:pt x="0" y="28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9E426E2-668F-1940-B852-F5623242D44F}"/>
                </a:ext>
              </a:extLst>
            </p:cNvPr>
            <p:cNvSpPr/>
            <p:nvPr/>
          </p:nvSpPr>
          <p:spPr bwMode="auto">
            <a:xfrm>
              <a:off x="3047" y="1997"/>
              <a:ext cx="677" cy="291"/>
            </a:xfrm>
            <a:custGeom>
              <a:avLst/>
              <a:gdLst>
                <a:gd name="T0" fmla="*/ 386 w 677"/>
                <a:gd name="T1" fmla="*/ 0 h 291"/>
                <a:gd name="T2" fmla="*/ 0 w 677"/>
                <a:gd name="T3" fmla="*/ 0 h 291"/>
                <a:gd name="T4" fmla="*/ 0 w 677"/>
                <a:gd name="T5" fmla="*/ 144 h 291"/>
                <a:gd name="T6" fmla="*/ 0 w 677"/>
                <a:gd name="T7" fmla="*/ 291 h 291"/>
                <a:gd name="T8" fmla="*/ 677 w 677"/>
                <a:gd name="T9" fmla="*/ 291 h 291"/>
                <a:gd name="T10" fmla="*/ 386 w 677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291">
                  <a:moveTo>
                    <a:pt x="386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0" y="291"/>
                  </a:lnTo>
                  <a:lnTo>
                    <a:pt x="677" y="291"/>
                  </a:lnTo>
                  <a:lnTo>
                    <a:pt x="3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D4785E3-824E-2541-B8EA-FB52A5E588BF}"/>
                </a:ext>
              </a:extLst>
            </p:cNvPr>
            <p:cNvSpPr/>
            <p:nvPr/>
          </p:nvSpPr>
          <p:spPr bwMode="auto">
            <a:xfrm>
              <a:off x="3047" y="1997"/>
              <a:ext cx="677" cy="291"/>
            </a:xfrm>
            <a:custGeom>
              <a:avLst/>
              <a:gdLst>
                <a:gd name="T0" fmla="*/ 386 w 677"/>
                <a:gd name="T1" fmla="*/ 0 h 291"/>
                <a:gd name="T2" fmla="*/ 0 w 677"/>
                <a:gd name="T3" fmla="*/ 0 h 291"/>
                <a:gd name="T4" fmla="*/ 0 w 677"/>
                <a:gd name="T5" fmla="*/ 144 h 291"/>
                <a:gd name="T6" fmla="*/ 0 w 677"/>
                <a:gd name="T7" fmla="*/ 291 h 291"/>
                <a:gd name="T8" fmla="*/ 677 w 677"/>
                <a:gd name="T9" fmla="*/ 291 h 291"/>
                <a:gd name="T10" fmla="*/ 386 w 677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291">
                  <a:moveTo>
                    <a:pt x="386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0" y="291"/>
                  </a:lnTo>
                  <a:lnTo>
                    <a:pt x="677" y="291"/>
                  </a:lnTo>
                  <a:lnTo>
                    <a:pt x="386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70AFEBF-9E4D-5B4A-80B5-0205DBD0755A}"/>
                </a:ext>
              </a:extLst>
            </p:cNvPr>
            <p:cNvSpPr/>
            <p:nvPr/>
          </p:nvSpPr>
          <p:spPr bwMode="auto">
            <a:xfrm>
              <a:off x="2737" y="1854"/>
              <a:ext cx="310" cy="573"/>
            </a:xfrm>
            <a:custGeom>
              <a:avLst/>
              <a:gdLst>
                <a:gd name="T0" fmla="*/ 310 w 310"/>
                <a:gd name="T1" fmla="*/ 0 h 573"/>
                <a:gd name="T2" fmla="*/ 0 w 310"/>
                <a:gd name="T3" fmla="*/ 287 h 573"/>
                <a:gd name="T4" fmla="*/ 310 w 310"/>
                <a:gd name="T5" fmla="*/ 573 h 573"/>
                <a:gd name="T6" fmla="*/ 310 w 310"/>
                <a:gd name="T7" fmla="*/ 434 h 573"/>
                <a:gd name="T8" fmla="*/ 310 w 310"/>
                <a:gd name="T9" fmla="*/ 287 h 573"/>
                <a:gd name="T10" fmla="*/ 310 w 310"/>
                <a:gd name="T11" fmla="*/ 143 h 573"/>
                <a:gd name="T12" fmla="*/ 31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310" y="0"/>
                  </a:moveTo>
                  <a:lnTo>
                    <a:pt x="0" y="287"/>
                  </a:lnTo>
                  <a:lnTo>
                    <a:pt x="310" y="573"/>
                  </a:lnTo>
                  <a:lnTo>
                    <a:pt x="310" y="434"/>
                  </a:lnTo>
                  <a:lnTo>
                    <a:pt x="310" y="287"/>
                  </a:lnTo>
                  <a:lnTo>
                    <a:pt x="310" y="143"/>
                  </a:lnTo>
                  <a:lnTo>
                    <a:pt x="3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365C519-0A4F-E741-945F-DA401016DF08}"/>
                </a:ext>
              </a:extLst>
            </p:cNvPr>
            <p:cNvSpPr/>
            <p:nvPr/>
          </p:nvSpPr>
          <p:spPr bwMode="auto">
            <a:xfrm>
              <a:off x="2737" y="1854"/>
              <a:ext cx="310" cy="573"/>
            </a:xfrm>
            <a:custGeom>
              <a:avLst/>
              <a:gdLst>
                <a:gd name="T0" fmla="*/ 310 w 310"/>
                <a:gd name="T1" fmla="*/ 0 h 573"/>
                <a:gd name="T2" fmla="*/ 0 w 310"/>
                <a:gd name="T3" fmla="*/ 287 h 573"/>
                <a:gd name="T4" fmla="*/ 310 w 310"/>
                <a:gd name="T5" fmla="*/ 573 h 573"/>
                <a:gd name="T6" fmla="*/ 310 w 310"/>
                <a:gd name="T7" fmla="*/ 434 h 573"/>
                <a:gd name="T8" fmla="*/ 310 w 310"/>
                <a:gd name="T9" fmla="*/ 287 h 573"/>
                <a:gd name="T10" fmla="*/ 310 w 310"/>
                <a:gd name="T11" fmla="*/ 143 h 573"/>
                <a:gd name="T12" fmla="*/ 31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310" y="0"/>
                  </a:moveTo>
                  <a:lnTo>
                    <a:pt x="0" y="287"/>
                  </a:lnTo>
                  <a:lnTo>
                    <a:pt x="310" y="573"/>
                  </a:lnTo>
                  <a:lnTo>
                    <a:pt x="310" y="434"/>
                  </a:lnTo>
                  <a:lnTo>
                    <a:pt x="310" y="287"/>
                  </a:lnTo>
                  <a:lnTo>
                    <a:pt x="310" y="143"/>
                  </a:lnTo>
                  <a:lnTo>
                    <a:pt x="310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C0851E1-3648-A64E-A498-1AE8B68AD63B}"/>
                </a:ext>
              </a:extLst>
            </p:cNvPr>
            <p:cNvSpPr/>
            <p:nvPr/>
          </p:nvSpPr>
          <p:spPr bwMode="auto">
            <a:xfrm>
              <a:off x="4142" y="2316"/>
              <a:ext cx="290" cy="2008"/>
            </a:xfrm>
            <a:custGeom>
              <a:avLst/>
              <a:gdLst>
                <a:gd name="T0" fmla="*/ 290 w 290"/>
                <a:gd name="T1" fmla="*/ 0 h 2008"/>
                <a:gd name="T2" fmla="*/ 290 w 290"/>
                <a:gd name="T3" fmla="*/ 2008 h 2008"/>
                <a:gd name="T4" fmla="*/ 0 w 290"/>
                <a:gd name="T5" fmla="*/ 2008 h 2008"/>
                <a:gd name="T6" fmla="*/ 0 w 290"/>
                <a:gd name="T7" fmla="*/ 290 h 2008"/>
                <a:gd name="T8" fmla="*/ 290 w 290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008">
                  <a:moveTo>
                    <a:pt x="290" y="0"/>
                  </a:moveTo>
                  <a:lnTo>
                    <a:pt x="290" y="2008"/>
                  </a:lnTo>
                  <a:lnTo>
                    <a:pt x="0" y="2008"/>
                  </a:lnTo>
                  <a:lnTo>
                    <a:pt x="0" y="290"/>
                  </a:lnTo>
                  <a:lnTo>
                    <a:pt x="29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267BF428-7B05-9240-A112-65A0155A0624}"/>
                </a:ext>
              </a:extLst>
            </p:cNvPr>
            <p:cNvSpPr/>
            <p:nvPr/>
          </p:nvSpPr>
          <p:spPr bwMode="auto">
            <a:xfrm>
              <a:off x="4142" y="2316"/>
              <a:ext cx="290" cy="2008"/>
            </a:xfrm>
            <a:custGeom>
              <a:avLst/>
              <a:gdLst>
                <a:gd name="T0" fmla="*/ 290 w 290"/>
                <a:gd name="T1" fmla="*/ 0 h 2008"/>
                <a:gd name="T2" fmla="*/ 290 w 290"/>
                <a:gd name="T3" fmla="*/ 2008 h 2008"/>
                <a:gd name="T4" fmla="*/ 0 w 290"/>
                <a:gd name="T5" fmla="*/ 2008 h 2008"/>
                <a:gd name="T6" fmla="*/ 0 w 290"/>
                <a:gd name="T7" fmla="*/ 290 h 2008"/>
                <a:gd name="T8" fmla="*/ 290 w 290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008">
                  <a:moveTo>
                    <a:pt x="290" y="0"/>
                  </a:moveTo>
                  <a:lnTo>
                    <a:pt x="290" y="2008"/>
                  </a:lnTo>
                  <a:lnTo>
                    <a:pt x="0" y="2008"/>
                  </a:lnTo>
                  <a:lnTo>
                    <a:pt x="0" y="290"/>
                  </a:lnTo>
                  <a:lnTo>
                    <a:pt x="2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582923F-8783-D647-8F68-42ED292E1542}"/>
                </a:ext>
              </a:extLst>
            </p:cNvPr>
            <p:cNvSpPr/>
            <p:nvPr/>
          </p:nvSpPr>
          <p:spPr bwMode="auto">
            <a:xfrm>
              <a:off x="4142" y="2316"/>
              <a:ext cx="290" cy="2008"/>
            </a:xfrm>
            <a:custGeom>
              <a:avLst/>
              <a:gdLst>
                <a:gd name="T0" fmla="*/ 290 w 290"/>
                <a:gd name="T1" fmla="*/ 0 h 2008"/>
                <a:gd name="T2" fmla="*/ 290 w 290"/>
                <a:gd name="T3" fmla="*/ 2008 h 2008"/>
                <a:gd name="T4" fmla="*/ 0 w 290"/>
                <a:gd name="T5" fmla="*/ 2008 h 2008"/>
                <a:gd name="T6" fmla="*/ 0 w 290"/>
                <a:gd name="T7" fmla="*/ 290 h 2008"/>
                <a:gd name="T8" fmla="*/ 290 w 290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008">
                  <a:moveTo>
                    <a:pt x="290" y="0"/>
                  </a:moveTo>
                  <a:lnTo>
                    <a:pt x="290" y="2008"/>
                  </a:lnTo>
                  <a:lnTo>
                    <a:pt x="0" y="2008"/>
                  </a:lnTo>
                  <a:lnTo>
                    <a:pt x="0" y="290"/>
                  </a:lnTo>
                  <a:lnTo>
                    <a:pt x="29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A1E5B8B-B4E7-BF4B-8449-A910D661F899}"/>
                </a:ext>
              </a:extLst>
            </p:cNvPr>
            <p:cNvSpPr/>
            <p:nvPr/>
          </p:nvSpPr>
          <p:spPr bwMode="auto">
            <a:xfrm>
              <a:off x="4142" y="2316"/>
              <a:ext cx="653" cy="290"/>
            </a:xfrm>
            <a:custGeom>
              <a:avLst/>
              <a:gdLst>
                <a:gd name="T0" fmla="*/ 653 w 653"/>
                <a:gd name="T1" fmla="*/ 290 h 290"/>
                <a:gd name="T2" fmla="*/ 0 w 653"/>
                <a:gd name="T3" fmla="*/ 290 h 290"/>
                <a:gd name="T4" fmla="*/ 290 w 653"/>
                <a:gd name="T5" fmla="*/ 0 h 290"/>
                <a:gd name="T6" fmla="*/ 653 w 653"/>
                <a:gd name="T7" fmla="*/ 0 h 290"/>
                <a:gd name="T8" fmla="*/ 653 w 653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290">
                  <a:moveTo>
                    <a:pt x="653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653" y="0"/>
                  </a:lnTo>
                  <a:lnTo>
                    <a:pt x="653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5BC2AFD-72FB-B54B-9EAB-02EB983CE177}"/>
                </a:ext>
              </a:extLst>
            </p:cNvPr>
            <p:cNvSpPr/>
            <p:nvPr/>
          </p:nvSpPr>
          <p:spPr bwMode="auto">
            <a:xfrm>
              <a:off x="4142" y="2316"/>
              <a:ext cx="653" cy="290"/>
            </a:xfrm>
            <a:custGeom>
              <a:avLst/>
              <a:gdLst>
                <a:gd name="T0" fmla="*/ 653 w 653"/>
                <a:gd name="T1" fmla="*/ 290 h 290"/>
                <a:gd name="T2" fmla="*/ 0 w 653"/>
                <a:gd name="T3" fmla="*/ 290 h 290"/>
                <a:gd name="T4" fmla="*/ 290 w 653"/>
                <a:gd name="T5" fmla="*/ 0 h 290"/>
                <a:gd name="T6" fmla="*/ 653 w 653"/>
                <a:gd name="T7" fmla="*/ 0 h 290"/>
                <a:gd name="T8" fmla="*/ 653 w 653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290">
                  <a:moveTo>
                    <a:pt x="653" y="290"/>
                  </a:moveTo>
                  <a:lnTo>
                    <a:pt x="0" y="290"/>
                  </a:lnTo>
                  <a:lnTo>
                    <a:pt x="290" y="0"/>
                  </a:lnTo>
                  <a:lnTo>
                    <a:pt x="653" y="0"/>
                  </a:lnTo>
                  <a:lnTo>
                    <a:pt x="653" y="29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218CC71-9174-8B47-8A58-1FECE270C448}"/>
                </a:ext>
              </a:extLst>
            </p:cNvPr>
            <p:cNvSpPr/>
            <p:nvPr/>
          </p:nvSpPr>
          <p:spPr bwMode="auto">
            <a:xfrm>
              <a:off x="4763" y="2176"/>
              <a:ext cx="310" cy="573"/>
            </a:xfrm>
            <a:custGeom>
              <a:avLst/>
              <a:gdLst>
                <a:gd name="T0" fmla="*/ 310 w 310"/>
                <a:gd name="T1" fmla="*/ 287 h 573"/>
                <a:gd name="T2" fmla="*/ 0 w 310"/>
                <a:gd name="T3" fmla="*/ 0 h 573"/>
                <a:gd name="T4" fmla="*/ 0 w 310"/>
                <a:gd name="T5" fmla="*/ 287 h 573"/>
                <a:gd name="T6" fmla="*/ 0 w 310"/>
                <a:gd name="T7" fmla="*/ 573 h 573"/>
                <a:gd name="T8" fmla="*/ 310 w 310"/>
                <a:gd name="T9" fmla="*/ 287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3">
                  <a:moveTo>
                    <a:pt x="310" y="287"/>
                  </a:moveTo>
                  <a:lnTo>
                    <a:pt x="0" y="0"/>
                  </a:lnTo>
                  <a:lnTo>
                    <a:pt x="0" y="287"/>
                  </a:lnTo>
                  <a:lnTo>
                    <a:pt x="0" y="573"/>
                  </a:lnTo>
                  <a:lnTo>
                    <a:pt x="310" y="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3F7B6297-5F4E-4D45-B67C-8CA88A799392}"/>
                </a:ext>
              </a:extLst>
            </p:cNvPr>
            <p:cNvSpPr/>
            <p:nvPr/>
          </p:nvSpPr>
          <p:spPr bwMode="auto">
            <a:xfrm>
              <a:off x="4763" y="2176"/>
              <a:ext cx="310" cy="573"/>
            </a:xfrm>
            <a:custGeom>
              <a:avLst/>
              <a:gdLst>
                <a:gd name="T0" fmla="*/ 310 w 310"/>
                <a:gd name="T1" fmla="*/ 287 h 573"/>
                <a:gd name="T2" fmla="*/ 0 w 310"/>
                <a:gd name="T3" fmla="*/ 0 h 573"/>
                <a:gd name="T4" fmla="*/ 0 w 310"/>
                <a:gd name="T5" fmla="*/ 287 h 573"/>
                <a:gd name="T6" fmla="*/ 0 w 310"/>
                <a:gd name="T7" fmla="*/ 573 h 573"/>
                <a:gd name="T8" fmla="*/ 310 w 310"/>
                <a:gd name="T9" fmla="*/ 287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573">
                  <a:moveTo>
                    <a:pt x="310" y="287"/>
                  </a:moveTo>
                  <a:lnTo>
                    <a:pt x="0" y="0"/>
                  </a:lnTo>
                  <a:lnTo>
                    <a:pt x="0" y="287"/>
                  </a:lnTo>
                  <a:lnTo>
                    <a:pt x="0" y="573"/>
                  </a:lnTo>
                  <a:lnTo>
                    <a:pt x="310" y="28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1F14E69-83D7-E746-B13C-EBDE1970F451}"/>
                </a:ext>
              </a:extLst>
            </p:cNvPr>
            <p:cNvSpPr/>
            <p:nvPr/>
          </p:nvSpPr>
          <p:spPr bwMode="auto">
            <a:xfrm>
              <a:off x="4142" y="2316"/>
              <a:ext cx="621" cy="290"/>
            </a:xfrm>
            <a:custGeom>
              <a:avLst/>
              <a:gdLst>
                <a:gd name="T0" fmla="*/ 621 w 621"/>
                <a:gd name="T1" fmla="*/ 0 h 290"/>
                <a:gd name="T2" fmla="*/ 290 w 621"/>
                <a:gd name="T3" fmla="*/ 0 h 290"/>
                <a:gd name="T4" fmla="*/ 0 w 621"/>
                <a:gd name="T5" fmla="*/ 290 h 290"/>
                <a:gd name="T6" fmla="*/ 621 w 621"/>
                <a:gd name="T7" fmla="*/ 290 h 290"/>
                <a:gd name="T8" fmla="*/ 621 w 621"/>
                <a:gd name="T9" fmla="*/ 147 h 290"/>
                <a:gd name="T10" fmla="*/ 621 w 621"/>
                <a:gd name="T11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1" h="290">
                  <a:moveTo>
                    <a:pt x="621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621" y="290"/>
                  </a:lnTo>
                  <a:lnTo>
                    <a:pt x="621" y="147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D6925F2-9FCC-354C-8148-1EAD781079DD}"/>
                </a:ext>
              </a:extLst>
            </p:cNvPr>
            <p:cNvSpPr/>
            <p:nvPr/>
          </p:nvSpPr>
          <p:spPr bwMode="auto">
            <a:xfrm>
              <a:off x="4142" y="2316"/>
              <a:ext cx="621" cy="290"/>
            </a:xfrm>
            <a:custGeom>
              <a:avLst/>
              <a:gdLst>
                <a:gd name="T0" fmla="*/ 621 w 621"/>
                <a:gd name="T1" fmla="*/ 0 h 290"/>
                <a:gd name="T2" fmla="*/ 290 w 621"/>
                <a:gd name="T3" fmla="*/ 0 h 290"/>
                <a:gd name="T4" fmla="*/ 0 w 621"/>
                <a:gd name="T5" fmla="*/ 290 h 290"/>
                <a:gd name="T6" fmla="*/ 621 w 621"/>
                <a:gd name="T7" fmla="*/ 290 h 290"/>
                <a:gd name="T8" fmla="*/ 621 w 621"/>
                <a:gd name="T9" fmla="*/ 147 h 290"/>
                <a:gd name="T10" fmla="*/ 621 w 621"/>
                <a:gd name="T11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1" h="290">
                  <a:moveTo>
                    <a:pt x="621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621" y="290"/>
                  </a:lnTo>
                  <a:lnTo>
                    <a:pt x="621" y="147"/>
                  </a:lnTo>
                  <a:lnTo>
                    <a:pt x="621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F5E16C6-58A5-E64D-A015-44445143B575}"/>
                </a:ext>
              </a:extLst>
            </p:cNvPr>
            <p:cNvSpPr/>
            <p:nvPr/>
          </p:nvSpPr>
          <p:spPr bwMode="auto">
            <a:xfrm>
              <a:off x="4763" y="2176"/>
              <a:ext cx="310" cy="573"/>
            </a:xfrm>
            <a:custGeom>
              <a:avLst/>
              <a:gdLst>
                <a:gd name="T0" fmla="*/ 0 w 310"/>
                <a:gd name="T1" fmla="*/ 0 h 573"/>
                <a:gd name="T2" fmla="*/ 0 w 310"/>
                <a:gd name="T3" fmla="*/ 140 h 573"/>
                <a:gd name="T4" fmla="*/ 0 w 310"/>
                <a:gd name="T5" fmla="*/ 287 h 573"/>
                <a:gd name="T6" fmla="*/ 0 w 310"/>
                <a:gd name="T7" fmla="*/ 430 h 573"/>
                <a:gd name="T8" fmla="*/ 0 w 310"/>
                <a:gd name="T9" fmla="*/ 573 h 573"/>
                <a:gd name="T10" fmla="*/ 310 w 310"/>
                <a:gd name="T11" fmla="*/ 287 h 573"/>
                <a:gd name="T12" fmla="*/ 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0" y="0"/>
                  </a:moveTo>
                  <a:lnTo>
                    <a:pt x="0" y="140"/>
                  </a:lnTo>
                  <a:lnTo>
                    <a:pt x="0" y="287"/>
                  </a:lnTo>
                  <a:lnTo>
                    <a:pt x="0" y="430"/>
                  </a:lnTo>
                  <a:lnTo>
                    <a:pt x="0" y="573"/>
                  </a:lnTo>
                  <a:lnTo>
                    <a:pt x="310" y="2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13FCFCD-DA73-5942-AE9D-9C0090761684}"/>
                </a:ext>
              </a:extLst>
            </p:cNvPr>
            <p:cNvSpPr/>
            <p:nvPr/>
          </p:nvSpPr>
          <p:spPr bwMode="auto">
            <a:xfrm>
              <a:off x="4763" y="2176"/>
              <a:ext cx="310" cy="573"/>
            </a:xfrm>
            <a:custGeom>
              <a:avLst/>
              <a:gdLst>
                <a:gd name="T0" fmla="*/ 0 w 310"/>
                <a:gd name="T1" fmla="*/ 0 h 573"/>
                <a:gd name="T2" fmla="*/ 0 w 310"/>
                <a:gd name="T3" fmla="*/ 140 h 573"/>
                <a:gd name="T4" fmla="*/ 0 w 310"/>
                <a:gd name="T5" fmla="*/ 287 h 573"/>
                <a:gd name="T6" fmla="*/ 0 w 310"/>
                <a:gd name="T7" fmla="*/ 430 h 573"/>
                <a:gd name="T8" fmla="*/ 0 w 310"/>
                <a:gd name="T9" fmla="*/ 573 h 573"/>
                <a:gd name="T10" fmla="*/ 310 w 310"/>
                <a:gd name="T11" fmla="*/ 287 h 573"/>
                <a:gd name="T12" fmla="*/ 0 w 31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73">
                  <a:moveTo>
                    <a:pt x="0" y="0"/>
                  </a:moveTo>
                  <a:lnTo>
                    <a:pt x="0" y="140"/>
                  </a:lnTo>
                  <a:lnTo>
                    <a:pt x="0" y="287"/>
                  </a:lnTo>
                  <a:lnTo>
                    <a:pt x="0" y="430"/>
                  </a:lnTo>
                  <a:lnTo>
                    <a:pt x="0" y="573"/>
                  </a:lnTo>
                  <a:lnTo>
                    <a:pt x="310" y="287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329DB85-191E-AB4F-9B81-2A63A5986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6" y="2749"/>
              <a:ext cx="314" cy="573"/>
            </a:xfrm>
            <a:custGeom>
              <a:avLst/>
              <a:gdLst>
                <a:gd name="T0" fmla="*/ 0 w 314"/>
                <a:gd name="T1" fmla="*/ 286 h 573"/>
                <a:gd name="T2" fmla="*/ 314 w 314"/>
                <a:gd name="T3" fmla="*/ 573 h 573"/>
                <a:gd name="T4" fmla="*/ 314 w 314"/>
                <a:gd name="T5" fmla="*/ 573 h 573"/>
                <a:gd name="T6" fmla="*/ 0 w 314"/>
                <a:gd name="T7" fmla="*/ 286 h 573"/>
                <a:gd name="T8" fmla="*/ 314 w 314"/>
                <a:gd name="T9" fmla="*/ 0 h 573"/>
                <a:gd name="T10" fmla="*/ 0 w 314"/>
                <a:gd name="T11" fmla="*/ 286 h 573"/>
                <a:gd name="T12" fmla="*/ 314 w 314"/>
                <a:gd name="T13" fmla="*/ 0 h 573"/>
                <a:gd name="T14" fmla="*/ 314 w 314"/>
                <a:gd name="T1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573">
                  <a:moveTo>
                    <a:pt x="0" y="286"/>
                  </a:moveTo>
                  <a:lnTo>
                    <a:pt x="314" y="573"/>
                  </a:lnTo>
                  <a:lnTo>
                    <a:pt x="314" y="573"/>
                  </a:lnTo>
                  <a:lnTo>
                    <a:pt x="0" y="286"/>
                  </a:lnTo>
                  <a:close/>
                  <a:moveTo>
                    <a:pt x="314" y="0"/>
                  </a:moveTo>
                  <a:lnTo>
                    <a:pt x="0" y="286"/>
                  </a:lnTo>
                  <a:lnTo>
                    <a:pt x="314" y="0"/>
                  </a:lnTo>
                  <a:lnTo>
                    <a:pt x="3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88C3A764-99F2-B04C-87DD-5EF53135E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6" y="2749"/>
              <a:ext cx="314" cy="573"/>
            </a:xfrm>
            <a:custGeom>
              <a:avLst/>
              <a:gdLst>
                <a:gd name="T0" fmla="*/ 0 w 314"/>
                <a:gd name="T1" fmla="*/ 286 h 573"/>
                <a:gd name="T2" fmla="*/ 314 w 314"/>
                <a:gd name="T3" fmla="*/ 573 h 573"/>
                <a:gd name="T4" fmla="*/ 314 w 314"/>
                <a:gd name="T5" fmla="*/ 573 h 573"/>
                <a:gd name="T6" fmla="*/ 0 w 314"/>
                <a:gd name="T7" fmla="*/ 286 h 573"/>
                <a:gd name="T8" fmla="*/ 314 w 314"/>
                <a:gd name="T9" fmla="*/ 0 h 573"/>
                <a:gd name="T10" fmla="*/ 0 w 314"/>
                <a:gd name="T11" fmla="*/ 286 h 573"/>
                <a:gd name="T12" fmla="*/ 314 w 314"/>
                <a:gd name="T13" fmla="*/ 0 h 573"/>
                <a:gd name="T14" fmla="*/ 314 w 314"/>
                <a:gd name="T1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573">
                  <a:moveTo>
                    <a:pt x="0" y="286"/>
                  </a:moveTo>
                  <a:lnTo>
                    <a:pt x="314" y="573"/>
                  </a:lnTo>
                  <a:lnTo>
                    <a:pt x="314" y="573"/>
                  </a:lnTo>
                  <a:lnTo>
                    <a:pt x="0" y="286"/>
                  </a:lnTo>
                  <a:moveTo>
                    <a:pt x="314" y="0"/>
                  </a:moveTo>
                  <a:lnTo>
                    <a:pt x="0" y="286"/>
                  </a:lnTo>
                  <a:lnTo>
                    <a:pt x="314" y="0"/>
                  </a:lnTo>
                  <a:lnTo>
                    <a:pt x="31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55" name="Google Shape;1091;p52">
            <a:extLst>
              <a:ext uri="{FF2B5EF4-FFF2-40B4-BE49-F238E27FC236}">
                <a16:creationId xmlns:a16="http://schemas.microsoft.com/office/drawing/2014/main" id="{D6EB2847-87EE-CE46-9CD8-98459536CD44}"/>
              </a:ext>
            </a:extLst>
          </p:cNvPr>
          <p:cNvSpPr txBox="1"/>
          <p:nvPr/>
        </p:nvSpPr>
        <p:spPr>
          <a:xfrm>
            <a:off x="5863892" y="745372"/>
            <a:ext cx="2574381" cy="346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Least Predictive Power 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" name="Google Shape;1105;p52">
            <a:extLst>
              <a:ext uri="{FF2B5EF4-FFF2-40B4-BE49-F238E27FC236}">
                <a16:creationId xmlns:a16="http://schemas.microsoft.com/office/drawing/2014/main" id="{4FBF887B-F4E1-4843-9B09-B491C0A6CF3E}"/>
              </a:ext>
            </a:extLst>
          </p:cNvPr>
          <p:cNvSpPr txBox="1"/>
          <p:nvPr/>
        </p:nvSpPr>
        <p:spPr>
          <a:xfrm>
            <a:off x="5210532" y="1911829"/>
            <a:ext cx="106537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Revenue </a:t>
            </a:r>
            <a:endParaRPr sz="1800" b="1">
              <a:solidFill>
                <a:schemeClr val="bg2">
                  <a:lumMod val="50000"/>
                </a:schemeClr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" name="Google Shape;1105;p52">
            <a:extLst>
              <a:ext uri="{FF2B5EF4-FFF2-40B4-BE49-F238E27FC236}">
                <a16:creationId xmlns:a16="http://schemas.microsoft.com/office/drawing/2014/main" id="{08A436CB-C6FC-794B-9D60-E4A356D4E0E8}"/>
              </a:ext>
            </a:extLst>
          </p:cNvPr>
          <p:cNvSpPr txBox="1"/>
          <p:nvPr/>
        </p:nvSpPr>
        <p:spPr>
          <a:xfrm>
            <a:off x="6735021" y="1330005"/>
            <a:ext cx="106537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800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Employee </a:t>
            </a:r>
            <a:endParaRPr sz="1800" b="1">
              <a:solidFill>
                <a:schemeClr val="bg2">
                  <a:lumMod val="50000"/>
                </a:schemeClr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" name="Google Shape;1105;p52">
            <a:extLst>
              <a:ext uri="{FF2B5EF4-FFF2-40B4-BE49-F238E27FC236}">
                <a16:creationId xmlns:a16="http://schemas.microsoft.com/office/drawing/2014/main" id="{BA83D146-ADE4-E142-A1C3-7E6268E0F048}"/>
              </a:ext>
            </a:extLst>
          </p:cNvPr>
          <p:cNvSpPr txBox="1"/>
          <p:nvPr/>
        </p:nvSpPr>
        <p:spPr>
          <a:xfrm>
            <a:off x="7990480" y="2394919"/>
            <a:ext cx="106537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salary 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8411FC-348F-45F2-A57F-CFF7E989F3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573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4"/>
    </mc:Choice>
    <mc:Fallback>
      <p:transition spd="slow" advTm="16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2" grpId="0"/>
      <p:bldP spid="75" grpId="0"/>
      <p:bldP spid="76" grpId="0"/>
      <p:bldP spid="77" grpId="0"/>
      <p:bldP spid="79" grpId="0"/>
      <p:bldP spid="80" grpId="0"/>
      <p:bldP spid="156" grpId="0"/>
      <p:bldP spid="157" grpId="0"/>
      <p:bldP spid="1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62"/>
          <p:cNvSpPr txBox="1"/>
          <p:nvPr/>
        </p:nvSpPr>
        <p:spPr>
          <a:xfrm>
            <a:off x="441322" y="835541"/>
            <a:ext cx="3639033" cy="1059000"/>
          </a:xfrm>
          <a:prstGeom prst="rect">
            <a:avLst/>
          </a:prstGeom>
          <a:solidFill>
            <a:srgbClr val="E8B5BB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Fira Sans Extra Condensed"/>
                <a:cs typeface="Fira Sans Extra Condensed"/>
                <a:sym typeface="Roboto"/>
              </a:rPr>
              <a:t>Different industries have different priorities due to these factors </a:t>
            </a:r>
            <a:endParaRPr sz="2000" b="1">
              <a:solidFill>
                <a:schemeClr val="dk2"/>
              </a:solidFill>
              <a:latin typeface="Fira Sans Extra Condensed"/>
              <a:cs typeface="Fira Sans Extra Condensed"/>
              <a:sym typeface="Roboto"/>
            </a:endParaRPr>
          </a:p>
        </p:txBody>
      </p:sp>
      <p:sp>
        <p:nvSpPr>
          <p:cNvPr id="1563" name="Google Shape;1563;p62"/>
          <p:cNvSpPr/>
          <p:nvPr/>
        </p:nvSpPr>
        <p:spPr>
          <a:xfrm rot="2700000">
            <a:off x="4858204" y="1021993"/>
            <a:ext cx="748826" cy="748826"/>
          </a:xfrm>
          <a:prstGeom prst="roundRect">
            <a:avLst>
              <a:gd name="adj" fmla="val 16667"/>
            </a:avLst>
          </a:prstGeom>
          <a:solidFill>
            <a:srgbClr val="A6859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62"/>
          <p:cNvSpPr/>
          <p:nvPr/>
        </p:nvSpPr>
        <p:spPr>
          <a:xfrm rot="2700000">
            <a:off x="6885883" y="939098"/>
            <a:ext cx="748826" cy="748826"/>
          </a:xfrm>
          <a:prstGeom prst="roundRect">
            <a:avLst>
              <a:gd name="adj" fmla="val 16667"/>
            </a:avLst>
          </a:prstGeom>
          <a:solidFill>
            <a:srgbClr val="846E84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62"/>
          <p:cNvSpPr/>
          <p:nvPr/>
        </p:nvSpPr>
        <p:spPr>
          <a:xfrm rot="2700000">
            <a:off x="4877522" y="2779479"/>
            <a:ext cx="748826" cy="748826"/>
          </a:xfrm>
          <a:prstGeom prst="roundRect">
            <a:avLst>
              <a:gd name="adj" fmla="val 16667"/>
            </a:avLst>
          </a:prstGeom>
          <a:solidFill>
            <a:srgbClr val="63567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62"/>
          <p:cNvSpPr/>
          <p:nvPr/>
        </p:nvSpPr>
        <p:spPr>
          <a:xfrm rot="2700000">
            <a:off x="6908692" y="2830771"/>
            <a:ext cx="748826" cy="748826"/>
          </a:xfrm>
          <a:prstGeom prst="roundRect">
            <a:avLst>
              <a:gd name="adj" fmla="val 16667"/>
            </a:avLst>
          </a:prstGeom>
          <a:solidFill>
            <a:srgbClr val="423E5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8" name="Google Shape;1578;p62"/>
          <p:cNvGrpSpPr/>
          <p:nvPr/>
        </p:nvGrpSpPr>
        <p:grpSpPr>
          <a:xfrm>
            <a:off x="4450445" y="601937"/>
            <a:ext cx="1687200" cy="1728944"/>
            <a:chOff x="5256490" y="1005071"/>
            <a:chExt cx="1687200" cy="1728944"/>
          </a:xfrm>
        </p:grpSpPr>
        <p:sp>
          <p:nvSpPr>
            <p:cNvPr id="1579" name="Google Shape;1579;p62"/>
            <p:cNvSpPr txBox="1"/>
            <p:nvPr/>
          </p:nvSpPr>
          <p:spPr>
            <a:xfrm>
              <a:off x="5256490" y="2165515"/>
              <a:ext cx="1687200" cy="5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Avenir Next LT Pro" panose="020B0504020202020204" pitchFamily="34" charset="77"/>
                  <a:ea typeface="Roboto"/>
                  <a:sym typeface="Roboto"/>
                </a:rPr>
                <a:t>Culture</a:t>
              </a:r>
              <a:endParaRPr sz="1200" b="1">
                <a:solidFill>
                  <a:schemeClr val="dk1"/>
                </a:solidFill>
                <a:latin typeface="Avenir Next LT Pro" panose="020B0504020202020204" pitchFamily="34" charset="77"/>
                <a:ea typeface="Roboto"/>
                <a:sym typeface="Roboto"/>
              </a:endParaRPr>
            </a:p>
          </p:txBody>
        </p:sp>
        <p:sp>
          <p:nvSpPr>
            <p:cNvPr id="1580" name="Google Shape;1580;p62"/>
            <p:cNvSpPr/>
            <p:nvPr/>
          </p:nvSpPr>
          <p:spPr>
            <a:xfrm>
              <a:off x="6116283" y="1005071"/>
              <a:ext cx="595200" cy="59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81" name="Google Shape;1581;p62"/>
          <p:cNvGrpSpPr/>
          <p:nvPr/>
        </p:nvGrpSpPr>
        <p:grpSpPr>
          <a:xfrm>
            <a:off x="6474921" y="567221"/>
            <a:ext cx="1687200" cy="1835096"/>
            <a:chOff x="6949650" y="958539"/>
            <a:chExt cx="1687200" cy="1835096"/>
          </a:xfrm>
        </p:grpSpPr>
        <p:sp>
          <p:nvSpPr>
            <p:cNvPr id="1582" name="Google Shape;1582;p62"/>
            <p:cNvSpPr txBox="1"/>
            <p:nvPr/>
          </p:nvSpPr>
          <p:spPr>
            <a:xfrm>
              <a:off x="6949650" y="2225135"/>
              <a:ext cx="1687200" cy="5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 b="1">
                  <a:solidFill>
                    <a:schemeClr val="dk1"/>
                  </a:solidFill>
                  <a:latin typeface="Avenir Next LT Pro" panose="020B0504020202020204" pitchFamily="34" charset="77"/>
                  <a:ea typeface="Roboto"/>
                </a:defRPr>
              </a:lvl1pPr>
            </a:lstStyle>
            <a:p>
              <a:r>
                <a:rPr lang="en">
                  <a:sym typeface="Roboto"/>
                </a:rPr>
                <a:t>Compensation Structure </a:t>
              </a:r>
              <a:endParaRPr>
                <a:sym typeface="Roboto"/>
              </a:endParaRPr>
            </a:p>
          </p:txBody>
        </p:sp>
        <p:sp>
          <p:nvSpPr>
            <p:cNvPr id="1583" name="Google Shape;1583;p62"/>
            <p:cNvSpPr/>
            <p:nvPr/>
          </p:nvSpPr>
          <p:spPr>
            <a:xfrm>
              <a:off x="7860088" y="958539"/>
              <a:ext cx="595200" cy="59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84" name="Google Shape;1584;p62"/>
          <p:cNvGrpSpPr/>
          <p:nvPr/>
        </p:nvGrpSpPr>
        <p:grpSpPr>
          <a:xfrm>
            <a:off x="4465998" y="2444629"/>
            <a:ext cx="1687200" cy="1801550"/>
            <a:chOff x="4333633" y="2886489"/>
            <a:chExt cx="1687200" cy="1801550"/>
          </a:xfrm>
        </p:grpSpPr>
        <p:sp>
          <p:nvSpPr>
            <p:cNvPr id="1585" name="Google Shape;1585;p62"/>
            <p:cNvSpPr txBox="1"/>
            <p:nvPr/>
          </p:nvSpPr>
          <p:spPr>
            <a:xfrm>
              <a:off x="4333633" y="4119539"/>
              <a:ext cx="1687200" cy="5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Avenir Next LT Pro" panose="020B0504020202020204" pitchFamily="34" charset="77"/>
                  <a:ea typeface="Roboto"/>
                  <a:sym typeface="Roboto"/>
                </a:rPr>
                <a:t>Hierarchies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6" name="Google Shape;1586;p62"/>
            <p:cNvSpPr/>
            <p:nvPr/>
          </p:nvSpPr>
          <p:spPr>
            <a:xfrm>
              <a:off x="5217613" y="2886489"/>
              <a:ext cx="595200" cy="595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87" name="Google Shape;1587;p62"/>
          <p:cNvGrpSpPr/>
          <p:nvPr/>
        </p:nvGrpSpPr>
        <p:grpSpPr>
          <a:xfrm>
            <a:off x="6474921" y="2444629"/>
            <a:ext cx="1687200" cy="1855090"/>
            <a:chOff x="6105278" y="2886489"/>
            <a:chExt cx="1687200" cy="1855090"/>
          </a:xfrm>
        </p:grpSpPr>
        <p:sp>
          <p:nvSpPr>
            <p:cNvPr id="1588" name="Google Shape;1588;p62"/>
            <p:cNvSpPr txBox="1"/>
            <p:nvPr/>
          </p:nvSpPr>
          <p:spPr>
            <a:xfrm>
              <a:off x="6105278" y="4173079"/>
              <a:ext cx="1687200" cy="5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 b="1">
                  <a:solidFill>
                    <a:schemeClr val="dk1"/>
                  </a:solidFill>
                  <a:latin typeface="Avenir Next LT Pro" panose="020B0504020202020204" pitchFamily="34" charset="77"/>
                  <a:ea typeface="Roboto"/>
                </a:defRPr>
              </a:lvl1pPr>
            </a:lstStyle>
            <a:p>
              <a:r>
                <a:rPr lang="en">
                  <a:sym typeface="Roboto"/>
                </a:rPr>
                <a:t>Personalities </a:t>
              </a:r>
              <a:endParaRPr>
                <a:sym typeface="Roboto"/>
              </a:endParaRPr>
            </a:p>
          </p:txBody>
        </p:sp>
        <p:sp>
          <p:nvSpPr>
            <p:cNvPr id="1589" name="Google Shape;1589;p62"/>
            <p:cNvSpPr/>
            <p:nvPr/>
          </p:nvSpPr>
          <p:spPr>
            <a:xfrm>
              <a:off x="7004738" y="2886489"/>
              <a:ext cx="595200" cy="595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93" name="Google Shape;1593;p62"/>
          <p:cNvGrpSpPr/>
          <p:nvPr/>
        </p:nvGrpSpPr>
        <p:grpSpPr>
          <a:xfrm>
            <a:off x="7079768" y="1135185"/>
            <a:ext cx="361056" cy="361056"/>
            <a:chOff x="2419414" y="4045708"/>
            <a:chExt cx="361056" cy="361056"/>
          </a:xfrm>
        </p:grpSpPr>
        <p:sp>
          <p:nvSpPr>
            <p:cNvPr id="1594" name="Google Shape;1594;p62"/>
            <p:cNvSpPr/>
            <p:nvPr/>
          </p:nvSpPr>
          <p:spPr>
            <a:xfrm>
              <a:off x="2658167" y="4203291"/>
              <a:ext cx="76653" cy="72273"/>
            </a:xfrm>
            <a:custGeom>
              <a:avLst/>
              <a:gdLst/>
              <a:ahLst/>
              <a:cxnLst/>
              <a:rect l="l" t="t" r="r" b="b"/>
              <a:pathLst>
                <a:path w="2240" h="2112" extrusionOk="0">
                  <a:moveTo>
                    <a:pt x="1150" y="0"/>
                  </a:moveTo>
                  <a:cubicBezTo>
                    <a:pt x="576" y="0"/>
                    <a:pt x="1" y="402"/>
                    <a:pt x="1" y="1135"/>
                  </a:cubicBezTo>
                  <a:lnTo>
                    <a:pt x="1" y="2111"/>
                  </a:lnTo>
                  <a:lnTo>
                    <a:pt x="835" y="1373"/>
                  </a:lnTo>
                  <a:cubicBezTo>
                    <a:pt x="1216" y="1040"/>
                    <a:pt x="1716" y="849"/>
                    <a:pt x="2240" y="849"/>
                  </a:cubicBezTo>
                  <a:cubicBezTo>
                    <a:pt x="2089" y="270"/>
                    <a:pt x="1620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2"/>
            <p:cNvSpPr/>
            <p:nvPr/>
          </p:nvSpPr>
          <p:spPr>
            <a:xfrm>
              <a:off x="2465030" y="4203805"/>
              <a:ext cx="315440" cy="202959"/>
            </a:xfrm>
            <a:custGeom>
              <a:avLst/>
              <a:gdLst/>
              <a:ahLst/>
              <a:cxnLst/>
              <a:rect l="l" t="t" r="r" b="b"/>
              <a:pathLst>
                <a:path w="9218" h="5931" extrusionOk="0">
                  <a:moveTo>
                    <a:pt x="977" y="1"/>
                  </a:moveTo>
                  <a:cubicBezTo>
                    <a:pt x="715" y="1"/>
                    <a:pt x="477" y="120"/>
                    <a:pt x="287" y="310"/>
                  </a:cubicBezTo>
                  <a:cubicBezTo>
                    <a:pt x="96" y="477"/>
                    <a:pt x="1" y="739"/>
                    <a:pt x="1" y="1001"/>
                  </a:cubicBezTo>
                  <a:lnTo>
                    <a:pt x="1" y="5621"/>
                  </a:lnTo>
                  <a:cubicBezTo>
                    <a:pt x="1" y="5788"/>
                    <a:pt x="120" y="5931"/>
                    <a:pt x="287" y="5931"/>
                  </a:cubicBezTo>
                  <a:lnTo>
                    <a:pt x="5169" y="5931"/>
                  </a:lnTo>
                  <a:cubicBezTo>
                    <a:pt x="5716" y="5931"/>
                    <a:pt x="6264" y="5716"/>
                    <a:pt x="6693" y="5335"/>
                  </a:cubicBezTo>
                  <a:lnTo>
                    <a:pt x="8884" y="3359"/>
                  </a:lnTo>
                  <a:cubicBezTo>
                    <a:pt x="9098" y="3168"/>
                    <a:pt x="9217" y="2906"/>
                    <a:pt x="9217" y="2620"/>
                  </a:cubicBezTo>
                  <a:cubicBezTo>
                    <a:pt x="9217" y="2335"/>
                    <a:pt x="9122" y="2073"/>
                    <a:pt x="8908" y="1882"/>
                  </a:cubicBezTo>
                  <a:lnTo>
                    <a:pt x="8908" y="1882"/>
                  </a:lnTo>
                  <a:lnTo>
                    <a:pt x="8955" y="1906"/>
                  </a:lnTo>
                  <a:cubicBezTo>
                    <a:pt x="8657" y="1608"/>
                    <a:pt x="8268" y="1459"/>
                    <a:pt x="7880" y="1459"/>
                  </a:cubicBezTo>
                  <a:cubicBezTo>
                    <a:pt x="7524" y="1459"/>
                    <a:pt x="7168" y="1584"/>
                    <a:pt x="6883" y="1834"/>
                  </a:cubicBezTo>
                  <a:lnTo>
                    <a:pt x="5169" y="3311"/>
                  </a:lnTo>
                  <a:lnTo>
                    <a:pt x="3287" y="3311"/>
                  </a:lnTo>
                  <a:cubicBezTo>
                    <a:pt x="2740" y="3311"/>
                    <a:pt x="2287" y="2858"/>
                    <a:pt x="2287" y="2311"/>
                  </a:cubicBezTo>
                  <a:lnTo>
                    <a:pt x="2287" y="1311"/>
                  </a:lnTo>
                  <a:cubicBezTo>
                    <a:pt x="2287" y="596"/>
                    <a:pt x="1692" y="1"/>
                    <a:pt x="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2"/>
            <p:cNvSpPr/>
            <p:nvPr/>
          </p:nvSpPr>
          <p:spPr>
            <a:xfrm>
              <a:off x="2419414" y="4280355"/>
              <a:ext cx="24467" cy="126409"/>
            </a:xfrm>
            <a:custGeom>
              <a:avLst/>
              <a:gdLst/>
              <a:ahLst/>
              <a:cxnLst/>
              <a:rect l="l" t="t" r="r" b="b"/>
              <a:pathLst>
                <a:path w="715" h="3694" extrusionOk="0">
                  <a:moveTo>
                    <a:pt x="321" y="0"/>
                  </a:moveTo>
                  <a:cubicBezTo>
                    <a:pt x="146" y="0"/>
                    <a:pt x="0" y="159"/>
                    <a:pt x="0" y="360"/>
                  </a:cubicBezTo>
                  <a:lnTo>
                    <a:pt x="0" y="3336"/>
                  </a:lnTo>
                  <a:cubicBezTo>
                    <a:pt x="0" y="3574"/>
                    <a:pt x="179" y="3694"/>
                    <a:pt x="358" y="3694"/>
                  </a:cubicBezTo>
                  <a:cubicBezTo>
                    <a:pt x="536" y="3694"/>
                    <a:pt x="715" y="3574"/>
                    <a:pt x="715" y="3336"/>
                  </a:cubicBezTo>
                  <a:lnTo>
                    <a:pt x="715" y="360"/>
                  </a:lnTo>
                  <a:cubicBezTo>
                    <a:pt x="715" y="145"/>
                    <a:pt x="548" y="2"/>
                    <a:pt x="358" y="2"/>
                  </a:cubicBezTo>
                  <a:cubicBezTo>
                    <a:pt x="345" y="1"/>
                    <a:pt x="333" y="0"/>
                    <a:pt x="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2"/>
            <p:cNvSpPr/>
            <p:nvPr/>
          </p:nvSpPr>
          <p:spPr>
            <a:xfrm>
              <a:off x="2538397" y="4045708"/>
              <a:ext cx="124698" cy="36718"/>
            </a:xfrm>
            <a:custGeom>
              <a:avLst/>
              <a:gdLst/>
              <a:ahLst/>
              <a:cxnLst/>
              <a:rect l="l" t="t" r="r" b="b"/>
              <a:pathLst>
                <a:path w="3644" h="1073" extrusionOk="0">
                  <a:moveTo>
                    <a:pt x="715" y="1"/>
                  </a:moveTo>
                  <a:cubicBezTo>
                    <a:pt x="0" y="1"/>
                    <a:pt x="0" y="1072"/>
                    <a:pt x="715" y="1072"/>
                  </a:cubicBezTo>
                  <a:lnTo>
                    <a:pt x="2929" y="1072"/>
                  </a:lnTo>
                  <a:cubicBezTo>
                    <a:pt x="3644" y="1049"/>
                    <a:pt x="3644" y="1"/>
                    <a:pt x="2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2"/>
            <p:cNvSpPr/>
            <p:nvPr/>
          </p:nvSpPr>
          <p:spPr>
            <a:xfrm>
              <a:off x="2538397" y="4106038"/>
              <a:ext cx="124698" cy="36684"/>
            </a:xfrm>
            <a:custGeom>
              <a:avLst/>
              <a:gdLst/>
              <a:ahLst/>
              <a:cxnLst/>
              <a:rect l="l" t="t" r="r" b="b"/>
              <a:pathLst>
                <a:path w="3644" h="1072" extrusionOk="0">
                  <a:moveTo>
                    <a:pt x="715" y="0"/>
                  </a:moveTo>
                  <a:cubicBezTo>
                    <a:pt x="0" y="0"/>
                    <a:pt x="0" y="1072"/>
                    <a:pt x="715" y="1072"/>
                  </a:cubicBezTo>
                  <a:lnTo>
                    <a:pt x="2929" y="1072"/>
                  </a:lnTo>
                  <a:cubicBezTo>
                    <a:pt x="3644" y="1072"/>
                    <a:pt x="3644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2"/>
            <p:cNvSpPr/>
            <p:nvPr/>
          </p:nvSpPr>
          <p:spPr>
            <a:xfrm>
              <a:off x="2540006" y="4166334"/>
              <a:ext cx="120660" cy="36684"/>
            </a:xfrm>
            <a:custGeom>
              <a:avLst/>
              <a:gdLst/>
              <a:ahLst/>
              <a:cxnLst/>
              <a:rect l="l" t="t" r="r" b="b"/>
              <a:pathLst>
                <a:path w="3526" h="1072" extrusionOk="0">
                  <a:moveTo>
                    <a:pt x="668" y="0"/>
                  </a:moveTo>
                  <a:cubicBezTo>
                    <a:pt x="1" y="48"/>
                    <a:pt x="1" y="1024"/>
                    <a:pt x="668" y="1072"/>
                  </a:cubicBezTo>
                  <a:lnTo>
                    <a:pt x="2882" y="1072"/>
                  </a:lnTo>
                  <a:cubicBezTo>
                    <a:pt x="3525" y="1024"/>
                    <a:pt x="3525" y="48"/>
                    <a:pt x="2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8" name="Google Shape;1608;p62"/>
          <p:cNvGrpSpPr/>
          <p:nvPr/>
        </p:nvGrpSpPr>
        <p:grpSpPr>
          <a:xfrm>
            <a:off x="5071542" y="2974304"/>
            <a:ext cx="360786" cy="359182"/>
            <a:chOff x="3195864" y="4047119"/>
            <a:chExt cx="360786" cy="359182"/>
          </a:xfrm>
        </p:grpSpPr>
        <p:sp>
          <p:nvSpPr>
            <p:cNvPr id="1609" name="Google Shape;1609;p62"/>
            <p:cNvSpPr/>
            <p:nvPr/>
          </p:nvSpPr>
          <p:spPr>
            <a:xfrm>
              <a:off x="3315284" y="4047119"/>
              <a:ext cx="122730" cy="147091"/>
            </a:xfrm>
            <a:custGeom>
              <a:avLst/>
              <a:gdLst/>
              <a:ahLst/>
              <a:cxnLst/>
              <a:rect l="l" t="t" r="r" b="b"/>
              <a:pathLst>
                <a:path w="3597" h="4311" extrusionOk="0">
                  <a:moveTo>
                    <a:pt x="1810" y="0"/>
                  </a:moveTo>
                  <a:cubicBezTo>
                    <a:pt x="524" y="0"/>
                    <a:pt x="334" y="1834"/>
                    <a:pt x="1596" y="2096"/>
                  </a:cubicBezTo>
                  <a:cubicBezTo>
                    <a:pt x="715" y="2096"/>
                    <a:pt x="0" y="2810"/>
                    <a:pt x="0" y="3692"/>
                  </a:cubicBezTo>
                  <a:lnTo>
                    <a:pt x="0" y="4001"/>
                  </a:lnTo>
                  <a:cubicBezTo>
                    <a:pt x="0" y="4168"/>
                    <a:pt x="120" y="4311"/>
                    <a:pt x="286" y="4311"/>
                  </a:cubicBezTo>
                  <a:lnTo>
                    <a:pt x="3311" y="4311"/>
                  </a:lnTo>
                  <a:cubicBezTo>
                    <a:pt x="3477" y="4311"/>
                    <a:pt x="3596" y="4168"/>
                    <a:pt x="3596" y="4001"/>
                  </a:cubicBezTo>
                  <a:lnTo>
                    <a:pt x="3596" y="3692"/>
                  </a:lnTo>
                  <a:cubicBezTo>
                    <a:pt x="3596" y="2810"/>
                    <a:pt x="2882" y="2096"/>
                    <a:pt x="2001" y="2096"/>
                  </a:cubicBezTo>
                  <a:cubicBezTo>
                    <a:pt x="3263" y="1834"/>
                    <a:pt x="3072" y="0"/>
                    <a:pt x="18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2"/>
            <p:cNvSpPr/>
            <p:nvPr/>
          </p:nvSpPr>
          <p:spPr>
            <a:xfrm>
              <a:off x="3231588" y="4119931"/>
              <a:ext cx="70048" cy="102735"/>
            </a:xfrm>
            <a:custGeom>
              <a:avLst/>
              <a:gdLst/>
              <a:ahLst/>
              <a:cxnLst/>
              <a:rect l="l" t="t" r="r" b="b"/>
              <a:pathLst>
                <a:path w="2053" h="3011" extrusionOk="0">
                  <a:moveTo>
                    <a:pt x="1622" y="1"/>
                  </a:moveTo>
                  <a:cubicBezTo>
                    <a:pt x="1549" y="1"/>
                    <a:pt x="1473" y="31"/>
                    <a:pt x="1406" y="105"/>
                  </a:cubicBezTo>
                  <a:cubicBezTo>
                    <a:pt x="691" y="772"/>
                    <a:pt x="215" y="1677"/>
                    <a:pt x="48" y="2629"/>
                  </a:cubicBezTo>
                  <a:cubicBezTo>
                    <a:pt x="1" y="2796"/>
                    <a:pt x="120" y="2963"/>
                    <a:pt x="286" y="2986"/>
                  </a:cubicBezTo>
                  <a:lnTo>
                    <a:pt x="286" y="3010"/>
                  </a:lnTo>
                  <a:lnTo>
                    <a:pt x="358" y="3010"/>
                  </a:lnTo>
                  <a:cubicBezTo>
                    <a:pt x="501" y="3010"/>
                    <a:pt x="620" y="2891"/>
                    <a:pt x="644" y="2748"/>
                  </a:cubicBezTo>
                  <a:cubicBezTo>
                    <a:pt x="739" y="2320"/>
                    <a:pt x="882" y="1915"/>
                    <a:pt x="1072" y="1534"/>
                  </a:cubicBezTo>
                  <a:cubicBezTo>
                    <a:pt x="1287" y="1153"/>
                    <a:pt x="1525" y="819"/>
                    <a:pt x="1834" y="534"/>
                  </a:cubicBezTo>
                  <a:cubicBezTo>
                    <a:pt x="2052" y="316"/>
                    <a:pt x="1855" y="1"/>
                    <a:pt x="1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2"/>
            <p:cNvSpPr/>
            <p:nvPr/>
          </p:nvSpPr>
          <p:spPr>
            <a:xfrm>
              <a:off x="3451594" y="4120272"/>
              <a:ext cx="70117" cy="102394"/>
            </a:xfrm>
            <a:custGeom>
              <a:avLst/>
              <a:gdLst/>
              <a:ahLst/>
              <a:cxnLst/>
              <a:rect l="l" t="t" r="r" b="b"/>
              <a:pathLst>
                <a:path w="2055" h="3001" extrusionOk="0">
                  <a:moveTo>
                    <a:pt x="439" y="1"/>
                  </a:moveTo>
                  <a:cubicBezTo>
                    <a:pt x="203" y="1"/>
                    <a:pt x="1" y="309"/>
                    <a:pt x="221" y="547"/>
                  </a:cubicBezTo>
                  <a:cubicBezTo>
                    <a:pt x="530" y="833"/>
                    <a:pt x="768" y="1167"/>
                    <a:pt x="983" y="1524"/>
                  </a:cubicBezTo>
                  <a:cubicBezTo>
                    <a:pt x="1173" y="1905"/>
                    <a:pt x="1316" y="2310"/>
                    <a:pt x="1411" y="2738"/>
                  </a:cubicBezTo>
                  <a:cubicBezTo>
                    <a:pt x="1435" y="2881"/>
                    <a:pt x="1554" y="3000"/>
                    <a:pt x="1697" y="3000"/>
                  </a:cubicBezTo>
                  <a:lnTo>
                    <a:pt x="1769" y="3000"/>
                  </a:lnTo>
                  <a:cubicBezTo>
                    <a:pt x="1935" y="2976"/>
                    <a:pt x="2054" y="2810"/>
                    <a:pt x="2007" y="2619"/>
                  </a:cubicBezTo>
                  <a:cubicBezTo>
                    <a:pt x="1840" y="1667"/>
                    <a:pt x="1364" y="785"/>
                    <a:pt x="649" y="95"/>
                  </a:cubicBezTo>
                  <a:cubicBezTo>
                    <a:pt x="583" y="29"/>
                    <a:pt x="509" y="1"/>
                    <a:pt x="4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2"/>
            <p:cNvSpPr/>
            <p:nvPr/>
          </p:nvSpPr>
          <p:spPr>
            <a:xfrm>
              <a:off x="3315933" y="4302644"/>
              <a:ext cx="119625" cy="28900"/>
            </a:xfrm>
            <a:custGeom>
              <a:avLst/>
              <a:gdLst/>
              <a:ahLst/>
              <a:cxnLst/>
              <a:rect l="l" t="t" r="r" b="b"/>
              <a:pathLst>
                <a:path w="3506" h="847" extrusionOk="0">
                  <a:moveTo>
                    <a:pt x="3132" y="1"/>
                  </a:moveTo>
                  <a:cubicBezTo>
                    <a:pt x="3105" y="1"/>
                    <a:pt x="3078" y="5"/>
                    <a:pt x="3053" y="13"/>
                  </a:cubicBezTo>
                  <a:cubicBezTo>
                    <a:pt x="2649" y="156"/>
                    <a:pt x="2220" y="203"/>
                    <a:pt x="1791" y="227"/>
                  </a:cubicBezTo>
                  <a:lnTo>
                    <a:pt x="1768" y="227"/>
                  </a:lnTo>
                  <a:cubicBezTo>
                    <a:pt x="1363" y="227"/>
                    <a:pt x="934" y="156"/>
                    <a:pt x="553" y="37"/>
                  </a:cubicBezTo>
                  <a:cubicBezTo>
                    <a:pt x="510" y="22"/>
                    <a:pt x="470" y="15"/>
                    <a:pt x="432" y="15"/>
                  </a:cubicBezTo>
                  <a:cubicBezTo>
                    <a:pt x="114" y="15"/>
                    <a:pt x="0" y="504"/>
                    <a:pt x="362" y="632"/>
                  </a:cubicBezTo>
                  <a:cubicBezTo>
                    <a:pt x="815" y="775"/>
                    <a:pt x="1291" y="846"/>
                    <a:pt x="1768" y="846"/>
                  </a:cubicBezTo>
                  <a:lnTo>
                    <a:pt x="1791" y="846"/>
                  </a:lnTo>
                  <a:cubicBezTo>
                    <a:pt x="2291" y="846"/>
                    <a:pt x="2768" y="751"/>
                    <a:pt x="3244" y="608"/>
                  </a:cubicBezTo>
                  <a:cubicBezTo>
                    <a:pt x="3411" y="561"/>
                    <a:pt x="3506" y="370"/>
                    <a:pt x="3435" y="227"/>
                  </a:cubicBezTo>
                  <a:cubicBezTo>
                    <a:pt x="3395" y="90"/>
                    <a:pt x="3258" y="1"/>
                    <a:pt x="3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2"/>
            <p:cNvSpPr/>
            <p:nvPr/>
          </p:nvSpPr>
          <p:spPr>
            <a:xfrm>
              <a:off x="3195864" y="4259994"/>
              <a:ext cx="123514" cy="146307"/>
            </a:xfrm>
            <a:custGeom>
              <a:avLst/>
              <a:gdLst/>
              <a:ahLst/>
              <a:cxnLst/>
              <a:rect l="l" t="t" r="r" b="b"/>
              <a:pathLst>
                <a:path w="3620" h="4288" extrusionOk="0">
                  <a:moveTo>
                    <a:pt x="1810" y="1"/>
                  </a:moveTo>
                  <a:cubicBezTo>
                    <a:pt x="547" y="1"/>
                    <a:pt x="357" y="1834"/>
                    <a:pt x="1619" y="2096"/>
                  </a:cubicBezTo>
                  <a:cubicBezTo>
                    <a:pt x="1605" y="2096"/>
                    <a:pt x="1591" y="2096"/>
                    <a:pt x="1576" y="2096"/>
                  </a:cubicBezTo>
                  <a:cubicBezTo>
                    <a:pt x="714" y="2096"/>
                    <a:pt x="0" y="2801"/>
                    <a:pt x="24" y="3668"/>
                  </a:cubicBezTo>
                  <a:lnTo>
                    <a:pt x="24" y="4001"/>
                  </a:lnTo>
                  <a:cubicBezTo>
                    <a:pt x="24" y="4168"/>
                    <a:pt x="143" y="4287"/>
                    <a:pt x="309" y="4287"/>
                  </a:cubicBezTo>
                  <a:lnTo>
                    <a:pt x="3334" y="4287"/>
                  </a:lnTo>
                  <a:cubicBezTo>
                    <a:pt x="3477" y="4287"/>
                    <a:pt x="3620" y="4168"/>
                    <a:pt x="3620" y="4001"/>
                  </a:cubicBezTo>
                  <a:lnTo>
                    <a:pt x="3620" y="3668"/>
                  </a:lnTo>
                  <a:cubicBezTo>
                    <a:pt x="3620" y="2801"/>
                    <a:pt x="2928" y="2096"/>
                    <a:pt x="2067" y="2096"/>
                  </a:cubicBezTo>
                  <a:cubicBezTo>
                    <a:pt x="2052" y="2096"/>
                    <a:pt x="2038" y="2096"/>
                    <a:pt x="2024" y="2096"/>
                  </a:cubicBezTo>
                  <a:cubicBezTo>
                    <a:pt x="3286" y="1834"/>
                    <a:pt x="3096" y="1"/>
                    <a:pt x="1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2"/>
            <p:cNvSpPr/>
            <p:nvPr/>
          </p:nvSpPr>
          <p:spPr>
            <a:xfrm>
              <a:off x="3433920" y="4259994"/>
              <a:ext cx="122730" cy="146307"/>
            </a:xfrm>
            <a:custGeom>
              <a:avLst/>
              <a:gdLst/>
              <a:ahLst/>
              <a:cxnLst/>
              <a:rect l="l" t="t" r="r" b="b"/>
              <a:pathLst>
                <a:path w="3597" h="4288" extrusionOk="0">
                  <a:moveTo>
                    <a:pt x="1810" y="1"/>
                  </a:moveTo>
                  <a:cubicBezTo>
                    <a:pt x="524" y="1"/>
                    <a:pt x="334" y="1834"/>
                    <a:pt x="1596" y="2096"/>
                  </a:cubicBezTo>
                  <a:cubicBezTo>
                    <a:pt x="1582" y="2096"/>
                    <a:pt x="1567" y="2096"/>
                    <a:pt x="1553" y="2096"/>
                  </a:cubicBezTo>
                  <a:cubicBezTo>
                    <a:pt x="692" y="2096"/>
                    <a:pt x="0" y="2801"/>
                    <a:pt x="0" y="3668"/>
                  </a:cubicBezTo>
                  <a:lnTo>
                    <a:pt x="0" y="4001"/>
                  </a:lnTo>
                  <a:cubicBezTo>
                    <a:pt x="0" y="4168"/>
                    <a:pt x="119" y="4287"/>
                    <a:pt x="286" y="4287"/>
                  </a:cubicBezTo>
                  <a:lnTo>
                    <a:pt x="3311" y="4287"/>
                  </a:lnTo>
                  <a:cubicBezTo>
                    <a:pt x="3477" y="4287"/>
                    <a:pt x="3596" y="4168"/>
                    <a:pt x="3596" y="4001"/>
                  </a:cubicBezTo>
                  <a:lnTo>
                    <a:pt x="3596" y="3668"/>
                  </a:lnTo>
                  <a:cubicBezTo>
                    <a:pt x="3596" y="2801"/>
                    <a:pt x="2905" y="2096"/>
                    <a:pt x="2044" y="2096"/>
                  </a:cubicBezTo>
                  <a:cubicBezTo>
                    <a:pt x="2029" y="2096"/>
                    <a:pt x="2015" y="2096"/>
                    <a:pt x="2001" y="2096"/>
                  </a:cubicBezTo>
                  <a:cubicBezTo>
                    <a:pt x="3263" y="1834"/>
                    <a:pt x="3072" y="1"/>
                    <a:pt x="1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ersonal ">
            <a:extLst>
              <a:ext uri="{FF2B5EF4-FFF2-40B4-BE49-F238E27FC236}">
                <a16:creationId xmlns:a16="http://schemas.microsoft.com/office/drawing/2014/main" id="{C275B147-E2DD-4B01-BFA6-57BB9E24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91" y="2941639"/>
            <a:ext cx="523625" cy="5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mwork ">
            <a:extLst>
              <a:ext uri="{FF2B5EF4-FFF2-40B4-BE49-F238E27FC236}">
                <a16:creationId xmlns:a16="http://schemas.microsoft.com/office/drawing/2014/main" id="{6CC914AB-3687-4565-9EED-E14B86A9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12" y="1181103"/>
            <a:ext cx="426616" cy="42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222;p18">
            <a:extLst>
              <a:ext uri="{FF2B5EF4-FFF2-40B4-BE49-F238E27FC236}">
                <a16:creationId xmlns:a16="http://schemas.microsoft.com/office/drawing/2014/main" id="{BA73838F-A474-B448-A921-642135E16AFE}"/>
              </a:ext>
            </a:extLst>
          </p:cNvPr>
          <p:cNvSpPr txBox="1"/>
          <p:nvPr/>
        </p:nvSpPr>
        <p:spPr>
          <a:xfrm>
            <a:off x="382787" y="30585"/>
            <a:ext cx="2597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Conclusion</a:t>
            </a:r>
            <a:endParaRPr lang="en-SG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2C677D-C8CD-7241-9B0C-0B946B663D33}"/>
              </a:ext>
            </a:extLst>
          </p:cNvPr>
          <p:cNvSpPr txBox="1"/>
          <p:nvPr/>
        </p:nvSpPr>
        <p:spPr>
          <a:xfrm>
            <a:off x="367395" y="49337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Insights Gained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grpSp>
        <p:nvGrpSpPr>
          <p:cNvPr id="63" name="Google Shape;982;p43">
            <a:extLst>
              <a:ext uri="{FF2B5EF4-FFF2-40B4-BE49-F238E27FC236}">
                <a16:creationId xmlns:a16="http://schemas.microsoft.com/office/drawing/2014/main" id="{E4CB26EA-719D-3240-A428-EBD89DC2021F}"/>
              </a:ext>
            </a:extLst>
          </p:cNvPr>
          <p:cNvGrpSpPr/>
          <p:nvPr/>
        </p:nvGrpSpPr>
        <p:grpSpPr>
          <a:xfrm>
            <a:off x="622551" y="1992827"/>
            <a:ext cx="3329100" cy="2094005"/>
            <a:chOff x="2907450" y="1073170"/>
            <a:chExt cx="3329100" cy="2094005"/>
          </a:xfrm>
        </p:grpSpPr>
        <p:sp>
          <p:nvSpPr>
            <p:cNvPr id="64" name="Google Shape;983;p43">
              <a:extLst>
                <a:ext uri="{FF2B5EF4-FFF2-40B4-BE49-F238E27FC236}">
                  <a16:creationId xmlns:a16="http://schemas.microsoft.com/office/drawing/2014/main" id="{7171B6D9-27FF-0340-BED6-61AC8396B915}"/>
                </a:ext>
              </a:extLst>
            </p:cNvPr>
            <p:cNvSpPr/>
            <p:nvPr/>
          </p:nvSpPr>
          <p:spPr>
            <a:xfrm>
              <a:off x="2907450" y="2886075"/>
              <a:ext cx="3329100" cy="281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984;p43">
              <a:extLst>
                <a:ext uri="{FF2B5EF4-FFF2-40B4-BE49-F238E27FC236}">
                  <a16:creationId xmlns:a16="http://schemas.microsoft.com/office/drawing/2014/main" id="{6FFB776F-9310-4349-BA44-B29501161CEC}"/>
                </a:ext>
              </a:extLst>
            </p:cNvPr>
            <p:cNvGrpSpPr/>
            <p:nvPr/>
          </p:nvGrpSpPr>
          <p:grpSpPr>
            <a:xfrm>
              <a:off x="2981257" y="1073170"/>
              <a:ext cx="3181484" cy="2089721"/>
              <a:chOff x="3449863" y="3212175"/>
              <a:chExt cx="2244275" cy="1474125"/>
            </a:xfrm>
          </p:grpSpPr>
          <p:sp>
            <p:nvSpPr>
              <p:cNvPr id="66" name="Google Shape;985;p43">
                <a:extLst>
                  <a:ext uri="{FF2B5EF4-FFF2-40B4-BE49-F238E27FC236}">
                    <a16:creationId xmlns:a16="http://schemas.microsoft.com/office/drawing/2014/main" id="{A5FC1E53-0C49-D049-B5BC-C8F664015F28}"/>
                  </a:ext>
                </a:extLst>
              </p:cNvPr>
              <p:cNvSpPr/>
              <p:nvPr/>
            </p:nvSpPr>
            <p:spPr>
              <a:xfrm>
                <a:off x="3897838" y="4142925"/>
                <a:ext cx="537275" cy="464800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18592" extrusionOk="0">
                    <a:moveTo>
                      <a:pt x="13563" y="833"/>
                    </a:moveTo>
                    <a:cubicBezTo>
                      <a:pt x="14861" y="833"/>
                      <a:pt x="16029" y="1970"/>
                      <a:pt x="16494" y="3651"/>
                    </a:cubicBezTo>
                    <a:cubicBezTo>
                      <a:pt x="15789" y="3251"/>
                      <a:pt x="15021" y="3059"/>
                      <a:pt x="14252" y="3059"/>
                    </a:cubicBezTo>
                    <a:lnTo>
                      <a:pt x="7254" y="3059"/>
                    </a:lnTo>
                    <a:cubicBezTo>
                      <a:pt x="6486" y="3059"/>
                      <a:pt x="5701" y="3251"/>
                      <a:pt x="5012" y="3651"/>
                    </a:cubicBezTo>
                    <a:cubicBezTo>
                      <a:pt x="5477" y="1970"/>
                      <a:pt x="6646" y="833"/>
                      <a:pt x="7943" y="833"/>
                    </a:cubicBezTo>
                    <a:close/>
                    <a:moveTo>
                      <a:pt x="3651" y="6310"/>
                    </a:moveTo>
                    <a:lnTo>
                      <a:pt x="1650" y="16702"/>
                    </a:lnTo>
                    <a:lnTo>
                      <a:pt x="897" y="17759"/>
                    </a:lnTo>
                    <a:cubicBezTo>
                      <a:pt x="881" y="17759"/>
                      <a:pt x="849" y="17759"/>
                      <a:pt x="833" y="17743"/>
                    </a:cubicBezTo>
                    <a:lnTo>
                      <a:pt x="3379" y="7158"/>
                    </a:lnTo>
                    <a:cubicBezTo>
                      <a:pt x="3443" y="6870"/>
                      <a:pt x="3539" y="6598"/>
                      <a:pt x="3651" y="6310"/>
                    </a:cubicBezTo>
                    <a:close/>
                    <a:moveTo>
                      <a:pt x="17823" y="6310"/>
                    </a:moveTo>
                    <a:lnTo>
                      <a:pt x="17823" y="6310"/>
                    </a:lnTo>
                    <a:cubicBezTo>
                      <a:pt x="17951" y="6598"/>
                      <a:pt x="18047" y="6870"/>
                      <a:pt x="18111" y="7158"/>
                    </a:cubicBezTo>
                    <a:lnTo>
                      <a:pt x="20657" y="17711"/>
                    </a:lnTo>
                    <a:lnTo>
                      <a:pt x="20593" y="17759"/>
                    </a:lnTo>
                    <a:cubicBezTo>
                      <a:pt x="20577" y="17759"/>
                      <a:pt x="20577" y="17759"/>
                      <a:pt x="20545" y="17743"/>
                    </a:cubicBezTo>
                    <a:lnTo>
                      <a:pt x="19825" y="16718"/>
                    </a:lnTo>
                    <a:lnTo>
                      <a:pt x="17823" y="6310"/>
                    </a:lnTo>
                    <a:close/>
                    <a:moveTo>
                      <a:pt x="7943" y="0"/>
                    </a:moveTo>
                    <a:cubicBezTo>
                      <a:pt x="6133" y="0"/>
                      <a:pt x="4564" y="1634"/>
                      <a:pt x="4116" y="3956"/>
                    </a:cubicBezTo>
                    <a:lnTo>
                      <a:pt x="4036" y="4388"/>
                    </a:lnTo>
                    <a:cubicBezTo>
                      <a:pt x="3331" y="5092"/>
                      <a:pt x="2835" y="5973"/>
                      <a:pt x="2594" y="6966"/>
                    </a:cubicBezTo>
                    <a:lnTo>
                      <a:pt x="48" y="17519"/>
                    </a:lnTo>
                    <a:cubicBezTo>
                      <a:pt x="0" y="17791"/>
                      <a:pt x="48" y="18047"/>
                      <a:pt x="208" y="18239"/>
                    </a:cubicBezTo>
                    <a:cubicBezTo>
                      <a:pt x="369" y="18448"/>
                      <a:pt x="641" y="18560"/>
                      <a:pt x="881" y="18592"/>
                    </a:cubicBezTo>
                    <a:cubicBezTo>
                      <a:pt x="1153" y="18592"/>
                      <a:pt x="1409" y="18464"/>
                      <a:pt x="1570" y="18223"/>
                    </a:cubicBezTo>
                    <a:lnTo>
                      <a:pt x="2290" y="17199"/>
                    </a:lnTo>
                    <a:cubicBezTo>
                      <a:pt x="2370" y="17102"/>
                      <a:pt x="2418" y="16990"/>
                      <a:pt x="2434" y="16862"/>
                    </a:cubicBezTo>
                    <a:lnTo>
                      <a:pt x="4756" y="4820"/>
                    </a:lnTo>
                    <a:cubicBezTo>
                      <a:pt x="5461" y="4196"/>
                      <a:pt x="6341" y="3859"/>
                      <a:pt x="7238" y="3859"/>
                    </a:cubicBezTo>
                    <a:lnTo>
                      <a:pt x="14220" y="3859"/>
                    </a:lnTo>
                    <a:cubicBezTo>
                      <a:pt x="15133" y="3859"/>
                      <a:pt x="16013" y="4196"/>
                      <a:pt x="16702" y="4820"/>
                    </a:cubicBezTo>
                    <a:lnTo>
                      <a:pt x="19024" y="16862"/>
                    </a:lnTo>
                    <a:cubicBezTo>
                      <a:pt x="19040" y="16958"/>
                      <a:pt x="19104" y="17086"/>
                      <a:pt x="19168" y="17183"/>
                    </a:cubicBezTo>
                    <a:lnTo>
                      <a:pt x="19889" y="18207"/>
                    </a:lnTo>
                    <a:cubicBezTo>
                      <a:pt x="20052" y="18444"/>
                      <a:pt x="20318" y="18560"/>
                      <a:pt x="20585" y="18560"/>
                    </a:cubicBezTo>
                    <a:cubicBezTo>
                      <a:pt x="20843" y="18560"/>
                      <a:pt x="21101" y="18452"/>
                      <a:pt x="21266" y="18239"/>
                    </a:cubicBezTo>
                    <a:cubicBezTo>
                      <a:pt x="21426" y="18047"/>
                      <a:pt x="21490" y="17775"/>
                      <a:pt x="21426" y="17519"/>
                    </a:cubicBezTo>
                    <a:lnTo>
                      <a:pt x="18896" y="6966"/>
                    </a:lnTo>
                    <a:cubicBezTo>
                      <a:pt x="18656" y="5973"/>
                      <a:pt x="18143" y="5076"/>
                      <a:pt x="17455" y="4388"/>
                    </a:cubicBezTo>
                    <a:lnTo>
                      <a:pt x="17375" y="3956"/>
                    </a:lnTo>
                    <a:cubicBezTo>
                      <a:pt x="16926" y="1634"/>
                      <a:pt x="15341" y="0"/>
                      <a:pt x="13547" y="0"/>
                    </a:cubicBezTo>
                    <a:close/>
                  </a:path>
                </a:pathLst>
              </a:custGeom>
              <a:solidFill>
                <a:srgbClr val="F4D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86;p43">
                <a:extLst>
                  <a:ext uri="{FF2B5EF4-FFF2-40B4-BE49-F238E27FC236}">
                    <a16:creationId xmlns:a16="http://schemas.microsoft.com/office/drawing/2014/main" id="{BBD651F7-520A-7A47-9CF8-BCB101FE84B2}"/>
                  </a:ext>
                </a:extLst>
              </p:cNvPr>
              <p:cNvSpPr/>
              <p:nvPr/>
            </p:nvSpPr>
            <p:spPr>
              <a:xfrm>
                <a:off x="3968288" y="3835850"/>
                <a:ext cx="3963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5854" h="15534" extrusionOk="0">
                    <a:moveTo>
                      <a:pt x="11467" y="0"/>
                    </a:moveTo>
                    <a:cubicBezTo>
                      <a:pt x="11446" y="0"/>
                      <a:pt x="11424" y="1"/>
                      <a:pt x="11402" y="1"/>
                    </a:cubicBezTo>
                    <a:lnTo>
                      <a:pt x="7927" y="97"/>
                    </a:lnTo>
                    <a:lnTo>
                      <a:pt x="4436" y="1"/>
                    </a:lnTo>
                    <a:cubicBezTo>
                      <a:pt x="4425" y="1"/>
                      <a:pt x="4414" y="1"/>
                      <a:pt x="4403" y="1"/>
                    </a:cubicBezTo>
                    <a:cubicBezTo>
                      <a:pt x="3040" y="1"/>
                      <a:pt x="1873" y="989"/>
                      <a:pt x="1682" y="2339"/>
                    </a:cubicBezTo>
                    <a:lnTo>
                      <a:pt x="1" y="14221"/>
                    </a:lnTo>
                    <a:lnTo>
                      <a:pt x="7927" y="15534"/>
                    </a:lnTo>
                    <a:lnTo>
                      <a:pt x="15854" y="14221"/>
                    </a:lnTo>
                    <a:lnTo>
                      <a:pt x="14172" y="2339"/>
                    </a:lnTo>
                    <a:cubicBezTo>
                      <a:pt x="13967" y="983"/>
                      <a:pt x="12832" y="0"/>
                      <a:pt x="11467" y="0"/>
                    </a:cubicBezTo>
                    <a:close/>
                  </a:path>
                </a:pathLst>
              </a:custGeom>
              <a:solidFill>
                <a:srgbClr val="9767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87;p43">
                <a:extLst>
                  <a:ext uri="{FF2B5EF4-FFF2-40B4-BE49-F238E27FC236}">
                    <a16:creationId xmlns:a16="http://schemas.microsoft.com/office/drawing/2014/main" id="{824B46D0-ED17-D54C-B7FB-7FCEF0C03459}"/>
                  </a:ext>
                </a:extLst>
              </p:cNvPr>
              <p:cNvSpPr/>
              <p:nvPr/>
            </p:nvSpPr>
            <p:spPr>
              <a:xfrm>
                <a:off x="3948663" y="4181850"/>
                <a:ext cx="4352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17408" h="1959" extrusionOk="0">
                    <a:moveTo>
                      <a:pt x="641" y="0"/>
                    </a:moveTo>
                    <a:cubicBezTo>
                      <a:pt x="390" y="0"/>
                      <a:pt x="153" y="178"/>
                      <a:pt x="97" y="429"/>
                    </a:cubicBezTo>
                    <a:lnTo>
                      <a:pt x="97" y="461"/>
                    </a:lnTo>
                    <a:cubicBezTo>
                      <a:pt x="1" y="749"/>
                      <a:pt x="209" y="1053"/>
                      <a:pt x="529" y="1117"/>
                    </a:cubicBezTo>
                    <a:cubicBezTo>
                      <a:pt x="3228" y="1678"/>
                      <a:pt x="5966" y="1958"/>
                      <a:pt x="8706" y="1958"/>
                    </a:cubicBezTo>
                    <a:cubicBezTo>
                      <a:pt x="11446" y="1958"/>
                      <a:pt x="14189" y="1678"/>
                      <a:pt x="16895" y="1117"/>
                    </a:cubicBezTo>
                    <a:cubicBezTo>
                      <a:pt x="17215" y="1053"/>
                      <a:pt x="17407" y="749"/>
                      <a:pt x="17327" y="461"/>
                    </a:cubicBezTo>
                    <a:lnTo>
                      <a:pt x="17327" y="429"/>
                    </a:lnTo>
                    <a:cubicBezTo>
                      <a:pt x="17285" y="178"/>
                      <a:pt x="17050" y="0"/>
                      <a:pt x="16789" y="0"/>
                    </a:cubicBezTo>
                    <a:cubicBezTo>
                      <a:pt x="16750" y="0"/>
                      <a:pt x="16710" y="4"/>
                      <a:pt x="16671" y="13"/>
                    </a:cubicBezTo>
                    <a:cubicBezTo>
                      <a:pt x="14053" y="565"/>
                      <a:pt x="11386" y="841"/>
                      <a:pt x="8718" y="841"/>
                    </a:cubicBezTo>
                    <a:cubicBezTo>
                      <a:pt x="6050" y="841"/>
                      <a:pt x="3380" y="565"/>
                      <a:pt x="754" y="13"/>
                    </a:cubicBezTo>
                    <a:cubicBezTo>
                      <a:pt x="716" y="4"/>
                      <a:pt x="678" y="0"/>
                      <a:pt x="641" y="0"/>
                    </a:cubicBezTo>
                    <a:close/>
                  </a:path>
                </a:pathLst>
              </a:custGeom>
              <a:solidFill>
                <a:srgbClr val="B39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88;p43">
                <a:extLst>
                  <a:ext uri="{FF2B5EF4-FFF2-40B4-BE49-F238E27FC236}">
                    <a16:creationId xmlns:a16="http://schemas.microsoft.com/office/drawing/2014/main" id="{23A3C894-D282-1F47-914E-FE1219DAD683}"/>
                  </a:ext>
                </a:extLst>
              </p:cNvPr>
              <p:cNvSpPr/>
              <p:nvPr/>
            </p:nvSpPr>
            <p:spPr>
              <a:xfrm>
                <a:off x="4533163" y="4624925"/>
                <a:ext cx="7927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455" extrusionOk="0">
                    <a:moveTo>
                      <a:pt x="465" y="0"/>
                    </a:moveTo>
                    <a:lnTo>
                      <a:pt x="465" y="0"/>
                    </a:lnTo>
                    <a:cubicBezTo>
                      <a:pt x="0" y="449"/>
                      <a:pt x="337" y="1009"/>
                      <a:pt x="609" y="1185"/>
                    </a:cubicBezTo>
                    <a:cubicBezTo>
                      <a:pt x="799" y="1325"/>
                      <a:pt x="1211" y="1454"/>
                      <a:pt x="1740" y="1454"/>
                    </a:cubicBezTo>
                    <a:cubicBezTo>
                      <a:pt x="1878" y="1454"/>
                      <a:pt x="2025" y="1445"/>
                      <a:pt x="2178" y="1425"/>
                    </a:cubicBezTo>
                    <a:cubicBezTo>
                      <a:pt x="2931" y="1329"/>
                      <a:pt x="3107" y="689"/>
                      <a:pt x="3123" y="529"/>
                    </a:cubicBezTo>
                    <a:cubicBezTo>
                      <a:pt x="3171" y="385"/>
                      <a:pt x="2771" y="64"/>
                      <a:pt x="2771" y="64"/>
                    </a:cubicBez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89;p43">
                <a:extLst>
                  <a:ext uri="{FF2B5EF4-FFF2-40B4-BE49-F238E27FC236}">
                    <a16:creationId xmlns:a16="http://schemas.microsoft.com/office/drawing/2014/main" id="{9DCBC55B-610E-F544-9BA0-9FEB787DCD7E}"/>
                  </a:ext>
                </a:extLst>
              </p:cNvPr>
              <p:cNvSpPr/>
              <p:nvPr/>
            </p:nvSpPr>
            <p:spPr>
              <a:xfrm>
                <a:off x="4533563" y="4550050"/>
                <a:ext cx="7327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4100" extrusionOk="0">
                    <a:moveTo>
                      <a:pt x="2194" y="1"/>
                    </a:moveTo>
                    <a:lnTo>
                      <a:pt x="369" y="65"/>
                    </a:lnTo>
                    <a:lnTo>
                      <a:pt x="289" y="81"/>
                    </a:lnTo>
                    <a:cubicBezTo>
                      <a:pt x="289" y="81"/>
                      <a:pt x="224" y="545"/>
                      <a:pt x="224" y="994"/>
                    </a:cubicBezTo>
                    <a:cubicBezTo>
                      <a:pt x="224" y="1282"/>
                      <a:pt x="240" y="1538"/>
                      <a:pt x="289" y="1698"/>
                    </a:cubicBezTo>
                    <a:cubicBezTo>
                      <a:pt x="353" y="1874"/>
                      <a:pt x="353" y="2083"/>
                      <a:pt x="321" y="2259"/>
                    </a:cubicBezTo>
                    <a:cubicBezTo>
                      <a:pt x="305" y="2483"/>
                      <a:pt x="240" y="2691"/>
                      <a:pt x="224" y="2899"/>
                    </a:cubicBezTo>
                    <a:cubicBezTo>
                      <a:pt x="224" y="3219"/>
                      <a:pt x="0" y="3940"/>
                      <a:pt x="993" y="4068"/>
                    </a:cubicBezTo>
                    <a:cubicBezTo>
                      <a:pt x="1172" y="4089"/>
                      <a:pt x="1351" y="4100"/>
                      <a:pt x="1523" y="4100"/>
                    </a:cubicBezTo>
                    <a:cubicBezTo>
                      <a:pt x="2290" y="4100"/>
                      <a:pt x="2931" y="3884"/>
                      <a:pt x="2931" y="3348"/>
                    </a:cubicBezTo>
                    <a:cubicBezTo>
                      <a:pt x="2931" y="3091"/>
                      <a:pt x="2915" y="2755"/>
                      <a:pt x="2867" y="2419"/>
                    </a:cubicBezTo>
                    <a:lnTo>
                      <a:pt x="2707" y="1266"/>
                    </a:lnTo>
                    <a:lnTo>
                      <a:pt x="2610" y="994"/>
                    </a:lnTo>
                    <a:lnTo>
                      <a:pt x="219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90;p43">
                <a:extLst>
                  <a:ext uri="{FF2B5EF4-FFF2-40B4-BE49-F238E27FC236}">
                    <a16:creationId xmlns:a16="http://schemas.microsoft.com/office/drawing/2014/main" id="{FCD4D37D-63AE-094B-8450-A36385D2A11E}"/>
                  </a:ext>
                </a:extLst>
              </p:cNvPr>
              <p:cNvSpPr/>
              <p:nvPr/>
            </p:nvSpPr>
            <p:spPr>
              <a:xfrm>
                <a:off x="4515538" y="3830250"/>
                <a:ext cx="131350" cy="754700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30188" extrusionOk="0">
                    <a:moveTo>
                      <a:pt x="3716" y="1"/>
                    </a:moveTo>
                    <a:lnTo>
                      <a:pt x="2515" y="81"/>
                    </a:lnTo>
                    <a:lnTo>
                      <a:pt x="1" y="225"/>
                    </a:lnTo>
                    <a:lnTo>
                      <a:pt x="1" y="7719"/>
                    </a:lnTo>
                    <a:lnTo>
                      <a:pt x="705" y="29593"/>
                    </a:lnTo>
                    <a:cubicBezTo>
                      <a:pt x="705" y="29593"/>
                      <a:pt x="1922" y="30138"/>
                      <a:pt x="2291" y="30186"/>
                    </a:cubicBezTo>
                    <a:lnTo>
                      <a:pt x="2323" y="30186"/>
                    </a:lnTo>
                    <a:cubicBezTo>
                      <a:pt x="2332" y="30187"/>
                      <a:pt x="2342" y="30187"/>
                      <a:pt x="2351" y="30187"/>
                    </a:cubicBezTo>
                    <a:cubicBezTo>
                      <a:pt x="2744" y="30187"/>
                      <a:pt x="3476" y="29577"/>
                      <a:pt x="3476" y="29577"/>
                    </a:cubicBezTo>
                    <a:cubicBezTo>
                      <a:pt x="3476" y="29577"/>
                      <a:pt x="4709" y="6294"/>
                      <a:pt x="4965" y="5109"/>
                    </a:cubicBezTo>
                    <a:cubicBezTo>
                      <a:pt x="5237" y="3924"/>
                      <a:pt x="5253" y="4164"/>
                      <a:pt x="5173" y="3268"/>
                    </a:cubicBezTo>
                    <a:cubicBezTo>
                      <a:pt x="5093" y="2371"/>
                      <a:pt x="3716" y="1"/>
                      <a:pt x="3716" y="1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91;p43">
                <a:extLst>
                  <a:ext uri="{FF2B5EF4-FFF2-40B4-BE49-F238E27FC236}">
                    <a16:creationId xmlns:a16="http://schemas.microsoft.com/office/drawing/2014/main" id="{A8C7EFE4-5ADF-6648-BE22-C066D7C7F4C1}"/>
                  </a:ext>
                </a:extLst>
              </p:cNvPr>
              <p:cNvSpPr/>
              <p:nvPr/>
            </p:nvSpPr>
            <p:spPr>
              <a:xfrm>
                <a:off x="4563588" y="4590850"/>
                <a:ext cx="21625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84" extrusionOk="0">
                    <a:moveTo>
                      <a:pt x="344" y="0"/>
                    </a:moveTo>
                    <a:cubicBezTo>
                      <a:pt x="249" y="0"/>
                      <a:pt x="150" y="7"/>
                      <a:pt x="64" y="50"/>
                    </a:cubicBezTo>
                    <a:cubicBezTo>
                      <a:pt x="0" y="82"/>
                      <a:pt x="32" y="146"/>
                      <a:pt x="80" y="162"/>
                    </a:cubicBezTo>
                    <a:cubicBezTo>
                      <a:pt x="123" y="178"/>
                      <a:pt x="169" y="184"/>
                      <a:pt x="216" y="184"/>
                    </a:cubicBezTo>
                    <a:cubicBezTo>
                      <a:pt x="310" y="184"/>
                      <a:pt x="406" y="162"/>
                      <a:pt x="481" y="162"/>
                    </a:cubicBezTo>
                    <a:cubicBezTo>
                      <a:pt x="609" y="162"/>
                      <a:pt x="753" y="146"/>
                      <a:pt x="865" y="114"/>
                    </a:cubicBezTo>
                    <a:lnTo>
                      <a:pt x="865" y="82"/>
                    </a:lnTo>
                    <a:cubicBezTo>
                      <a:pt x="753" y="34"/>
                      <a:pt x="625" y="2"/>
                      <a:pt x="481" y="2"/>
                    </a:cubicBezTo>
                    <a:cubicBezTo>
                      <a:pt x="438" y="2"/>
                      <a:pt x="392" y="0"/>
                      <a:pt x="344" y="0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92;p43">
                <a:extLst>
                  <a:ext uri="{FF2B5EF4-FFF2-40B4-BE49-F238E27FC236}">
                    <a16:creationId xmlns:a16="http://schemas.microsoft.com/office/drawing/2014/main" id="{DAF66E45-1C3B-9A43-B0D5-D9F5B2B99EC4}"/>
                  </a:ext>
                </a:extLst>
              </p:cNvPr>
              <p:cNvSpPr/>
              <p:nvPr/>
            </p:nvSpPr>
            <p:spPr>
              <a:xfrm>
                <a:off x="4559188" y="4598025"/>
                <a:ext cx="252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78" extrusionOk="0">
                    <a:moveTo>
                      <a:pt x="358" y="1"/>
                    </a:moveTo>
                    <a:cubicBezTo>
                      <a:pt x="254" y="1"/>
                      <a:pt x="151" y="7"/>
                      <a:pt x="64" y="35"/>
                    </a:cubicBezTo>
                    <a:cubicBezTo>
                      <a:pt x="0" y="67"/>
                      <a:pt x="0" y="148"/>
                      <a:pt x="80" y="164"/>
                    </a:cubicBezTo>
                    <a:cubicBezTo>
                      <a:pt x="128" y="174"/>
                      <a:pt x="180" y="178"/>
                      <a:pt x="233" y="178"/>
                    </a:cubicBezTo>
                    <a:cubicBezTo>
                      <a:pt x="338" y="178"/>
                      <a:pt x="449" y="164"/>
                      <a:pt x="545" y="164"/>
                    </a:cubicBezTo>
                    <a:cubicBezTo>
                      <a:pt x="689" y="148"/>
                      <a:pt x="849" y="164"/>
                      <a:pt x="977" y="99"/>
                    </a:cubicBezTo>
                    <a:cubicBezTo>
                      <a:pt x="1009" y="99"/>
                      <a:pt x="1009" y="83"/>
                      <a:pt x="977" y="51"/>
                    </a:cubicBezTo>
                    <a:cubicBezTo>
                      <a:pt x="865" y="3"/>
                      <a:pt x="705" y="3"/>
                      <a:pt x="561" y="3"/>
                    </a:cubicBezTo>
                    <a:cubicBezTo>
                      <a:pt x="497" y="3"/>
                      <a:pt x="427" y="1"/>
                      <a:pt x="358" y="1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93;p43">
                <a:extLst>
                  <a:ext uri="{FF2B5EF4-FFF2-40B4-BE49-F238E27FC236}">
                    <a16:creationId xmlns:a16="http://schemas.microsoft.com/office/drawing/2014/main" id="{F1F6188B-4C6A-E749-BF94-569A726F2B7B}"/>
                  </a:ext>
                </a:extLst>
              </p:cNvPr>
              <p:cNvSpPr/>
              <p:nvPr/>
            </p:nvSpPr>
            <p:spPr>
              <a:xfrm>
                <a:off x="4414263" y="4624925"/>
                <a:ext cx="7887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455" extrusionOk="0">
                    <a:moveTo>
                      <a:pt x="2691" y="0"/>
                    </a:moveTo>
                    <a:lnTo>
                      <a:pt x="401" y="64"/>
                    </a:lnTo>
                    <a:cubicBezTo>
                      <a:pt x="401" y="64"/>
                      <a:pt x="0" y="385"/>
                      <a:pt x="32" y="529"/>
                    </a:cubicBezTo>
                    <a:cubicBezTo>
                      <a:pt x="48" y="689"/>
                      <a:pt x="241" y="1329"/>
                      <a:pt x="977" y="1425"/>
                    </a:cubicBezTo>
                    <a:cubicBezTo>
                      <a:pt x="1130" y="1445"/>
                      <a:pt x="1277" y="1454"/>
                      <a:pt x="1416" y="1454"/>
                    </a:cubicBezTo>
                    <a:cubicBezTo>
                      <a:pt x="1945" y="1454"/>
                      <a:pt x="2359" y="1325"/>
                      <a:pt x="2562" y="1185"/>
                    </a:cubicBezTo>
                    <a:cubicBezTo>
                      <a:pt x="2819" y="1009"/>
                      <a:pt x="3155" y="449"/>
                      <a:pt x="2691" y="0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94;p43">
                <a:extLst>
                  <a:ext uri="{FF2B5EF4-FFF2-40B4-BE49-F238E27FC236}">
                    <a16:creationId xmlns:a16="http://schemas.microsoft.com/office/drawing/2014/main" id="{3BFB9315-7143-9C4E-B804-D74F88B0FC97}"/>
                  </a:ext>
                </a:extLst>
              </p:cNvPr>
              <p:cNvSpPr/>
              <p:nvPr/>
            </p:nvSpPr>
            <p:spPr>
              <a:xfrm>
                <a:off x="4418663" y="4548850"/>
                <a:ext cx="72875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4084" extrusionOk="0">
                    <a:moveTo>
                      <a:pt x="785" y="1"/>
                    </a:moveTo>
                    <a:lnTo>
                      <a:pt x="353" y="1010"/>
                    </a:lnTo>
                    <a:lnTo>
                      <a:pt x="257" y="1266"/>
                    </a:lnTo>
                    <a:cubicBezTo>
                      <a:pt x="257" y="1266"/>
                      <a:pt x="161" y="1842"/>
                      <a:pt x="97" y="2435"/>
                    </a:cubicBezTo>
                    <a:cubicBezTo>
                      <a:pt x="65" y="2771"/>
                      <a:pt x="16" y="3107"/>
                      <a:pt x="0" y="3332"/>
                    </a:cubicBezTo>
                    <a:cubicBezTo>
                      <a:pt x="0" y="3868"/>
                      <a:pt x="641" y="4084"/>
                      <a:pt x="1409" y="4084"/>
                    </a:cubicBezTo>
                    <a:cubicBezTo>
                      <a:pt x="1581" y="4084"/>
                      <a:pt x="1759" y="4073"/>
                      <a:pt x="1938" y="4052"/>
                    </a:cubicBezTo>
                    <a:cubicBezTo>
                      <a:pt x="2915" y="3908"/>
                      <a:pt x="2707" y="3203"/>
                      <a:pt x="2707" y="2883"/>
                    </a:cubicBezTo>
                    <a:cubicBezTo>
                      <a:pt x="2707" y="2707"/>
                      <a:pt x="2659" y="2483"/>
                      <a:pt x="2643" y="2275"/>
                    </a:cubicBezTo>
                    <a:cubicBezTo>
                      <a:pt x="2627" y="2082"/>
                      <a:pt x="2627" y="1906"/>
                      <a:pt x="2675" y="1714"/>
                    </a:cubicBezTo>
                    <a:cubicBezTo>
                      <a:pt x="2739" y="1554"/>
                      <a:pt x="2739" y="1266"/>
                      <a:pt x="2739" y="1010"/>
                    </a:cubicBezTo>
                    <a:cubicBezTo>
                      <a:pt x="2723" y="561"/>
                      <a:pt x="2675" y="81"/>
                      <a:pt x="2675" y="81"/>
                    </a:cubicBezTo>
                    <a:lnTo>
                      <a:pt x="2595" y="65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95;p43">
                <a:extLst>
                  <a:ext uri="{FF2B5EF4-FFF2-40B4-BE49-F238E27FC236}">
                    <a16:creationId xmlns:a16="http://schemas.microsoft.com/office/drawing/2014/main" id="{97B5B4BB-A938-5F44-8E5D-CBBE4856B5B0}"/>
                  </a:ext>
                </a:extLst>
              </p:cNvPr>
              <p:cNvSpPr/>
              <p:nvPr/>
            </p:nvSpPr>
            <p:spPr>
              <a:xfrm>
                <a:off x="4385038" y="3830250"/>
                <a:ext cx="130525" cy="755475"/>
              </a:xfrm>
              <a:custGeom>
                <a:avLst/>
                <a:gdLst/>
                <a:ahLst/>
                <a:cxnLst/>
                <a:rect l="l" t="t" r="r" b="b"/>
                <a:pathLst>
                  <a:path w="5221" h="30219" extrusionOk="0">
                    <a:moveTo>
                      <a:pt x="1538" y="1"/>
                    </a:moveTo>
                    <a:cubicBezTo>
                      <a:pt x="1538" y="1"/>
                      <a:pt x="160" y="2371"/>
                      <a:pt x="80" y="3268"/>
                    </a:cubicBezTo>
                    <a:cubicBezTo>
                      <a:pt x="0" y="4164"/>
                      <a:pt x="16" y="3924"/>
                      <a:pt x="257" y="5125"/>
                    </a:cubicBezTo>
                    <a:cubicBezTo>
                      <a:pt x="529" y="6310"/>
                      <a:pt x="1762" y="29593"/>
                      <a:pt x="1762" y="29593"/>
                    </a:cubicBezTo>
                    <a:cubicBezTo>
                      <a:pt x="1762" y="29593"/>
                      <a:pt x="2512" y="30218"/>
                      <a:pt x="2885" y="30218"/>
                    </a:cubicBezTo>
                    <a:cubicBezTo>
                      <a:pt x="2890" y="30218"/>
                      <a:pt x="2894" y="30218"/>
                      <a:pt x="2899" y="30218"/>
                    </a:cubicBezTo>
                    <a:lnTo>
                      <a:pt x="2947" y="30218"/>
                    </a:lnTo>
                    <a:cubicBezTo>
                      <a:pt x="3299" y="30138"/>
                      <a:pt x="4532" y="29609"/>
                      <a:pt x="4532" y="29609"/>
                    </a:cubicBezTo>
                    <a:lnTo>
                      <a:pt x="5221" y="7735"/>
                    </a:lnTo>
                    <a:lnTo>
                      <a:pt x="5221" y="241"/>
                    </a:lnTo>
                    <a:lnTo>
                      <a:pt x="2739" y="81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96;p43">
                <a:extLst>
                  <a:ext uri="{FF2B5EF4-FFF2-40B4-BE49-F238E27FC236}">
                    <a16:creationId xmlns:a16="http://schemas.microsoft.com/office/drawing/2014/main" id="{ECD3D48A-256F-CE40-B228-3569166FB60B}"/>
                  </a:ext>
                </a:extLst>
              </p:cNvPr>
              <p:cNvSpPr/>
              <p:nvPr/>
            </p:nvSpPr>
            <p:spPr>
              <a:xfrm>
                <a:off x="4438288" y="4589575"/>
                <a:ext cx="2885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262" extrusionOk="0">
                    <a:moveTo>
                      <a:pt x="252" y="0"/>
                    </a:moveTo>
                    <a:cubicBezTo>
                      <a:pt x="157" y="0"/>
                      <a:pt x="69" y="21"/>
                      <a:pt x="16" y="101"/>
                    </a:cubicBezTo>
                    <a:cubicBezTo>
                      <a:pt x="0" y="133"/>
                      <a:pt x="32" y="197"/>
                      <a:pt x="96" y="213"/>
                    </a:cubicBezTo>
                    <a:cubicBezTo>
                      <a:pt x="192" y="213"/>
                      <a:pt x="295" y="206"/>
                      <a:pt x="401" y="206"/>
                    </a:cubicBezTo>
                    <a:cubicBezTo>
                      <a:pt x="454" y="206"/>
                      <a:pt x="507" y="208"/>
                      <a:pt x="561" y="213"/>
                    </a:cubicBezTo>
                    <a:cubicBezTo>
                      <a:pt x="737" y="213"/>
                      <a:pt x="913" y="261"/>
                      <a:pt x="1089" y="261"/>
                    </a:cubicBezTo>
                    <a:cubicBezTo>
                      <a:pt x="1137" y="261"/>
                      <a:pt x="1153" y="181"/>
                      <a:pt x="1121" y="165"/>
                    </a:cubicBezTo>
                    <a:cubicBezTo>
                      <a:pt x="913" y="85"/>
                      <a:pt x="689" y="37"/>
                      <a:pt x="481" y="21"/>
                    </a:cubicBezTo>
                    <a:cubicBezTo>
                      <a:pt x="409" y="14"/>
                      <a:pt x="328" y="0"/>
                      <a:pt x="252" y="0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97;p43">
                <a:extLst>
                  <a:ext uri="{FF2B5EF4-FFF2-40B4-BE49-F238E27FC236}">
                    <a16:creationId xmlns:a16="http://schemas.microsoft.com/office/drawing/2014/main" id="{200CFAEE-DC2B-9042-8DDC-E2FD66F8DEA4}"/>
                  </a:ext>
                </a:extLst>
              </p:cNvPr>
              <p:cNvSpPr/>
              <p:nvPr/>
            </p:nvSpPr>
            <p:spPr>
              <a:xfrm>
                <a:off x="4443088" y="4604500"/>
                <a:ext cx="212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87" extrusionOk="0">
                    <a:moveTo>
                      <a:pt x="96" y="1"/>
                    </a:moveTo>
                    <a:cubicBezTo>
                      <a:pt x="0" y="1"/>
                      <a:pt x="0" y="145"/>
                      <a:pt x="96" y="161"/>
                    </a:cubicBezTo>
                    <a:cubicBezTo>
                      <a:pt x="233" y="170"/>
                      <a:pt x="381" y="186"/>
                      <a:pt x="526" y="186"/>
                    </a:cubicBezTo>
                    <a:cubicBezTo>
                      <a:pt x="620" y="186"/>
                      <a:pt x="713" y="180"/>
                      <a:pt x="801" y="161"/>
                    </a:cubicBezTo>
                    <a:cubicBezTo>
                      <a:pt x="849" y="145"/>
                      <a:pt x="849" y="81"/>
                      <a:pt x="801" y="65"/>
                    </a:cubicBezTo>
                    <a:cubicBezTo>
                      <a:pt x="577" y="1"/>
                      <a:pt x="321" y="1"/>
                      <a:pt x="96" y="1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98;p43">
                <a:extLst>
                  <a:ext uri="{FF2B5EF4-FFF2-40B4-BE49-F238E27FC236}">
                    <a16:creationId xmlns:a16="http://schemas.microsoft.com/office/drawing/2014/main" id="{2176C8BC-175C-D44F-9AFC-9ACBB1C54F80}"/>
                  </a:ext>
                </a:extLst>
              </p:cNvPr>
              <p:cNvSpPr/>
              <p:nvPr/>
            </p:nvSpPr>
            <p:spPr>
              <a:xfrm>
                <a:off x="4388638" y="3830250"/>
                <a:ext cx="247425" cy="168425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6737" extrusionOk="0">
                    <a:moveTo>
                      <a:pt x="1442" y="1"/>
                    </a:moveTo>
                    <a:cubicBezTo>
                      <a:pt x="1410" y="33"/>
                      <a:pt x="1410" y="49"/>
                      <a:pt x="1394" y="65"/>
                    </a:cubicBezTo>
                    <a:cubicBezTo>
                      <a:pt x="1041" y="673"/>
                      <a:pt x="721" y="1282"/>
                      <a:pt x="433" y="1906"/>
                    </a:cubicBezTo>
                    <a:cubicBezTo>
                      <a:pt x="177" y="2451"/>
                      <a:pt x="0" y="2387"/>
                      <a:pt x="209" y="2995"/>
                    </a:cubicBezTo>
                    <a:cubicBezTo>
                      <a:pt x="481" y="3684"/>
                      <a:pt x="833" y="4373"/>
                      <a:pt x="1185" y="5029"/>
                    </a:cubicBezTo>
                    <a:cubicBezTo>
                      <a:pt x="1346" y="5349"/>
                      <a:pt x="1586" y="5734"/>
                      <a:pt x="1938" y="6038"/>
                    </a:cubicBezTo>
                    <a:cubicBezTo>
                      <a:pt x="2110" y="6178"/>
                      <a:pt x="2332" y="6274"/>
                      <a:pt x="2552" y="6274"/>
                    </a:cubicBezTo>
                    <a:cubicBezTo>
                      <a:pt x="2660" y="6274"/>
                      <a:pt x="2767" y="6251"/>
                      <a:pt x="2867" y="6198"/>
                    </a:cubicBezTo>
                    <a:cubicBezTo>
                      <a:pt x="3267" y="5974"/>
                      <a:pt x="3619" y="5590"/>
                      <a:pt x="3860" y="5205"/>
                    </a:cubicBezTo>
                    <a:cubicBezTo>
                      <a:pt x="4180" y="4693"/>
                      <a:pt x="4340" y="4084"/>
                      <a:pt x="4724" y="3604"/>
                    </a:cubicBezTo>
                    <a:cubicBezTo>
                      <a:pt x="4730" y="3598"/>
                      <a:pt x="4743" y="3594"/>
                      <a:pt x="4757" y="3594"/>
                    </a:cubicBezTo>
                    <a:cubicBezTo>
                      <a:pt x="4781" y="3594"/>
                      <a:pt x="4810" y="3605"/>
                      <a:pt x="4820" y="3636"/>
                    </a:cubicBezTo>
                    <a:cubicBezTo>
                      <a:pt x="5269" y="4453"/>
                      <a:pt x="5669" y="5269"/>
                      <a:pt x="6198" y="6038"/>
                    </a:cubicBezTo>
                    <a:cubicBezTo>
                      <a:pt x="6394" y="6332"/>
                      <a:pt x="6676" y="6737"/>
                      <a:pt x="7054" y="6737"/>
                    </a:cubicBezTo>
                    <a:cubicBezTo>
                      <a:pt x="7108" y="6737"/>
                      <a:pt x="7164" y="6728"/>
                      <a:pt x="7222" y="6710"/>
                    </a:cubicBezTo>
                    <a:cubicBezTo>
                      <a:pt x="7431" y="6646"/>
                      <a:pt x="7591" y="6518"/>
                      <a:pt x="7719" y="6374"/>
                    </a:cubicBezTo>
                    <a:cubicBezTo>
                      <a:pt x="8087" y="5990"/>
                      <a:pt x="8423" y="5606"/>
                      <a:pt x="8712" y="5157"/>
                    </a:cubicBezTo>
                    <a:cubicBezTo>
                      <a:pt x="9112" y="4517"/>
                      <a:pt x="9384" y="3796"/>
                      <a:pt x="9608" y="3075"/>
                    </a:cubicBezTo>
                    <a:cubicBezTo>
                      <a:pt x="9689" y="2755"/>
                      <a:pt x="9769" y="2435"/>
                      <a:pt x="9897" y="2147"/>
                    </a:cubicBezTo>
                    <a:cubicBezTo>
                      <a:pt x="9464" y="1154"/>
                      <a:pt x="8808" y="1"/>
                      <a:pt x="8808" y="1"/>
                    </a:cubicBezTo>
                    <a:lnTo>
                      <a:pt x="7607" y="81"/>
                    </a:lnTo>
                    <a:lnTo>
                      <a:pt x="5125" y="241"/>
                    </a:lnTo>
                    <a:lnTo>
                      <a:pt x="2643" y="81"/>
                    </a:lnTo>
                    <a:lnTo>
                      <a:pt x="14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99;p43">
                <a:extLst>
                  <a:ext uri="{FF2B5EF4-FFF2-40B4-BE49-F238E27FC236}">
                    <a16:creationId xmlns:a16="http://schemas.microsoft.com/office/drawing/2014/main" id="{FCFF0CE4-9E39-B341-B35D-32A05E5320C5}"/>
                  </a:ext>
                </a:extLst>
              </p:cNvPr>
              <p:cNvSpPr/>
              <p:nvPr/>
            </p:nvSpPr>
            <p:spPr>
              <a:xfrm>
                <a:off x="4480713" y="3385100"/>
                <a:ext cx="70075" cy="1086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4347" extrusionOk="0">
                    <a:moveTo>
                      <a:pt x="2547" y="0"/>
                    </a:moveTo>
                    <a:lnTo>
                      <a:pt x="1" y="240"/>
                    </a:lnTo>
                    <a:lnTo>
                      <a:pt x="33" y="3027"/>
                    </a:lnTo>
                    <a:cubicBezTo>
                      <a:pt x="63" y="3751"/>
                      <a:pt x="661" y="4347"/>
                      <a:pt x="1386" y="4347"/>
                    </a:cubicBezTo>
                    <a:cubicBezTo>
                      <a:pt x="1431" y="4347"/>
                      <a:pt x="1476" y="4344"/>
                      <a:pt x="1522" y="4340"/>
                    </a:cubicBezTo>
                    <a:cubicBezTo>
                      <a:pt x="2258" y="4276"/>
                      <a:pt x="2803" y="3635"/>
                      <a:pt x="2739" y="2899"/>
                    </a:cubicBezTo>
                    <a:lnTo>
                      <a:pt x="2547" y="0"/>
                    </a:lnTo>
                    <a:close/>
                  </a:path>
                </a:pathLst>
              </a:custGeom>
              <a:solidFill>
                <a:srgbClr val="F8D0B1"/>
              </a:solidFill>
              <a:ln w="4000" cap="flat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00;p43">
                <a:extLst>
                  <a:ext uri="{FF2B5EF4-FFF2-40B4-BE49-F238E27FC236}">
                    <a16:creationId xmlns:a16="http://schemas.microsoft.com/office/drawing/2014/main" id="{B06DB5C7-DBD5-3641-B7FB-31670C036F7A}"/>
                  </a:ext>
                </a:extLst>
              </p:cNvPr>
              <p:cNvSpPr/>
              <p:nvPr/>
            </p:nvSpPr>
            <p:spPr>
              <a:xfrm>
                <a:off x="4481113" y="3384700"/>
                <a:ext cx="6607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2363" extrusionOk="0">
                    <a:moveTo>
                      <a:pt x="2547" y="0"/>
                    </a:moveTo>
                    <a:lnTo>
                      <a:pt x="1" y="240"/>
                    </a:lnTo>
                    <a:lnTo>
                      <a:pt x="17" y="1874"/>
                    </a:lnTo>
                    <a:cubicBezTo>
                      <a:pt x="289" y="2082"/>
                      <a:pt x="577" y="2258"/>
                      <a:pt x="865" y="2322"/>
                    </a:cubicBezTo>
                    <a:cubicBezTo>
                      <a:pt x="988" y="2349"/>
                      <a:pt x="1107" y="2362"/>
                      <a:pt x="1224" y="2362"/>
                    </a:cubicBezTo>
                    <a:cubicBezTo>
                      <a:pt x="1931" y="2362"/>
                      <a:pt x="2505" y="1880"/>
                      <a:pt x="2643" y="1137"/>
                    </a:cubicBezTo>
                    <a:lnTo>
                      <a:pt x="2547" y="0"/>
                    </a:lnTo>
                    <a:close/>
                  </a:path>
                </a:pathLst>
              </a:custGeom>
              <a:solidFill>
                <a:srgbClr val="F8D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01;p43">
                <a:extLst>
                  <a:ext uri="{FF2B5EF4-FFF2-40B4-BE49-F238E27FC236}">
                    <a16:creationId xmlns:a16="http://schemas.microsoft.com/office/drawing/2014/main" id="{D8BA7041-1A33-D441-9178-C16B70992A5A}"/>
                  </a:ext>
                </a:extLst>
              </p:cNvPr>
              <p:cNvSpPr/>
              <p:nvPr/>
            </p:nvSpPr>
            <p:spPr>
              <a:xfrm>
                <a:off x="4443488" y="3476375"/>
                <a:ext cx="126525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10201" extrusionOk="0">
                    <a:moveTo>
                      <a:pt x="0" y="0"/>
                    </a:moveTo>
                    <a:lnTo>
                      <a:pt x="0" y="10201"/>
                    </a:lnTo>
                    <a:lnTo>
                      <a:pt x="5060" y="10201"/>
                    </a:lnTo>
                    <a:lnTo>
                      <a:pt x="50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02;p43">
                <a:extLst>
                  <a:ext uri="{FF2B5EF4-FFF2-40B4-BE49-F238E27FC236}">
                    <a16:creationId xmlns:a16="http://schemas.microsoft.com/office/drawing/2014/main" id="{A0EDB220-2BB3-BC4A-8A74-01A367828E22}"/>
                  </a:ext>
                </a:extLst>
              </p:cNvPr>
              <p:cNvSpPr/>
              <p:nvPr/>
            </p:nvSpPr>
            <p:spPr>
              <a:xfrm>
                <a:off x="4491113" y="3477175"/>
                <a:ext cx="46475" cy="25582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0233" extrusionOk="0">
                    <a:moveTo>
                      <a:pt x="946" y="0"/>
                    </a:moveTo>
                    <a:lnTo>
                      <a:pt x="129" y="32"/>
                    </a:lnTo>
                    <a:lnTo>
                      <a:pt x="577" y="1025"/>
                    </a:lnTo>
                    <a:lnTo>
                      <a:pt x="1" y="6357"/>
                    </a:lnTo>
                    <a:lnTo>
                      <a:pt x="946" y="10233"/>
                    </a:lnTo>
                    <a:lnTo>
                      <a:pt x="1858" y="6357"/>
                    </a:lnTo>
                    <a:lnTo>
                      <a:pt x="1298" y="1025"/>
                    </a:lnTo>
                    <a:lnTo>
                      <a:pt x="1746" y="32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9767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03;p43">
                <a:extLst>
                  <a:ext uri="{FF2B5EF4-FFF2-40B4-BE49-F238E27FC236}">
                    <a16:creationId xmlns:a16="http://schemas.microsoft.com/office/drawing/2014/main" id="{80D4ACD4-9F51-604B-98B4-CCB7A40AF7DB}"/>
                  </a:ext>
                </a:extLst>
              </p:cNvPr>
              <p:cNvSpPr/>
              <p:nvPr/>
            </p:nvSpPr>
            <p:spPr>
              <a:xfrm>
                <a:off x="4500738" y="3459150"/>
                <a:ext cx="150550" cy="523325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20933" extrusionOk="0">
                    <a:moveTo>
                      <a:pt x="2787" y="1"/>
                    </a:moveTo>
                    <a:lnTo>
                      <a:pt x="417" y="10553"/>
                    </a:lnTo>
                    <a:cubicBezTo>
                      <a:pt x="417" y="10553"/>
                      <a:pt x="0" y="11482"/>
                      <a:pt x="112" y="14108"/>
                    </a:cubicBezTo>
                    <a:cubicBezTo>
                      <a:pt x="240" y="16718"/>
                      <a:pt x="1634" y="20401"/>
                      <a:pt x="2466" y="20898"/>
                    </a:cubicBezTo>
                    <a:cubicBezTo>
                      <a:pt x="2505" y="20921"/>
                      <a:pt x="2546" y="20932"/>
                      <a:pt x="2590" y="20932"/>
                    </a:cubicBezTo>
                    <a:cubicBezTo>
                      <a:pt x="3482" y="20932"/>
                      <a:pt x="5445" y="16366"/>
                      <a:pt x="5445" y="16366"/>
                    </a:cubicBezTo>
                    <a:cubicBezTo>
                      <a:pt x="5445" y="16366"/>
                      <a:pt x="5060" y="14172"/>
                      <a:pt x="4932" y="12331"/>
                    </a:cubicBezTo>
                    <a:cubicBezTo>
                      <a:pt x="4820" y="10489"/>
                      <a:pt x="5349" y="7847"/>
                      <a:pt x="5413" y="6790"/>
                    </a:cubicBezTo>
                    <a:cubicBezTo>
                      <a:pt x="5525" y="5717"/>
                      <a:pt x="6021" y="1522"/>
                      <a:pt x="6021" y="1522"/>
                    </a:cubicBezTo>
                    <a:lnTo>
                      <a:pt x="2787" y="1"/>
                    </a:ln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04;p43">
                <a:extLst>
                  <a:ext uri="{FF2B5EF4-FFF2-40B4-BE49-F238E27FC236}">
                    <a16:creationId xmlns:a16="http://schemas.microsoft.com/office/drawing/2014/main" id="{CE510C86-7C4F-AF49-9C45-7C60B51DDAF7}"/>
                  </a:ext>
                </a:extLst>
              </p:cNvPr>
              <p:cNvSpPr/>
              <p:nvPr/>
            </p:nvSpPr>
            <p:spPr>
              <a:xfrm>
                <a:off x="4373013" y="3457550"/>
                <a:ext cx="150550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20315" extrusionOk="0">
                    <a:moveTo>
                      <a:pt x="3252" y="1"/>
                    </a:moveTo>
                    <a:lnTo>
                      <a:pt x="1" y="1522"/>
                    </a:lnTo>
                    <a:cubicBezTo>
                      <a:pt x="1" y="1522"/>
                      <a:pt x="497" y="5733"/>
                      <a:pt x="609" y="6790"/>
                    </a:cubicBezTo>
                    <a:cubicBezTo>
                      <a:pt x="690" y="7847"/>
                      <a:pt x="1202" y="10489"/>
                      <a:pt x="1090" y="12331"/>
                    </a:cubicBezTo>
                    <a:cubicBezTo>
                      <a:pt x="962" y="14172"/>
                      <a:pt x="625" y="16382"/>
                      <a:pt x="625" y="16382"/>
                    </a:cubicBezTo>
                    <a:cubicBezTo>
                      <a:pt x="625" y="16382"/>
                      <a:pt x="2427" y="20315"/>
                      <a:pt x="3301" y="20315"/>
                    </a:cubicBezTo>
                    <a:cubicBezTo>
                      <a:pt x="3352" y="20315"/>
                      <a:pt x="3400" y="20302"/>
                      <a:pt x="3444" y="20273"/>
                    </a:cubicBezTo>
                    <a:cubicBezTo>
                      <a:pt x="4260" y="19777"/>
                      <a:pt x="5782" y="16718"/>
                      <a:pt x="5910" y="14092"/>
                    </a:cubicBezTo>
                    <a:cubicBezTo>
                      <a:pt x="6022" y="11466"/>
                      <a:pt x="5606" y="10537"/>
                      <a:pt x="5606" y="10537"/>
                    </a:cubicBezTo>
                    <a:lnTo>
                      <a:pt x="3252" y="1"/>
                    </a:ln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05;p43">
                <a:extLst>
                  <a:ext uri="{FF2B5EF4-FFF2-40B4-BE49-F238E27FC236}">
                    <a16:creationId xmlns:a16="http://schemas.microsoft.com/office/drawing/2014/main" id="{63323823-1B3E-DC42-98D0-1DB65432F349}"/>
                  </a:ext>
                </a:extLst>
              </p:cNvPr>
              <p:cNvSpPr/>
              <p:nvPr/>
            </p:nvSpPr>
            <p:spPr>
              <a:xfrm>
                <a:off x="4498738" y="3734575"/>
                <a:ext cx="132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61" extrusionOk="0">
                    <a:moveTo>
                      <a:pt x="0" y="1"/>
                    </a:moveTo>
                    <a:lnTo>
                      <a:pt x="0" y="161"/>
                    </a:lnTo>
                    <a:lnTo>
                      <a:pt x="529" y="161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A976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06;p43">
                <a:extLst>
                  <a:ext uri="{FF2B5EF4-FFF2-40B4-BE49-F238E27FC236}">
                    <a16:creationId xmlns:a16="http://schemas.microsoft.com/office/drawing/2014/main" id="{E919C727-E4E0-5B42-802C-148CEF7F6138}"/>
                  </a:ext>
                </a:extLst>
              </p:cNvPr>
              <p:cNvSpPr/>
              <p:nvPr/>
            </p:nvSpPr>
            <p:spPr>
              <a:xfrm>
                <a:off x="4502738" y="3730975"/>
                <a:ext cx="14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642" extrusionOk="0">
                    <a:moveTo>
                      <a:pt x="272" y="1"/>
                    </a:moveTo>
                    <a:cubicBezTo>
                      <a:pt x="112" y="17"/>
                      <a:pt x="0" y="161"/>
                      <a:pt x="0" y="321"/>
                    </a:cubicBezTo>
                    <a:cubicBezTo>
                      <a:pt x="0" y="497"/>
                      <a:pt x="112" y="641"/>
                      <a:pt x="272" y="641"/>
                    </a:cubicBezTo>
                    <a:cubicBezTo>
                      <a:pt x="433" y="641"/>
                      <a:pt x="561" y="497"/>
                      <a:pt x="561" y="321"/>
                    </a:cubicBezTo>
                    <a:cubicBezTo>
                      <a:pt x="561" y="129"/>
                      <a:pt x="433" y="1"/>
                      <a:pt x="272" y="1"/>
                    </a:cubicBezTo>
                    <a:close/>
                  </a:path>
                </a:pathLst>
              </a:custGeom>
              <a:solidFill>
                <a:srgbClr val="1E16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07;p43">
                <a:extLst>
                  <a:ext uri="{FF2B5EF4-FFF2-40B4-BE49-F238E27FC236}">
                    <a16:creationId xmlns:a16="http://schemas.microsoft.com/office/drawing/2014/main" id="{E19497A6-E133-AF46-A068-6B8E11A74BE6}"/>
                  </a:ext>
                </a:extLst>
              </p:cNvPr>
              <p:cNvSpPr/>
              <p:nvPr/>
            </p:nvSpPr>
            <p:spPr>
              <a:xfrm>
                <a:off x="4495538" y="3813850"/>
                <a:ext cx="168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77" extrusionOk="0">
                    <a:moveTo>
                      <a:pt x="0" y="0"/>
                    </a:moveTo>
                    <a:lnTo>
                      <a:pt x="0" y="176"/>
                    </a:lnTo>
                    <a:lnTo>
                      <a:pt x="673" y="176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rgbClr val="1E16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008;p43">
                <a:extLst>
                  <a:ext uri="{FF2B5EF4-FFF2-40B4-BE49-F238E27FC236}">
                    <a16:creationId xmlns:a16="http://schemas.microsoft.com/office/drawing/2014/main" id="{FEBEDE2F-3C38-4E49-AD61-2FA76F51C074}"/>
                  </a:ext>
                </a:extLst>
              </p:cNvPr>
              <p:cNvSpPr/>
              <p:nvPr/>
            </p:nvSpPr>
            <p:spPr>
              <a:xfrm>
                <a:off x="4511538" y="3425925"/>
                <a:ext cx="48875" cy="7647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3059" extrusionOk="0">
                    <a:moveTo>
                      <a:pt x="1474" y="0"/>
                    </a:moveTo>
                    <a:lnTo>
                      <a:pt x="1474" y="0"/>
                    </a:lnTo>
                    <a:cubicBezTo>
                      <a:pt x="1474" y="1"/>
                      <a:pt x="1586" y="769"/>
                      <a:pt x="913" y="1266"/>
                    </a:cubicBezTo>
                    <a:cubicBezTo>
                      <a:pt x="225" y="1762"/>
                      <a:pt x="1" y="2050"/>
                      <a:pt x="1" y="2050"/>
                    </a:cubicBezTo>
                    <a:cubicBezTo>
                      <a:pt x="1" y="2050"/>
                      <a:pt x="29" y="2045"/>
                      <a:pt x="78" y="2045"/>
                    </a:cubicBezTo>
                    <a:cubicBezTo>
                      <a:pt x="206" y="2045"/>
                      <a:pt x="479" y="2079"/>
                      <a:pt x="769" y="2322"/>
                    </a:cubicBezTo>
                    <a:cubicBezTo>
                      <a:pt x="1170" y="2659"/>
                      <a:pt x="1474" y="3059"/>
                      <a:pt x="1474" y="3059"/>
                    </a:cubicBezTo>
                    <a:cubicBezTo>
                      <a:pt x="1474" y="3059"/>
                      <a:pt x="1954" y="1490"/>
                      <a:pt x="1922" y="1217"/>
                    </a:cubicBezTo>
                    <a:cubicBezTo>
                      <a:pt x="1906" y="993"/>
                      <a:pt x="1474" y="1"/>
                      <a:pt x="14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009;p43">
                <a:extLst>
                  <a:ext uri="{FF2B5EF4-FFF2-40B4-BE49-F238E27FC236}">
                    <a16:creationId xmlns:a16="http://schemas.microsoft.com/office/drawing/2014/main" id="{CCFB5058-E729-D246-9E88-86A0B3B6EAD5}"/>
                  </a:ext>
                </a:extLst>
              </p:cNvPr>
              <p:cNvSpPr/>
              <p:nvPr/>
            </p:nvSpPr>
            <p:spPr>
              <a:xfrm>
                <a:off x="4469513" y="3427925"/>
                <a:ext cx="48050" cy="773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3092" extrusionOk="0">
                    <a:moveTo>
                      <a:pt x="400" y="1"/>
                    </a:moveTo>
                    <a:cubicBezTo>
                      <a:pt x="400" y="1"/>
                      <a:pt x="48" y="1009"/>
                      <a:pt x="32" y="1250"/>
                    </a:cubicBezTo>
                    <a:cubicBezTo>
                      <a:pt x="0" y="1506"/>
                      <a:pt x="481" y="3091"/>
                      <a:pt x="481" y="3091"/>
                    </a:cubicBezTo>
                    <a:cubicBezTo>
                      <a:pt x="481" y="3091"/>
                      <a:pt x="785" y="2691"/>
                      <a:pt x="1185" y="2354"/>
                    </a:cubicBezTo>
                    <a:cubicBezTo>
                      <a:pt x="1585" y="2002"/>
                      <a:pt x="1922" y="1986"/>
                      <a:pt x="1922" y="1986"/>
                    </a:cubicBezTo>
                    <a:cubicBezTo>
                      <a:pt x="1922" y="1986"/>
                      <a:pt x="1714" y="1794"/>
                      <a:pt x="1041" y="1282"/>
                    </a:cubicBezTo>
                    <a:cubicBezTo>
                      <a:pt x="369" y="785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10;p43">
                <a:extLst>
                  <a:ext uri="{FF2B5EF4-FFF2-40B4-BE49-F238E27FC236}">
                    <a16:creationId xmlns:a16="http://schemas.microsoft.com/office/drawing/2014/main" id="{B71D65A1-F686-C045-B35A-FA8FCDDF5273}"/>
                  </a:ext>
                </a:extLst>
              </p:cNvPr>
              <p:cNvSpPr/>
              <p:nvPr/>
            </p:nvSpPr>
            <p:spPr>
              <a:xfrm>
                <a:off x="4513138" y="3435925"/>
                <a:ext cx="86100" cy="2830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11323" extrusionOk="0">
                    <a:moveTo>
                      <a:pt x="1602" y="1"/>
                    </a:moveTo>
                    <a:cubicBezTo>
                      <a:pt x="1602" y="1"/>
                      <a:pt x="1858" y="946"/>
                      <a:pt x="1714" y="1506"/>
                    </a:cubicBezTo>
                    <a:cubicBezTo>
                      <a:pt x="1586" y="2050"/>
                      <a:pt x="1" y="11322"/>
                      <a:pt x="1" y="11322"/>
                    </a:cubicBezTo>
                    <a:cubicBezTo>
                      <a:pt x="1" y="11322"/>
                      <a:pt x="1009" y="9897"/>
                      <a:pt x="1842" y="7559"/>
                    </a:cubicBezTo>
                    <a:cubicBezTo>
                      <a:pt x="2675" y="5205"/>
                      <a:pt x="3443" y="2467"/>
                      <a:pt x="3443" y="2467"/>
                    </a:cubicBezTo>
                    <a:lnTo>
                      <a:pt x="2675" y="2147"/>
                    </a:lnTo>
                    <a:lnTo>
                      <a:pt x="3107" y="1890"/>
                    </a:lnTo>
                    <a:lnTo>
                      <a:pt x="2867" y="1026"/>
                    </a:lnTo>
                    <a:lnTo>
                      <a:pt x="16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11;p43">
                <a:extLst>
                  <a:ext uri="{FF2B5EF4-FFF2-40B4-BE49-F238E27FC236}">
                    <a16:creationId xmlns:a16="http://schemas.microsoft.com/office/drawing/2014/main" id="{51976F2C-DE86-EC47-93B5-E797D7CDD3F3}"/>
                  </a:ext>
                </a:extLst>
              </p:cNvPr>
              <p:cNvSpPr/>
              <p:nvPr/>
            </p:nvSpPr>
            <p:spPr>
              <a:xfrm>
                <a:off x="4432263" y="3435125"/>
                <a:ext cx="82500" cy="292675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11707" extrusionOk="0">
                    <a:moveTo>
                      <a:pt x="1762" y="1"/>
                    </a:moveTo>
                    <a:lnTo>
                      <a:pt x="577" y="1058"/>
                    </a:lnTo>
                    <a:lnTo>
                      <a:pt x="337" y="1922"/>
                    </a:lnTo>
                    <a:lnTo>
                      <a:pt x="754" y="2179"/>
                    </a:lnTo>
                    <a:lnTo>
                      <a:pt x="1" y="2499"/>
                    </a:lnTo>
                    <a:cubicBezTo>
                      <a:pt x="1" y="2499"/>
                      <a:pt x="754" y="5237"/>
                      <a:pt x="1602" y="7591"/>
                    </a:cubicBezTo>
                    <a:cubicBezTo>
                      <a:pt x="2435" y="9913"/>
                      <a:pt x="3300" y="11706"/>
                      <a:pt x="3300" y="11706"/>
                    </a:cubicBezTo>
                    <a:cubicBezTo>
                      <a:pt x="3300" y="11706"/>
                      <a:pt x="1858" y="2082"/>
                      <a:pt x="1714" y="1538"/>
                    </a:cubicBezTo>
                    <a:cubicBezTo>
                      <a:pt x="1554" y="978"/>
                      <a:pt x="1762" y="1"/>
                      <a:pt x="17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12;p43">
                <a:extLst>
                  <a:ext uri="{FF2B5EF4-FFF2-40B4-BE49-F238E27FC236}">
                    <a16:creationId xmlns:a16="http://schemas.microsoft.com/office/drawing/2014/main" id="{657DCA52-ACB2-4743-A544-E623F0C47355}"/>
                  </a:ext>
                </a:extLst>
              </p:cNvPr>
              <p:cNvSpPr/>
              <p:nvPr/>
            </p:nvSpPr>
            <p:spPr>
              <a:xfrm>
                <a:off x="4370613" y="3879100"/>
                <a:ext cx="296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515" extrusionOk="0">
                    <a:moveTo>
                      <a:pt x="866" y="1"/>
                    </a:moveTo>
                    <a:cubicBezTo>
                      <a:pt x="866" y="1"/>
                      <a:pt x="1" y="577"/>
                      <a:pt x="1" y="929"/>
                    </a:cubicBezTo>
                    <a:cubicBezTo>
                      <a:pt x="1" y="1282"/>
                      <a:pt x="1042" y="2515"/>
                      <a:pt x="1042" y="2515"/>
                    </a:cubicBezTo>
                    <a:lnTo>
                      <a:pt x="1186" y="737"/>
                    </a:lnTo>
                    <a:lnTo>
                      <a:pt x="866" y="1"/>
                    </a:lnTo>
                    <a:close/>
                  </a:path>
                </a:pathLst>
              </a:custGeom>
              <a:solidFill>
                <a:srgbClr val="F8D0B1"/>
              </a:solidFill>
              <a:ln w="4000" cap="flat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13;p43">
                <a:extLst>
                  <a:ext uri="{FF2B5EF4-FFF2-40B4-BE49-F238E27FC236}">
                    <a16:creationId xmlns:a16="http://schemas.microsoft.com/office/drawing/2014/main" id="{BCADC543-5821-834E-B84B-B4C887777C58}"/>
                  </a:ext>
                </a:extLst>
              </p:cNvPr>
              <p:cNvSpPr/>
              <p:nvPr/>
            </p:nvSpPr>
            <p:spPr>
              <a:xfrm>
                <a:off x="4364213" y="3872000"/>
                <a:ext cx="2925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902" extrusionOk="0">
                    <a:moveTo>
                      <a:pt x="892" y="1"/>
                    </a:moveTo>
                    <a:cubicBezTo>
                      <a:pt x="147" y="1"/>
                      <a:pt x="16" y="1437"/>
                      <a:pt x="1" y="1437"/>
                    </a:cubicBezTo>
                    <a:lnTo>
                      <a:pt x="273" y="1902"/>
                    </a:lnTo>
                    <a:lnTo>
                      <a:pt x="273" y="1902"/>
                    </a:lnTo>
                    <a:cubicBezTo>
                      <a:pt x="270" y="1898"/>
                      <a:pt x="179" y="1734"/>
                      <a:pt x="353" y="1165"/>
                    </a:cubicBezTo>
                    <a:cubicBezTo>
                      <a:pt x="529" y="573"/>
                      <a:pt x="1170" y="477"/>
                      <a:pt x="1170" y="477"/>
                    </a:cubicBezTo>
                    <a:lnTo>
                      <a:pt x="1010" y="12"/>
                    </a:lnTo>
                    <a:cubicBezTo>
                      <a:pt x="969" y="5"/>
                      <a:pt x="930" y="1"/>
                      <a:pt x="892" y="1"/>
                    </a:cubicBezTo>
                    <a:close/>
                    <a:moveTo>
                      <a:pt x="273" y="1902"/>
                    </a:moveTo>
                    <a:lnTo>
                      <a:pt x="273" y="1902"/>
                    </a:lnTo>
                    <a:cubicBezTo>
                      <a:pt x="273" y="1902"/>
                      <a:pt x="273" y="1902"/>
                      <a:pt x="273" y="1902"/>
                    </a:cubicBezTo>
                    <a:lnTo>
                      <a:pt x="273" y="1902"/>
                    </a:lnTo>
                    <a:close/>
                  </a:path>
                </a:pathLst>
              </a:custGeom>
              <a:solidFill>
                <a:srgbClr val="F4E2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14;p43">
                <a:extLst>
                  <a:ext uri="{FF2B5EF4-FFF2-40B4-BE49-F238E27FC236}">
                    <a16:creationId xmlns:a16="http://schemas.microsoft.com/office/drawing/2014/main" id="{CF0EA190-49D9-FE4D-B531-05A87B220C4F}"/>
                  </a:ext>
                </a:extLst>
              </p:cNvPr>
              <p:cNvSpPr/>
              <p:nvPr/>
            </p:nvSpPr>
            <p:spPr>
              <a:xfrm>
                <a:off x="4300563" y="3494600"/>
                <a:ext cx="108525" cy="4317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7271" extrusionOk="0">
                    <a:moveTo>
                      <a:pt x="2817" y="1"/>
                    </a:moveTo>
                    <a:cubicBezTo>
                      <a:pt x="2690" y="1"/>
                      <a:pt x="2627" y="296"/>
                      <a:pt x="2627" y="296"/>
                    </a:cubicBezTo>
                    <a:cubicBezTo>
                      <a:pt x="2627" y="296"/>
                      <a:pt x="721" y="6909"/>
                      <a:pt x="353" y="9824"/>
                    </a:cubicBezTo>
                    <a:cubicBezTo>
                      <a:pt x="1" y="12738"/>
                      <a:pt x="2707" y="17270"/>
                      <a:pt x="2707" y="17270"/>
                    </a:cubicBezTo>
                    <a:cubicBezTo>
                      <a:pt x="2707" y="17270"/>
                      <a:pt x="2755" y="16614"/>
                      <a:pt x="2819" y="16117"/>
                    </a:cubicBezTo>
                    <a:cubicBezTo>
                      <a:pt x="2867" y="15621"/>
                      <a:pt x="3876" y="15381"/>
                      <a:pt x="3876" y="15381"/>
                    </a:cubicBezTo>
                    <a:cubicBezTo>
                      <a:pt x="3876" y="15381"/>
                      <a:pt x="3059" y="12306"/>
                      <a:pt x="3043" y="10849"/>
                    </a:cubicBezTo>
                    <a:cubicBezTo>
                      <a:pt x="3027" y="9392"/>
                      <a:pt x="3379" y="8895"/>
                      <a:pt x="3860" y="6893"/>
                    </a:cubicBezTo>
                    <a:cubicBezTo>
                      <a:pt x="4340" y="4892"/>
                      <a:pt x="3123" y="280"/>
                      <a:pt x="2915" y="56"/>
                    </a:cubicBezTo>
                    <a:cubicBezTo>
                      <a:pt x="2879" y="17"/>
                      <a:pt x="2846" y="1"/>
                      <a:pt x="2817" y="1"/>
                    </a:cubicBezTo>
                    <a:close/>
                  </a:path>
                </a:pathLst>
              </a:custGeom>
              <a:solidFill>
                <a:srgbClr val="D659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15;p43">
                <a:extLst>
                  <a:ext uri="{FF2B5EF4-FFF2-40B4-BE49-F238E27FC236}">
                    <a16:creationId xmlns:a16="http://schemas.microsoft.com/office/drawing/2014/main" id="{0E346AA3-8E3B-6949-9FCF-112C3F424CFA}"/>
                  </a:ext>
                </a:extLst>
              </p:cNvPr>
              <p:cNvSpPr/>
              <p:nvPr/>
            </p:nvSpPr>
            <p:spPr>
              <a:xfrm>
                <a:off x="4623638" y="3879100"/>
                <a:ext cx="29650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515" extrusionOk="0">
                    <a:moveTo>
                      <a:pt x="321" y="1"/>
                    </a:moveTo>
                    <a:lnTo>
                      <a:pt x="0" y="737"/>
                    </a:lnTo>
                    <a:lnTo>
                      <a:pt x="144" y="2515"/>
                    </a:lnTo>
                    <a:cubicBezTo>
                      <a:pt x="144" y="2515"/>
                      <a:pt x="1185" y="1282"/>
                      <a:pt x="1185" y="929"/>
                    </a:cubicBezTo>
                    <a:cubicBezTo>
                      <a:pt x="1185" y="577"/>
                      <a:pt x="321" y="1"/>
                      <a:pt x="321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 w="4000" cap="flat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016;p43">
                <a:extLst>
                  <a:ext uri="{FF2B5EF4-FFF2-40B4-BE49-F238E27FC236}">
                    <a16:creationId xmlns:a16="http://schemas.microsoft.com/office/drawing/2014/main" id="{124D80A5-3A2B-8B4D-B056-39E6D108EEAB}"/>
                  </a:ext>
                </a:extLst>
              </p:cNvPr>
              <p:cNvSpPr/>
              <p:nvPr/>
            </p:nvSpPr>
            <p:spPr>
              <a:xfrm>
                <a:off x="4630438" y="3872000"/>
                <a:ext cx="2925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902" extrusionOk="0">
                    <a:moveTo>
                      <a:pt x="280" y="1"/>
                    </a:moveTo>
                    <a:cubicBezTo>
                      <a:pt x="242" y="1"/>
                      <a:pt x="202" y="5"/>
                      <a:pt x="161" y="12"/>
                    </a:cubicBezTo>
                    <a:lnTo>
                      <a:pt x="0" y="477"/>
                    </a:lnTo>
                    <a:cubicBezTo>
                      <a:pt x="0" y="477"/>
                      <a:pt x="625" y="573"/>
                      <a:pt x="817" y="1165"/>
                    </a:cubicBezTo>
                    <a:cubicBezTo>
                      <a:pt x="991" y="1734"/>
                      <a:pt x="900" y="1898"/>
                      <a:pt x="897" y="1902"/>
                    </a:cubicBezTo>
                    <a:lnTo>
                      <a:pt x="897" y="1902"/>
                    </a:lnTo>
                    <a:lnTo>
                      <a:pt x="1169" y="1437"/>
                    </a:lnTo>
                    <a:cubicBezTo>
                      <a:pt x="1169" y="1437"/>
                      <a:pt x="1039" y="1"/>
                      <a:pt x="280" y="1"/>
                    </a:cubicBezTo>
                    <a:close/>
                    <a:moveTo>
                      <a:pt x="897" y="1902"/>
                    </a:moveTo>
                    <a:lnTo>
                      <a:pt x="897" y="1902"/>
                    </a:lnTo>
                    <a:cubicBezTo>
                      <a:pt x="897" y="1902"/>
                      <a:pt x="897" y="1902"/>
                      <a:pt x="897" y="1902"/>
                    </a:cubicBezTo>
                    <a:close/>
                  </a:path>
                </a:pathLst>
              </a:custGeom>
              <a:solidFill>
                <a:srgbClr val="F4E2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17;p43">
                <a:extLst>
                  <a:ext uri="{FF2B5EF4-FFF2-40B4-BE49-F238E27FC236}">
                    <a16:creationId xmlns:a16="http://schemas.microsoft.com/office/drawing/2014/main" id="{76160823-602D-0D4C-A191-5EA274A71742}"/>
                  </a:ext>
                </a:extLst>
              </p:cNvPr>
              <p:cNvSpPr/>
              <p:nvPr/>
            </p:nvSpPr>
            <p:spPr>
              <a:xfrm>
                <a:off x="4615213" y="3494600"/>
                <a:ext cx="108525" cy="4317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7271" extrusionOk="0">
                    <a:moveTo>
                      <a:pt x="1526" y="1"/>
                    </a:moveTo>
                    <a:cubicBezTo>
                      <a:pt x="1496" y="1"/>
                      <a:pt x="1462" y="17"/>
                      <a:pt x="1426" y="56"/>
                    </a:cubicBezTo>
                    <a:cubicBezTo>
                      <a:pt x="1218" y="280"/>
                      <a:pt x="1" y="4892"/>
                      <a:pt x="481" y="6893"/>
                    </a:cubicBezTo>
                    <a:cubicBezTo>
                      <a:pt x="962" y="8895"/>
                      <a:pt x="1330" y="9392"/>
                      <a:pt x="1298" y="10849"/>
                    </a:cubicBezTo>
                    <a:cubicBezTo>
                      <a:pt x="1282" y="12306"/>
                      <a:pt x="465" y="15381"/>
                      <a:pt x="465" y="15381"/>
                    </a:cubicBezTo>
                    <a:cubicBezTo>
                      <a:pt x="465" y="15381"/>
                      <a:pt x="1490" y="15621"/>
                      <a:pt x="1522" y="16117"/>
                    </a:cubicBezTo>
                    <a:cubicBezTo>
                      <a:pt x="1586" y="16614"/>
                      <a:pt x="1650" y="17270"/>
                      <a:pt x="1650" y="17270"/>
                    </a:cubicBezTo>
                    <a:cubicBezTo>
                      <a:pt x="1650" y="17270"/>
                      <a:pt x="4341" y="12738"/>
                      <a:pt x="3988" y="9824"/>
                    </a:cubicBezTo>
                    <a:cubicBezTo>
                      <a:pt x="3604" y="6909"/>
                      <a:pt x="1730" y="296"/>
                      <a:pt x="1730" y="296"/>
                    </a:cubicBezTo>
                    <a:cubicBezTo>
                      <a:pt x="1730" y="296"/>
                      <a:pt x="1657" y="1"/>
                      <a:pt x="1526" y="1"/>
                    </a:cubicBezTo>
                    <a:close/>
                  </a:path>
                </a:pathLst>
              </a:custGeom>
              <a:solidFill>
                <a:srgbClr val="D659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018;p43">
                <a:extLst>
                  <a:ext uri="{FF2B5EF4-FFF2-40B4-BE49-F238E27FC236}">
                    <a16:creationId xmlns:a16="http://schemas.microsoft.com/office/drawing/2014/main" id="{1447BE19-0487-7A4E-96BF-58943557CB3C}"/>
                  </a:ext>
                </a:extLst>
              </p:cNvPr>
              <p:cNvSpPr/>
              <p:nvPr/>
            </p:nvSpPr>
            <p:spPr>
              <a:xfrm>
                <a:off x="4555713" y="3315250"/>
                <a:ext cx="2110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721" extrusionOk="0">
                    <a:moveTo>
                      <a:pt x="443" y="0"/>
                    </a:moveTo>
                    <a:cubicBezTo>
                      <a:pt x="208" y="0"/>
                      <a:pt x="58" y="313"/>
                      <a:pt x="43" y="504"/>
                    </a:cubicBezTo>
                    <a:cubicBezTo>
                      <a:pt x="28" y="679"/>
                      <a:pt x="1" y="1720"/>
                      <a:pt x="299" y="1720"/>
                    </a:cubicBezTo>
                    <a:cubicBezTo>
                      <a:pt x="328" y="1720"/>
                      <a:pt x="360" y="1710"/>
                      <a:pt x="395" y="1689"/>
                    </a:cubicBezTo>
                    <a:cubicBezTo>
                      <a:pt x="459" y="1673"/>
                      <a:pt x="507" y="1609"/>
                      <a:pt x="539" y="1545"/>
                    </a:cubicBezTo>
                    <a:cubicBezTo>
                      <a:pt x="764" y="1209"/>
                      <a:pt x="844" y="776"/>
                      <a:pt x="764" y="376"/>
                    </a:cubicBezTo>
                    <a:cubicBezTo>
                      <a:pt x="716" y="216"/>
                      <a:pt x="636" y="56"/>
                      <a:pt x="507" y="8"/>
                    </a:cubicBezTo>
                    <a:cubicBezTo>
                      <a:pt x="485" y="3"/>
                      <a:pt x="464" y="0"/>
                      <a:pt x="443" y="0"/>
                    </a:cubicBezTo>
                    <a:close/>
                  </a:path>
                </a:pathLst>
              </a:custGeom>
              <a:solidFill>
                <a:srgbClr val="F8D0B1"/>
              </a:solidFill>
              <a:ln w="5200" cap="flat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19;p43">
                <a:extLst>
                  <a:ext uri="{FF2B5EF4-FFF2-40B4-BE49-F238E27FC236}">
                    <a16:creationId xmlns:a16="http://schemas.microsoft.com/office/drawing/2014/main" id="{F545638A-215A-D942-A411-3B5C1378BB04}"/>
                  </a:ext>
                </a:extLst>
              </p:cNvPr>
              <p:cNvSpPr/>
              <p:nvPr/>
            </p:nvSpPr>
            <p:spPr>
              <a:xfrm>
                <a:off x="4562788" y="3323450"/>
                <a:ext cx="762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897" fill="none" extrusionOk="0">
                    <a:moveTo>
                      <a:pt x="305" y="176"/>
                    </a:moveTo>
                    <a:cubicBezTo>
                      <a:pt x="272" y="96"/>
                      <a:pt x="240" y="0"/>
                      <a:pt x="128" y="16"/>
                    </a:cubicBezTo>
                    <a:cubicBezTo>
                      <a:pt x="80" y="48"/>
                      <a:pt x="48" y="96"/>
                      <a:pt x="48" y="144"/>
                    </a:cubicBezTo>
                    <a:cubicBezTo>
                      <a:pt x="32" y="224"/>
                      <a:pt x="16" y="304"/>
                      <a:pt x="16" y="384"/>
                    </a:cubicBezTo>
                    <a:cubicBezTo>
                      <a:pt x="16" y="400"/>
                      <a:pt x="0" y="480"/>
                      <a:pt x="16" y="496"/>
                    </a:cubicBezTo>
                    <a:cubicBezTo>
                      <a:pt x="48" y="528"/>
                      <a:pt x="96" y="496"/>
                      <a:pt x="112" y="544"/>
                    </a:cubicBezTo>
                    <a:cubicBezTo>
                      <a:pt x="128" y="561"/>
                      <a:pt x="128" y="577"/>
                      <a:pt x="128" y="609"/>
                    </a:cubicBezTo>
                    <a:cubicBezTo>
                      <a:pt x="128" y="705"/>
                      <a:pt x="96" y="817"/>
                      <a:pt x="16" y="897"/>
                    </a:cubicBezTo>
                  </a:path>
                </a:pathLst>
              </a:custGeom>
              <a:noFill/>
              <a:ln w="52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20;p43">
                <a:extLst>
                  <a:ext uri="{FF2B5EF4-FFF2-40B4-BE49-F238E27FC236}">
                    <a16:creationId xmlns:a16="http://schemas.microsoft.com/office/drawing/2014/main" id="{FB8C70FA-CF00-B74A-972A-47EB9CCF5E02}"/>
                  </a:ext>
                </a:extLst>
              </p:cNvPr>
              <p:cNvSpPr/>
              <p:nvPr/>
            </p:nvSpPr>
            <p:spPr>
              <a:xfrm>
                <a:off x="4429463" y="3332525"/>
                <a:ext cx="2682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667" extrusionOk="0">
                    <a:moveTo>
                      <a:pt x="323" y="0"/>
                    </a:moveTo>
                    <a:cubicBezTo>
                      <a:pt x="280" y="0"/>
                      <a:pt x="236" y="11"/>
                      <a:pt x="193" y="37"/>
                    </a:cubicBezTo>
                    <a:cubicBezTo>
                      <a:pt x="65" y="101"/>
                      <a:pt x="1" y="278"/>
                      <a:pt x="1" y="438"/>
                    </a:cubicBezTo>
                    <a:cubicBezTo>
                      <a:pt x="1" y="854"/>
                      <a:pt x="193" y="1254"/>
                      <a:pt x="513" y="1543"/>
                    </a:cubicBezTo>
                    <a:cubicBezTo>
                      <a:pt x="545" y="1575"/>
                      <a:pt x="609" y="1623"/>
                      <a:pt x="673" y="1655"/>
                    </a:cubicBezTo>
                    <a:cubicBezTo>
                      <a:pt x="698" y="1663"/>
                      <a:pt x="720" y="1667"/>
                      <a:pt x="740" y="1667"/>
                    </a:cubicBezTo>
                    <a:cubicBezTo>
                      <a:pt x="1072" y="1667"/>
                      <a:pt x="799" y="588"/>
                      <a:pt x="753" y="422"/>
                    </a:cubicBezTo>
                    <a:cubicBezTo>
                      <a:pt x="701" y="238"/>
                      <a:pt x="519" y="0"/>
                      <a:pt x="323" y="0"/>
                    </a:cubicBezTo>
                    <a:close/>
                  </a:path>
                </a:pathLst>
              </a:custGeom>
              <a:solidFill>
                <a:srgbClr val="F8D0B1"/>
              </a:solidFill>
              <a:ln w="5200" cap="flat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1;p43">
                <a:extLst>
                  <a:ext uri="{FF2B5EF4-FFF2-40B4-BE49-F238E27FC236}">
                    <a16:creationId xmlns:a16="http://schemas.microsoft.com/office/drawing/2014/main" id="{C5516A3E-52C2-364F-BEAE-8C2630B711B1}"/>
                  </a:ext>
                </a:extLst>
              </p:cNvPr>
              <p:cNvSpPr/>
              <p:nvPr/>
            </p:nvSpPr>
            <p:spPr>
              <a:xfrm>
                <a:off x="4435488" y="3341450"/>
                <a:ext cx="1162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866" fill="none" extrusionOk="0">
                    <a:moveTo>
                      <a:pt x="0" y="145"/>
                    </a:moveTo>
                    <a:cubicBezTo>
                      <a:pt x="0" y="129"/>
                      <a:pt x="0" y="81"/>
                      <a:pt x="32" y="65"/>
                    </a:cubicBezTo>
                    <a:cubicBezTo>
                      <a:pt x="48" y="49"/>
                      <a:pt x="64" y="1"/>
                      <a:pt x="80" y="1"/>
                    </a:cubicBezTo>
                    <a:cubicBezTo>
                      <a:pt x="144" y="1"/>
                      <a:pt x="192" y="65"/>
                      <a:pt x="208" y="97"/>
                    </a:cubicBezTo>
                    <a:cubicBezTo>
                      <a:pt x="272" y="241"/>
                      <a:pt x="304" y="385"/>
                      <a:pt x="304" y="529"/>
                    </a:cubicBezTo>
                    <a:cubicBezTo>
                      <a:pt x="288" y="497"/>
                      <a:pt x="272" y="497"/>
                      <a:pt x="272" y="529"/>
                    </a:cubicBezTo>
                    <a:cubicBezTo>
                      <a:pt x="240" y="545"/>
                      <a:pt x="240" y="561"/>
                      <a:pt x="240" y="561"/>
                    </a:cubicBezTo>
                    <a:cubicBezTo>
                      <a:pt x="224" y="705"/>
                      <a:pt x="320" y="849"/>
                      <a:pt x="464" y="865"/>
                    </a:cubicBezTo>
                  </a:path>
                </a:pathLst>
              </a:custGeom>
              <a:noFill/>
              <a:ln w="52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22;p43">
                <a:extLst>
                  <a:ext uri="{FF2B5EF4-FFF2-40B4-BE49-F238E27FC236}">
                    <a16:creationId xmlns:a16="http://schemas.microsoft.com/office/drawing/2014/main" id="{CD444537-0049-6948-BEE7-D7A6C863BF2F}"/>
                  </a:ext>
                </a:extLst>
              </p:cNvPr>
              <p:cNvSpPr/>
              <p:nvPr/>
            </p:nvSpPr>
            <p:spPr>
              <a:xfrm>
                <a:off x="4443488" y="3262625"/>
                <a:ext cx="118125" cy="167325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6693" extrusionOk="0">
                    <a:moveTo>
                      <a:pt x="2416" y="0"/>
                    </a:moveTo>
                    <a:cubicBezTo>
                      <a:pt x="1878" y="0"/>
                      <a:pt x="1328" y="149"/>
                      <a:pt x="881" y="447"/>
                    </a:cubicBezTo>
                    <a:cubicBezTo>
                      <a:pt x="401" y="800"/>
                      <a:pt x="144" y="1328"/>
                      <a:pt x="64" y="1889"/>
                    </a:cubicBezTo>
                    <a:cubicBezTo>
                      <a:pt x="0" y="2241"/>
                      <a:pt x="0" y="2609"/>
                      <a:pt x="32" y="2994"/>
                    </a:cubicBezTo>
                    <a:cubicBezTo>
                      <a:pt x="64" y="3314"/>
                      <a:pt x="112" y="3634"/>
                      <a:pt x="192" y="3954"/>
                    </a:cubicBezTo>
                    <a:cubicBezTo>
                      <a:pt x="385" y="4723"/>
                      <a:pt x="769" y="5460"/>
                      <a:pt x="1313" y="6020"/>
                    </a:cubicBezTo>
                    <a:cubicBezTo>
                      <a:pt x="1682" y="6372"/>
                      <a:pt x="2162" y="6693"/>
                      <a:pt x="2707" y="6693"/>
                    </a:cubicBezTo>
                    <a:cubicBezTo>
                      <a:pt x="2771" y="6693"/>
                      <a:pt x="2851" y="6693"/>
                      <a:pt x="2931" y="6677"/>
                    </a:cubicBezTo>
                    <a:cubicBezTo>
                      <a:pt x="3411" y="6597"/>
                      <a:pt x="3795" y="6276"/>
                      <a:pt x="4068" y="5892"/>
                    </a:cubicBezTo>
                    <a:cubicBezTo>
                      <a:pt x="4404" y="5396"/>
                      <a:pt x="4596" y="4803"/>
                      <a:pt x="4644" y="4211"/>
                    </a:cubicBezTo>
                    <a:cubicBezTo>
                      <a:pt x="4724" y="3490"/>
                      <a:pt x="4692" y="2753"/>
                      <a:pt x="4532" y="2049"/>
                    </a:cubicBezTo>
                    <a:cubicBezTo>
                      <a:pt x="4436" y="1568"/>
                      <a:pt x="4308" y="976"/>
                      <a:pt x="3972" y="592"/>
                    </a:cubicBezTo>
                    <a:cubicBezTo>
                      <a:pt x="3651" y="255"/>
                      <a:pt x="3171" y="47"/>
                      <a:pt x="2707" y="15"/>
                    </a:cubicBezTo>
                    <a:cubicBezTo>
                      <a:pt x="2610" y="5"/>
                      <a:pt x="2513" y="0"/>
                      <a:pt x="2416" y="0"/>
                    </a:cubicBezTo>
                    <a:close/>
                  </a:path>
                </a:pathLst>
              </a:custGeom>
              <a:solidFill>
                <a:srgbClr val="F8D0B1"/>
              </a:solidFill>
              <a:ln w="5200" cap="flat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23;p43">
                <a:extLst>
                  <a:ext uri="{FF2B5EF4-FFF2-40B4-BE49-F238E27FC236}">
                    <a16:creationId xmlns:a16="http://schemas.microsoft.com/office/drawing/2014/main" id="{A26A01FD-EF22-6944-95E5-0DD51434E0D2}"/>
                  </a:ext>
                </a:extLst>
              </p:cNvPr>
              <p:cNvSpPr/>
              <p:nvPr/>
            </p:nvSpPr>
            <p:spPr>
              <a:xfrm>
                <a:off x="4558788" y="3323450"/>
                <a:ext cx="4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7" h="81" extrusionOk="0">
                    <a:moveTo>
                      <a:pt x="0" y="0"/>
                    </a:moveTo>
                    <a:cubicBezTo>
                      <a:pt x="0" y="48"/>
                      <a:pt x="0" y="64"/>
                      <a:pt x="16" y="80"/>
                    </a:cubicBezTo>
                    <a:cubicBezTo>
                      <a:pt x="16" y="64"/>
                      <a:pt x="0" y="16"/>
                      <a:pt x="0" y="0"/>
                    </a:cubicBezTo>
                    <a:close/>
                  </a:path>
                </a:pathLst>
              </a:custGeom>
              <a:solidFill>
                <a:srgbClr val="7D3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24;p43">
                <a:extLst>
                  <a:ext uri="{FF2B5EF4-FFF2-40B4-BE49-F238E27FC236}">
                    <a16:creationId xmlns:a16="http://schemas.microsoft.com/office/drawing/2014/main" id="{CA361281-C69E-A545-9FDC-F090F3878003}"/>
                  </a:ext>
                </a:extLst>
              </p:cNvPr>
              <p:cNvSpPr/>
              <p:nvPr/>
            </p:nvSpPr>
            <p:spPr>
              <a:xfrm>
                <a:off x="4426263" y="3212175"/>
                <a:ext cx="146950" cy="138900"/>
              </a:xfrm>
              <a:custGeom>
                <a:avLst/>
                <a:gdLst/>
                <a:ahLst/>
                <a:cxnLst/>
                <a:rect l="l" t="t" r="r" b="b"/>
                <a:pathLst>
                  <a:path w="5878" h="5556" extrusionOk="0">
                    <a:moveTo>
                      <a:pt x="5288" y="4881"/>
                    </a:moveTo>
                    <a:cubicBezTo>
                      <a:pt x="5291" y="4904"/>
                      <a:pt x="5295" y="4926"/>
                      <a:pt x="5301" y="4947"/>
                    </a:cubicBezTo>
                    <a:cubicBezTo>
                      <a:pt x="5297" y="4925"/>
                      <a:pt x="5292" y="4903"/>
                      <a:pt x="5288" y="4881"/>
                    </a:cubicBezTo>
                    <a:close/>
                    <a:moveTo>
                      <a:pt x="2624" y="1"/>
                    </a:moveTo>
                    <a:cubicBezTo>
                      <a:pt x="1850" y="1"/>
                      <a:pt x="1077" y="311"/>
                      <a:pt x="577" y="912"/>
                    </a:cubicBezTo>
                    <a:cubicBezTo>
                      <a:pt x="193" y="1376"/>
                      <a:pt x="49" y="1953"/>
                      <a:pt x="17" y="2529"/>
                    </a:cubicBezTo>
                    <a:cubicBezTo>
                      <a:pt x="1" y="2914"/>
                      <a:pt x="33" y="3266"/>
                      <a:pt x="49" y="3650"/>
                    </a:cubicBezTo>
                    <a:lnTo>
                      <a:pt x="49" y="3698"/>
                    </a:lnTo>
                    <a:cubicBezTo>
                      <a:pt x="81" y="3746"/>
                      <a:pt x="81" y="3811"/>
                      <a:pt x="81" y="3875"/>
                    </a:cubicBezTo>
                    <a:cubicBezTo>
                      <a:pt x="97" y="4051"/>
                      <a:pt x="129" y="4211"/>
                      <a:pt x="193" y="4387"/>
                    </a:cubicBezTo>
                    <a:cubicBezTo>
                      <a:pt x="241" y="4499"/>
                      <a:pt x="321" y="4755"/>
                      <a:pt x="321" y="4755"/>
                    </a:cubicBezTo>
                    <a:cubicBezTo>
                      <a:pt x="321" y="4755"/>
                      <a:pt x="353" y="4739"/>
                      <a:pt x="449" y="4739"/>
                    </a:cubicBezTo>
                    <a:cubicBezTo>
                      <a:pt x="513" y="4739"/>
                      <a:pt x="609" y="4771"/>
                      <a:pt x="657" y="4835"/>
                    </a:cubicBezTo>
                    <a:cubicBezTo>
                      <a:pt x="689" y="4899"/>
                      <a:pt x="721" y="4979"/>
                      <a:pt x="721" y="5060"/>
                    </a:cubicBezTo>
                    <a:cubicBezTo>
                      <a:pt x="737" y="5220"/>
                      <a:pt x="769" y="5396"/>
                      <a:pt x="833" y="5556"/>
                    </a:cubicBezTo>
                    <a:cubicBezTo>
                      <a:pt x="833" y="5108"/>
                      <a:pt x="817" y="4675"/>
                      <a:pt x="897" y="4227"/>
                    </a:cubicBezTo>
                    <a:cubicBezTo>
                      <a:pt x="930" y="4019"/>
                      <a:pt x="994" y="3795"/>
                      <a:pt x="1042" y="3538"/>
                    </a:cubicBezTo>
                    <a:cubicBezTo>
                      <a:pt x="1143" y="3547"/>
                      <a:pt x="1245" y="3551"/>
                      <a:pt x="1348" y="3551"/>
                    </a:cubicBezTo>
                    <a:cubicBezTo>
                      <a:pt x="1834" y="3551"/>
                      <a:pt x="2335" y="3462"/>
                      <a:pt x="2771" y="3330"/>
                    </a:cubicBezTo>
                    <a:cubicBezTo>
                      <a:pt x="2995" y="3266"/>
                      <a:pt x="3219" y="3170"/>
                      <a:pt x="3444" y="3074"/>
                    </a:cubicBezTo>
                    <a:cubicBezTo>
                      <a:pt x="3652" y="2962"/>
                      <a:pt x="3860" y="2882"/>
                      <a:pt x="4052" y="2754"/>
                    </a:cubicBezTo>
                    <a:cubicBezTo>
                      <a:pt x="4100" y="3074"/>
                      <a:pt x="4260" y="3362"/>
                      <a:pt x="4484" y="3586"/>
                    </a:cubicBezTo>
                    <a:cubicBezTo>
                      <a:pt x="4613" y="3746"/>
                      <a:pt x="4805" y="3875"/>
                      <a:pt x="4933" y="4035"/>
                    </a:cubicBezTo>
                    <a:cubicBezTo>
                      <a:pt x="5142" y="4273"/>
                      <a:pt x="5225" y="4581"/>
                      <a:pt x="5288" y="4881"/>
                    </a:cubicBezTo>
                    <a:lnTo>
                      <a:pt x="5288" y="4881"/>
                    </a:lnTo>
                    <a:cubicBezTo>
                      <a:pt x="5264" y="4717"/>
                      <a:pt x="5303" y="4526"/>
                      <a:pt x="5317" y="4371"/>
                    </a:cubicBezTo>
                    <a:cubicBezTo>
                      <a:pt x="5333" y="4291"/>
                      <a:pt x="5333" y="4163"/>
                      <a:pt x="5397" y="4115"/>
                    </a:cubicBezTo>
                    <a:cubicBezTo>
                      <a:pt x="5461" y="4051"/>
                      <a:pt x="5557" y="4035"/>
                      <a:pt x="5637" y="4035"/>
                    </a:cubicBezTo>
                    <a:cubicBezTo>
                      <a:pt x="5878" y="3426"/>
                      <a:pt x="5766" y="2770"/>
                      <a:pt x="5621" y="2145"/>
                    </a:cubicBezTo>
                    <a:cubicBezTo>
                      <a:pt x="5605" y="2033"/>
                      <a:pt x="5557" y="1889"/>
                      <a:pt x="5493" y="1777"/>
                    </a:cubicBezTo>
                    <a:cubicBezTo>
                      <a:pt x="5445" y="1649"/>
                      <a:pt x="5333" y="1537"/>
                      <a:pt x="5221" y="1489"/>
                    </a:cubicBezTo>
                    <a:cubicBezTo>
                      <a:pt x="5196" y="1482"/>
                      <a:pt x="5171" y="1480"/>
                      <a:pt x="5147" y="1480"/>
                    </a:cubicBezTo>
                    <a:cubicBezTo>
                      <a:pt x="5103" y="1480"/>
                      <a:pt x="5061" y="1487"/>
                      <a:pt x="5023" y="1487"/>
                    </a:cubicBezTo>
                    <a:cubicBezTo>
                      <a:pt x="4973" y="1487"/>
                      <a:pt x="4930" y="1476"/>
                      <a:pt x="4901" y="1425"/>
                    </a:cubicBezTo>
                    <a:cubicBezTo>
                      <a:pt x="4853" y="1376"/>
                      <a:pt x="4853" y="1248"/>
                      <a:pt x="4821" y="1168"/>
                    </a:cubicBezTo>
                    <a:cubicBezTo>
                      <a:pt x="4741" y="1024"/>
                      <a:pt x="4613" y="864"/>
                      <a:pt x="4500" y="752"/>
                    </a:cubicBezTo>
                    <a:cubicBezTo>
                      <a:pt x="4003" y="247"/>
                      <a:pt x="3313" y="1"/>
                      <a:pt x="2624" y="1"/>
                    </a:cubicBezTo>
                    <a:close/>
                  </a:path>
                </a:pathLst>
              </a:custGeom>
              <a:solidFill>
                <a:srgbClr val="7D3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25;p43">
                <a:extLst>
                  <a:ext uri="{FF2B5EF4-FFF2-40B4-BE49-F238E27FC236}">
                    <a16:creationId xmlns:a16="http://schemas.microsoft.com/office/drawing/2014/main" id="{F6C8AF42-4F6A-8844-AB6A-E84B82E740B4}"/>
                  </a:ext>
                </a:extLst>
              </p:cNvPr>
              <p:cNvSpPr/>
              <p:nvPr/>
            </p:nvSpPr>
            <p:spPr>
              <a:xfrm>
                <a:off x="4444688" y="3325025"/>
                <a:ext cx="1193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4512" extrusionOk="0">
                    <a:moveTo>
                      <a:pt x="4515" y="1"/>
                    </a:moveTo>
                    <a:cubicBezTo>
                      <a:pt x="4485" y="1"/>
                      <a:pt x="4516" y="499"/>
                      <a:pt x="4516" y="594"/>
                    </a:cubicBezTo>
                    <a:cubicBezTo>
                      <a:pt x="4516" y="898"/>
                      <a:pt x="4372" y="1314"/>
                      <a:pt x="4276" y="1586"/>
                    </a:cubicBezTo>
                    <a:cubicBezTo>
                      <a:pt x="4148" y="1875"/>
                      <a:pt x="3956" y="2163"/>
                      <a:pt x="3699" y="2403"/>
                    </a:cubicBezTo>
                    <a:cubicBezTo>
                      <a:pt x="3473" y="2106"/>
                      <a:pt x="3097" y="1946"/>
                      <a:pt x="2736" y="1946"/>
                    </a:cubicBezTo>
                    <a:cubicBezTo>
                      <a:pt x="2688" y="1946"/>
                      <a:pt x="2641" y="1949"/>
                      <a:pt x="2594" y="1955"/>
                    </a:cubicBezTo>
                    <a:cubicBezTo>
                      <a:pt x="2178" y="2019"/>
                      <a:pt x="1858" y="2243"/>
                      <a:pt x="1714" y="2627"/>
                    </a:cubicBezTo>
                    <a:cubicBezTo>
                      <a:pt x="1682" y="2627"/>
                      <a:pt x="1618" y="2627"/>
                      <a:pt x="1538" y="2595"/>
                    </a:cubicBezTo>
                    <a:cubicBezTo>
                      <a:pt x="1121" y="2563"/>
                      <a:pt x="833" y="2339"/>
                      <a:pt x="577" y="2003"/>
                    </a:cubicBezTo>
                    <a:cubicBezTo>
                      <a:pt x="321" y="1666"/>
                      <a:pt x="112" y="1058"/>
                      <a:pt x="32" y="594"/>
                    </a:cubicBezTo>
                    <a:lnTo>
                      <a:pt x="32" y="594"/>
                    </a:lnTo>
                    <a:cubicBezTo>
                      <a:pt x="0" y="1122"/>
                      <a:pt x="176" y="2483"/>
                      <a:pt x="625" y="3140"/>
                    </a:cubicBezTo>
                    <a:cubicBezTo>
                      <a:pt x="1057" y="3796"/>
                      <a:pt x="1650" y="4421"/>
                      <a:pt x="2450" y="4501"/>
                    </a:cubicBezTo>
                    <a:cubicBezTo>
                      <a:pt x="2512" y="4508"/>
                      <a:pt x="2574" y="4511"/>
                      <a:pt x="2636" y="4511"/>
                    </a:cubicBezTo>
                    <a:cubicBezTo>
                      <a:pt x="3297" y="4511"/>
                      <a:pt x="3954" y="4130"/>
                      <a:pt x="4276" y="3588"/>
                    </a:cubicBezTo>
                    <a:cubicBezTo>
                      <a:pt x="4596" y="3060"/>
                      <a:pt x="4676" y="2419"/>
                      <a:pt x="4724" y="1795"/>
                    </a:cubicBezTo>
                    <a:cubicBezTo>
                      <a:pt x="4740" y="1474"/>
                      <a:pt x="4772" y="1138"/>
                      <a:pt x="4756" y="818"/>
                    </a:cubicBezTo>
                    <a:cubicBezTo>
                      <a:pt x="4756" y="706"/>
                      <a:pt x="4660" y="81"/>
                      <a:pt x="4516" y="1"/>
                    </a:cubicBezTo>
                    <a:cubicBezTo>
                      <a:pt x="4516" y="1"/>
                      <a:pt x="4515" y="1"/>
                      <a:pt x="4515" y="1"/>
                    </a:cubicBezTo>
                    <a:close/>
                  </a:path>
                </a:pathLst>
              </a:custGeom>
              <a:solidFill>
                <a:srgbClr val="7D3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26;p43">
                <a:extLst>
                  <a:ext uri="{FF2B5EF4-FFF2-40B4-BE49-F238E27FC236}">
                    <a16:creationId xmlns:a16="http://schemas.microsoft.com/office/drawing/2014/main" id="{86873223-FBB1-E14E-9B38-BD3B2AAF9DD7}"/>
                  </a:ext>
                </a:extLst>
              </p:cNvPr>
              <p:cNvSpPr/>
              <p:nvPr/>
            </p:nvSpPr>
            <p:spPr>
              <a:xfrm>
                <a:off x="4495138" y="3383900"/>
                <a:ext cx="3325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461" extrusionOk="0">
                    <a:moveTo>
                      <a:pt x="625" y="0"/>
                    </a:moveTo>
                    <a:cubicBezTo>
                      <a:pt x="384" y="144"/>
                      <a:pt x="96" y="304"/>
                      <a:pt x="0" y="352"/>
                    </a:cubicBezTo>
                    <a:cubicBezTo>
                      <a:pt x="168" y="424"/>
                      <a:pt x="381" y="460"/>
                      <a:pt x="586" y="460"/>
                    </a:cubicBezTo>
                    <a:cubicBezTo>
                      <a:pt x="654" y="460"/>
                      <a:pt x="721" y="456"/>
                      <a:pt x="785" y="448"/>
                    </a:cubicBezTo>
                    <a:cubicBezTo>
                      <a:pt x="881" y="432"/>
                      <a:pt x="1281" y="304"/>
                      <a:pt x="1329" y="144"/>
                    </a:cubicBezTo>
                    <a:cubicBezTo>
                      <a:pt x="1329" y="112"/>
                      <a:pt x="721" y="48"/>
                      <a:pt x="625" y="0"/>
                    </a:cubicBezTo>
                    <a:close/>
                  </a:path>
                </a:pathLst>
              </a:custGeom>
              <a:solidFill>
                <a:srgbClr val="F8D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27;p43">
                <a:extLst>
                  <a:ext uri="{FF2B5EF4-FFF2-40B4-BE49-F238E27FC236}">
                    <a16:creationId xmlns:a16="http://schemas.microsoft.com/office/drawing/2014/main" id="{A1E16A5E-0223-064D-B8AF-3D19497823CC}"/>
                  </a:ext>
                </a:extLst>
              </p:cNvPr>
              <p:cNvSpPr/>
              <p:nvPr/>
            </p:nvSpPr>
            <p:spPr>
              <a:xfrm>
                <a:off x="4497538" y="3329450"/>
                <a:ext cx="9225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666" fill="none" extrusionOk="0">
                    <a:moveTo>
                      <a:pt x="368" y="1666"/>
                    </a:moveTo>
                    <a:cubicBezTo>
                      <a:pt x="240" y="1650"/>
                      <a:pt x="128" y="1602"/>
                      <a:pt x="64" y="1522"/>
                    </a:cubicBezTo>
                    <a:cubicBezTo>
                      <a:pt x="0" y="1441"/>
                      <a:pt x="0" y="1329"/>
                      <a:pt x="0" y="1217"/>
                    </a:cubicBezTo>
                    <a:lnTo>
                      <a:pt x="0" y="0"/>
                    </a:lnTo>
                  </a:path>
                </a:pathLst>
              </a:custGeom>
              <a:noFill/>
              <a:ln w="5200" cap="rnd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28;p43">
                <a:extLst>
                  <a:ext uri="{FF2B5EF4-FFF2-40B4-BE49-F238E27FC236}">
                    <a16:creationId xmlns:a16="http://schemas.microsoft.com/office/drawing/2014/main" id="{FF9635A0-939F-DF43-AB83-BDB0CDD92F35}"/>
                  </a:ext>
                </a:extLst>
              </p:cNvPr>
              <p:cNvSpPr/>
              <p:nvPr/>
            </p:nvSpPr>
            <p:spPr>
              <a:xfrm>
                <a:off x="4527163" y="3335050"/>
                <a:ext cx="140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3" extrusionOk="0">
                    <a:moveTo>
                      <a:pt x="288" y="0"/>
                    </a:moveTo>
                    <a:cubicBezTo>
                      <a:pt x="0" y="0"/>
                      <a:pt x="0" y="433"/>
                      <a:pt x="288" y="433"/>
                    </a:cubicBezTo>
                    <a:cubicBezTo>
                      <a:pt x="561" y="433"/>
                      <a:pt x="561" y="0"/>
                      <a:pt x="288" y="0"/>
                    </a:cubicBezTo>
                    <a:close/>
                  </a:path>
                </a:pathLst>
              </a:custGeom>
              <a:solidFill>
                <a:srgbClr val="7D3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029;p43">
                <a:extLst>
                  <a:ext uri="{FF2B5EF4-FFF2-40B4-BE49-F238E27FC236}">
                    <a16:creationId xmlns:a16="http://schemas.microsoft.com/office/drawing/2014/main" id="{E5357C0D-1853-DF4F-884E-AE709B0C2888}"/>
                  </a:ext>
                </a:extLst>
              </p:cNvPr>
              <p:cNvSpPr/>
              <p:nvPr/>
            </p:nvSpPr>
            <p:spPr>
              <a:xfrm>
                <a:off x="4466313" y="3340650"/>
                <a:ext cx="140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33" extrusionOk="0">
                    <a:moveTo>
                      <a:pt x="272" y="1"/>
                    </a:moveTo>
                    <a:cubicBezTo>
                      <a:pt x="0" y="1"/>
                      <a:pt x="0" y="433"/>
                      <a:pt x="272" y="433"/>
                    </a:cubicBezTo>
                    <a:cubicBezTo>
                      <a:pt x="561" y="433"/>
                      <a:pt x="561" y="1"/>
                      <a:pt x="272" y="1"/>
                    </a:cubicBezTo>
                    <a:close/>
                  </a:path>
                </a:pathLst>
              </a:custGeom>
              <a:solidFill>
                <a:srgbClr val="7D3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030;p43">
                <a:extLst>
                  <a:ext uri="{FF2B5EF4-FFF2-40B4-BE49-F238E27FC236}">
                    <a16:creationId xmlns:a16="http://schemas.microsoft.com/office/drawing/2014/main" id="{0623D572-B333-5B43-925B-41D524DE3A6F}"/>
                  </a:ext>
                </a:extLst>
              </p:cNvPr>
              <p:cNvSpPr/>
              <p:nvPr/>
            </p:nvSpPr>
            <p:spPr>
              <a:xfrm>
                <a:off x="4512738" y="3307775"/>
                <a:ext cx="384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683" extrusionOk="0">
                    <a:moveTo>
                      <a:pt x="835" y="0"/>
                    </a:moveTo>
                    <a:cubicBezTo>
                      <a:pt x="603" y="0"/>
                      <a:pt x="364" y="64"/>
                      <a:pt x="177" y="179"/>
                    </a:cubicBezTo>
                    <a:cubicBezTo>
                      <a:pt x="65" y="259"/>
                      <a:pt x="1" y="419"/>
                      <a:pt x="81" y="547"/>
                    </a:cubicBezTo>
                    <a:cubicBezTo>
                      <a:pt x="134" y="632"/>
                      <a:pt x="223" y="682"/>
                      <a:pt x="310" y="682"/>
                    </a:cubicBezTo>
                    <a:cubicBezTo>
                      <a:pt x="353" y="682"/>
                      <a:pt x="396" y="670"/>
                      <a:pt x="433" y="643"/>
                    </a:cubicBezTo>
                    <a:cubicBezTo>
                      <a:pt x="481" y="627"/>
                      <a:pt x="545" y="579"/>
                      <a:pt x="577" y="563"/>
                    </a:cubicBezTo>
                    <a:cubicBezTo>
                      <a:pt x="593" y="563"/>
                      <a:pt x="641" y="547"/>
                      <a:pt x="641" y="531"/>
                    </a:cubicBezTo>
                    <a:lnTo>
                      <a:pt x="641" y="531"/>
                    </a:lnTo>
                    <a:cubicBezTo>
                      <a:pt x="617" y="539"/>
                      <a:pt x="605" y="543"/>
                      <a:pt x="603" y="543"/>
                    </a:cubicBezTo>
                    <a:cubicBezTo>
                      <a:pt x="601" y="543"/>
                      <a:pt x="609" y="539"/>
                      <a:pt x="625" y="531"/>
                    </a:cubicBezTo>
                    <a:lnTo>
                      <a:pt x="641" y="531"/>
                    </a:lnTo>
                    <a:cubicBezTo>
                      <a:pt x="657" y="531"/>
                      <a:pt x="657" y="531"/>
                      <a:pt x="673" y="515"/>
                    </a:cubicBezTo>
                    <a:cubicBezTo>
                      <a:pt x="737" y="483"/>
                      <a:pt x="785" y="467"/>
                      <a:pt x="833" y="467"/>
                    </a:cubicBezTo>
                    <a:cubicBezTo>
                      <a:pt x="865" y="467"/>
                      <a:pt x="897" y="451"/>
                      <a:pt x="913" y="451"/>
                    </a:cubicBezTo>
                    <a:lnTo>
                      <a:pt x="1266" y="451"/>
                    </a:lnTo>
                    <a:cubicBezTo>
                      <a:pt x="1287" y="458"/>
                      <a:pt x="1344" y="472"/>
                      <a:pt x="1399" y="472"/>
                    </a:cubicBezTo>
                    <a:cubicBezTo>
                      <a:pt x="1469" y="472"/>
                      <a:pt x="1538" y="451"/>
                      <a:pt x="1538" y="371"/>
                    </a:cubicBezTo>
                    <a:cubicBezTo>
                      <a:pt x="1538" y="307"/>
                      <a:pt x="1506" y="243"/>
                      <a:pt x="1458" y="211"/>
                    </a:cubicBezTo>
                    <a:cubicBezTo>
                      <a:pt x="1426" y="163"/>
                      <a:pt x="1362" y="131"/>
                      <a:pt x="1314" y="115"/>
                    </a:cubicBezTo>
                    <a:cubicBezTo>
                      <a:pt x="1202" y="51"/>
                      <a:pt x="1057" y="35"/>
                      <a:pt x="913" y="3"/>
                    </a:cubicBezTo>
                    <a:cubicBezTo>
                      <a:pt x="887" y="1"/>
                      <a:pt x="861" y="0"/>
                      <a:pt x="835" y="0"/>
                    </a:cubicBezTo>
                    <a:close/>
                  </a:path>
                </a:pathLst>
              </a:custGeom>
              <a:solidFill>
                <a:srgbClr val="7B3D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031;p43">
                <a:extLst>
                  <a:ext uri="{FF2B5EF4-FFF2-40B4-BE49-F238E27FC236}">
                    <a16:creationId xmlns:a16="http://schemas.microsoft.com/office/drawing/2014/main" id="{977AB0A6-9B24-744D-8C31-5353F87FA028}"/>
                  </a:ext>
                </a:extLst>
              </p:cNvPr>
              <p:cNvSpPr/>
              <p:nvPr/>
            </p:nvSpPr>
            <p:spPr>
              <a:xfrm>
                <a:off x="4447488" y="3312875"/>
                <a:ext cx="40050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664" extrusionOk="0">
                    <a:moveTo>
                      <a:pt x="848" y="0"/>
                    </a:moveTo>
                    <a:cubicBezTo>
                      <a:pt x="805" y="0"/>
                      <a:pt x="763" y="2"/>
                      <a:pt x="721" y="7"/>
                    </a:cubicBezTo>
                    <a:cubicBezTo>
                      <a:pt x="561" y="23"/>
                      <a:pt x="433" y="71"/>
                      <a:pt x="289" y="119"/>
                    </a:cubicBezTo>
                    <a:cubicBezTo>
                      <a:pt x="225" y="151"/>
                      <a:pt x="145" y="199"/>
                      <a:pt x="113" y="247"/>
                    </a:cubicBezTo>
                    <a:cubicBezTo>
                      <a:pt x="81" y="263"/>
                      <a:pt x="48" y="311"/>
                      <a:pt x="48" y="343"/>
                    </a:cubicBezTo>
                    <a:cubicBezTo>
                      <a:pt x="32" y="359"/>
                      <a:pt x="32" y="391"/>
                      <a:pt x="32" y="407"/>
                    </a:cubicBezTo>
                    <a:cubicBezTo>
                      <a:pt x="32" y="407"/>
                      <a:pt x="12" y="428"/>
                      <a:pt x="20" y="428"/>
                    </a:cubicBezTo>
                    <a:cubicBezTo>
                      <a:pt x="22" y="428"/>
                      <a:pt x="26" y="426"/>
                      <a:pt x="32" y="423"/>
                    </a:cubicBezTo>
                    <a:lnTo>
                      <a:pt x="32" y="423"/>
                    </a:lnTo>
                    <a:cubicBezTo>
                      <a:pt x="0" y="487"/>
                      <a:pt x="0" y="551"/>
                      <a:pt x="48" y="583"/>
                    </a:cubicBezTo>
                    <a:cubicBezTo>
                      <a:pt x="48" y="663"/>
                      <a:pt x="113" y="663"/>
                      <a:pt x="161" y="663"/>
                    </a:cubicBezTo>
                    <a:lnTo>
                      <a:pt x="273" y="663"/>
                    </a:lnTo>
                    <a:cubicBezTo>
                      <a:pt x="321" y="663"/>
                      <a:pt x="401" y="647"/>
                      <a:pt x="465" y="631"/>
                    </a:cubicBezTo>
                    <a:cubicBezTo>
                      <a:pt x="529" y="599"/>
                      <a:pt x="561" y="599"/>
                      <a:pt x="625" y="583"/>
                    </a:cubicBezTo>
                    <a:lnTo>
                      <a:pt x="673" y="583"/>
                    </a:lnTo>
                    <a:cubicBezTo>
                      <a:pt x="689" y="583"/>
                      <a:pt x="721" y="583"/>
                      <a:pt x="753" y="567"/>
                    </a:cubicBezTo>
                    <a:lnTo>
                      <a:pt x="1009" y="567"/>
                    </a:lnTo>
                    <a:cubicBezTo>
                      <a:pt x="1025" y="583"/>
                      <a:pt x="1073" y="583"/>
                      <a:pt x="1089" y="583"/>
                    </a:cubicBezTo>
                    <a:cubicBezTo>
                      <a:pt x="1105" y="583"/>
                      <a:pt x="1153" y="599"/>
                      <a:pt x="1169" y="599"/>
                    </a:cubicBezTo>
                    <a:cubicBezTo>
                      <a:pt x="1217" y="615"/>
                      <a:pt x="1265" y="627"/>
                      <a:pt x="1316" y="627"/>
                    </a:cubicBezTo>
                    <a:cubicBezTo>
                      <a:pt x="1366" y="627"/>
                      <a:pt x="1418" y="615"/>
                      <a:pt x="1474" y="583"/>
                    </a:cubicBezTo>
                    <a:cubicBezTo>
                      <a:pt x="1570" y="519"/>
                      <a:pt x="1602" y="407"/>
                      <a:pt x="1586" y="311"/>
                    </a:cubicBezTo>
                    <a:cubicBezTo>
                      <a:pt x="1522" y="103"/>
                      <a:pt x="1330" y="71"/>
                      <a:pt x="1153" y="23"/>
                    </a:cubicBezTo>
                    <a:cubicBezTo>
                      <a:pt x="1051" y="11"/>
                      <a:pt x="950" y="0"/>
                      <a:pt x="848" y="0"/>
                    </a:cubicBezTo>
                    <a:close/>
                  </a:path>
                </a:pathLst>
              </a:custGeom>
              <a:solidFill>
                <a:srgbClr val="7B3D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032;p43">
                <a:extLst>
                  <a:ext uri="{FF2B5EF4-FFF2-40B4-BE49-F238E27FC236}">
                    <a16:creationId xmlns:a16="http://schemas.microsoft.com/office/drawing/2014/main" id="{FF2E83B5-7012-5B45-AB8F-04D2D69251B6}"/>
                  </a:ext>
                </a:extLst>
              </p:cNvPr>
              <p:cNvSpPr/>
              <p:nvPr/>
            </p:nvSpPr>
            <p:spPr>
              <a:xfrm>
                <a:off x="4670463" y="4142925"/>
                <a:ext cx="537275" cy="464800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18592" extrusionOk="0">
                    <a:moveTo>
                      <a:pt x="13564" y="833"/>
                    </a:moveTo>
                    <a:cubicBezTo>
                      <a:pt x="14861" y="833"/>
                      <a:pt x="16030" y="1970"/>
                      <a:pt x="16478" y="3651"/>
                    </a:cubicBezTo>
                    <a:cubicBezTo>
                      <a:pt x="15790" y="3251"/>
                      <a:pt x="15021" y="3059"/>
                      <a:pt x="14237" y="3059"/>
                    </a:cubicBezTo>
                    <a:lnTo>
                      <a:pt x="7255" y="3059"/>
                    </a:lnTo>
                    <a:cubicBezTo>
                      <a:pt x="6470" y="3059"/>
                      <a:pt x="5702" y="3251"/>
                      <a:pt x="5013" y="3651"/>
                    </a:cubicBezTo>
                    <a:cubicBezTo>
                      <a:pt x="5477" y="1970"/>
                      <a:pt x="6630" y="833"/>
                      <a:pt x="7943" y="833"/>
                    </a:cubicBezTo>
                    <a:close/>
                    <a:moveTo>
                      <a:pt x="3652" y="6310"/>
                    </a:moveTo>
                    <a:lnTo>
                      <a:pt x="1650" y="16702"/>
                    </a:lnTo>
                    <a:lnTo>
                      <a:pt x="898" y="17759"/>
                    </a:lnTo>
                    <a:cubicBezTo>
                      <a:pt x="882" y="17759"/>
                      <a:pt x="850" y="17759"/>
                      <a:pt x="834" y="17743"/>
                    </a:cubicBezTo>
                    <a:lnTo>
                      <a:pt x="3380" y="7158"/>
                    </a:lnTo>
                    <a:cubicBezTo>
                      <a:pt x="3460" y="6870"/>
                      <a:pt x="3556" y="6598"/>
                      <a:pt x="3652" y="6310"/>
                    </a:cubicBezTo>
                    <a:close/>
                    <a:moveTo>
                      <a:pt x="17856" y="6310"/>
                    </a:moveTo>
                    <a:lnTo>
                      <a:pt x="17856" y="6310"/>
                    </a:lnTo>
                    <a:cubicBezTo>
                      <a:pt x="17968" y="6598"/>
                      <a:pt x="18064" y="6870"/>
                      <a:pt x="18128" y="7158"/>
                    </a:cubicBezTo>
                    <a:lnTo>
                      <a:pt x="20674" y="17711"/>
                    </a:lnTo>
                    <a:lnTo>
                      <a:pt x="20610" y="17759"/>
                    </a:lnTo>
                    <a:cubicBezTo>
                      <a:pt x="20594" y="17759"/>
                      <a:pt x="20594" y="17759"/>
                      <a:pt x="20578" y="17743"/>
                    </a:cubicBezTo>
                    <a:lnTo>
                      <a:pt x="19857" y="16718"/>
                    </a:lnTo>
                    <a:lnTo>
                      <a:pt x="17856" y="6310"/>
                    </a:lnTo>
                    <a:close/>
                    <a:moveTo>
                      <a:pt x="7943" y="0"/>
                    </a:moveTo>
                    <a:cubicBezTo>
                      <a:pt x="6134" y="0"/>
                      <a:pt x="4549" y="1634"/>
                      <a:pt x="4116" y="3956"/>
                    </a:cubicBezTo>
                    <a:lnTo>
                      <a:pt x="4036" y="4388"/>
                    </a:lnTo>
                    <a:cubicBezTo>
                      <a:pt x="3332" y="5092"/>
                      <a:pt x="2835" y="5973"/>
                      <a:pt x="2595" y="6966"/>
                    </a:cubicBezTo>
                    <a:lnTo>
                      <a:pt x="49" y="17519"/>
                    </a:lnTo>
                    <a:cubicBezTo>
                      <a:pt x="1" y="17791"/>
                      <a:pt x="49" y="18047"/>
                      <a:pt x="209" y="18239"/>
                    </a:cubicBezTo>
                    <a:cubicBezTo>
                      <a:pt x="369" y="18448"/>
                      <a:pt x="625" y="18560"/>
                      <a:pt x="882" y="18592"/>
                    </a:cubicBezTo>
                    <a:cubicBezTo>
                      <a:pt x="1154" y="18592"/>
                      <a:pt x="1410" y="18464"/>
                      <a:pt x="1570" y="18223"/>
                    </a:cubicBezTo>
                    <a:lnTo>
                      <a:pt x="2291" y="17199"/>
                    </a:lnTo>
                    <a:cubicBezTo>
                      <a:pt x="2371" y="17086"/>
                      <a:pt x="2419" y="16990"/>
                      <a:pt x="2435" y="16862"/>
                    </a:cubicBezTo>
                    <a:lnTo>
                      <a:pt x="4757" y="4820"/>
                    </a:lnTo>
                    <a:cubicBezTo>
                      <a:pt x="5461" y="4196"/>
                      <a:pt x="6342" y="3859"/>
                      <a:pt x="7239" y="3859"/>
                    </a:cubicBezTo>
                    <a:lnTo>
                      <a:pt x="14221" y="3859"/>
                    </a:lnTo>
                    <a:cubicBezTo>
                      <a:pt x="15133" y="3859"/>
                      <a:pt x="16014" y="4196"/>
                      <a:pt x="16703" y="4820"/>
                    </a:cubicBezTo>
                    <a:lnTo>
                      <a:pt x="19025" y="16862"/>
                    </a:lnTo>
                    <a:cubicBezTo>
                      <a:pt x="19041" y="16958"/>
                      <a:pt x="19105" y="17086"/>
                      <a:pt x="19169" y="17183"/>
                    </a:cubicBezTo>
                    <a:lnTo>
                      <a:pt x="19889" y="18207"/>
                    </a:lnTo>
                    <a:cubicBezTo>
                      <a:pt x="20052" y="18444"/>
                      <a:pt x="20319" y="18560"/>
                      <a:pt x="20586" y="18560"/>
                    </a:cubicBezTo>
                    <a:cubicBezTo>
                      <a:pt x="20843" y="18560"/>
                      <a:pt x="21101" y="18452"/>
                      <a:pt x="21266" y="18239"/>
                    </a:cubicBezTo>
                    <a:cubicBezTo>
                      <a:pt x="21427" y="18047"/>
                      <a:pt x="21491" y="17775"/>
                      <a:pt x="21427" y="17519"/>
                    </a:cubicBezTo>
                    <a:lnTo>
                      <a:pt x="18896" y="6966"/>
                    </a:lnTo>
                    <a:cubicBezTo>
                      <a:pt x="18656" y="5973"/>
                      <a:pt x="18144" y="5076"/>
                      <a:pt x="17455" y="4388"/>
                    </a:cubicBezTo>
                    <a:lnTo>
                      <a:pt x="17375" y="3956"/>
                    </a:lnTo>
                    <a:cubicBezTo>
                      <a:pt x="16927" y="1634"/>
                      <a:pt x="15342" y="0"/>
                      <a:pt x="13548" y="0"/>
                    </a:cubicBezTo>
                    <a:close/>
                  </a:path>
                </a:pathLst>
              </a:custGeom>
              <a:solidFill>
                <a:srgbClr val="F4D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033;p43">
                <a:extLst>
                  <a:ext uri="{FF2B5EF4-FFF2-40B4-BE49-F238E27FC236}">
                    <a16:creationId xmlns:a16="http://schemas.microsoft.com/office/drawing/2014/main" id="{8F2051A8-7F59-7D46-9E7F-007B47EE7CB8}"/>
                  </a:ext>
                </a:extLst>
              </p:cNvPr>
              <p:cNvSpPr/>
              <p:nvPr/>
            </p:nvSpPr>
            <p:spPr>
              <a:xfrm>
                <a:off x="4740938" y="3835850"/>
                <a:ext cx="3963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5854" h="15534" extrusionOk="0">
                    <a:moveTo>
                      <a:pt x="11466" y="0"/>
                    </a:moveTo>
                    <a:cubicBezTo>
                      <a:pt x="11445" y="0"/>
                      <a:pt x="11423" y="1"/>
                      <a:pt x="11402" y="1"/>
                    </a:cubicBezTo>
                    <a:lnTo>
                      <a:pt x="7927" y="97"/>
                    </a:lnTo>
                    <a:lnTo>
                      <a:pt x="4436" y="1"/>
                    </a:lnTo>
                    <a:cubicBezTo>
                      <a:pt x="4425" y="1"/>
                      <a:pt x="4414" y="1"/>
                      <a:pt x="4403" y="1"/>
                    </a:cubicBezTo>
                    <a:cubicBezTo>
                      <a:pt x="3040" y="1"/>
                      <a:pt x="1872" y="989"/>
                      <a:pt x="1682" y="2339"/>
                    </a:cubicBezTo>
                    <a:lnTo>
                      <a:pt x="0" y="14221"/>
                    </a:lnTo>
                    <a:lnTo>
                      <a:pt x="7927" y="15534"/>
                    </a:lnTo>
                    <a:lnTo>
                      <a:pt x="15853" y="14221"/>
                    </a:lnTo>
                    <a:lnTo>
                      <a:pt x="14172" y="2339"/>
                    </a:lnTo>
                    <a:cubicBezTo>
                      <a:pt x="13967" y="983"/>
                      <a:pt x="12816" y="0"/>
                      <a:pt x="11466" y="0"/>
                    </a:cubicBezTo>
                    <a:close/>
                  </a:path>
                </a:pathLst>
              </a:custGeom>
              <a:solidFill>
                <a:srgbClr val="9767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034;p43">
                <a:extLst>
                  <a:ext uri="{FF2B5EF4-FFF2-40B4-BE49-F238E27FC236}">
                    <a16:creationId xmlns:a16="http://schemas.microsoft.com/office/drawing/2014/main" id="{686CD143-B33B-4744-817E-1E16AEBA1FD4}"/>
                  </a:ext>
                </a:extLst>
              </p:cNvPr>
              <p:cNvSpPr/>
              <p:nvPr/>
            </p:nvSpPr>
            <p:spPr>
              <a:xfrm>
                <a:off x="4721713" y="4181850"/>
                <a:ext cx="435175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17407" h="1959" extrusionOk="0">
                    <a:moveTo>
                      <a:pt x="635" y="0"/>
                    </a:moveTo>
                    <a:cubicBezTo>
                      <a:pt x="374" y="0"/>
                      <a:pt x="136" y="178"/>
                      <a:pt x="81" y="429"/>
                    </a:cubicBezTo>
                    <a:lnTo>
                      <a:pt x="81" y="461"/>
                    </a:lnTo>
                    <a:cubicBezTo>
                      <a:pt x="1" y="749"/>
                      <a:pt x="209" y="1053"/>
                      <a:pt x="513" y="1117"/>
                    </a:cubicBezTo>
                    <a:cubicBezTo>
                      <a:pt x="3211" y="1678"/>
                      <a:pt x="5953" y="1958"/>
                      <a:pt x="8696" y="1958"/>
                    </a:cubicBezTo>
                    <a:cubicBezTo>
                      <a:pt x="11438" y="1958"/>
                      <a:pt x="14180" y="1678"/>
                      <a:pt x="16879" y="1117"/>
                    </a:cubicBezTo>
                    <a:cubicBezTo>
                      <a:pt x="17199" y="1053"/>
                      <a:pt x="17407" y="749"/>
                      <a:pt x="17327" y="461"/>
                    </a:cubicBezTo>
                    <a:lnTo>
                      <a:pt x="17327" y="429"/>
                    </a:lnTo>
                    <a:cubicBezTo>
                      <a:pt x="17271" y="178"/>
                      <a:pt x="17034" y="0"/>
                      <a:pt x="16773" y="0"/>
                    </a:cubicBezTo>
                    <a:cubicBezTo>
                      <a:pt x="16734" y="0"/>
                      <a:pt x="16694" y="4"/>
                      <a:pt x="16654" y="13"/>
                    </a:cubicBezTo>
                    <a:cubicBezTo>
                      <a:pt x="14036" y="565"/>
                      <a:pt x="11370" y="841"/>
                      <a:pt x="8704" y="841"/>
                    </a:cubicBezTo>
                    <a:cubicBezTo>
                      <a:pt x="6038" y="841"/>
                      <a:pt x="3371" y="565"/>
                      <a:pt x="753" y="13"/>
                    </a:cubicBezTo>
                    <a:cubicBezTo>
                      <a:pt x="714" y="4"/>
                      <a:pt x="674" y="0"/>
                      <a:pt x="635" y="0"/>
                    </a:cubicBezTo>
                    <a:close/>
                  </a:path>
                </a:pathLst>
              </a:custGeom>
              <a:solidFill>
                <a:srgbClr val="B39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35;p43">
                <a:extLst>
                  <a:ext uri="{FF2B5EF4-FFF2-40B4-BE49-F238E27FC236}">
                    <a16:creationId xmlns:a16="http://schemas.microsoft.com/office/drawing/2014/main" id="{E503EA51-6261-934E-8E34-4C37065271A4}"/>
                  </a:ext>
                </a:extLst>
              </p:cNvPr>
              <p:cNvSpPr/>
              <p:nvPr/>
            </p:nvSpPr>
            <p:spPr>
              <a:xfrm>
                <a:off x="4868238" y="3615675"/>
                <a:ext cx="768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4889" extrusionOk="0">
                    <a:moveTo>
                      <a:pt x="593" y="1"/>
                    </a:moveTo>
                    <a:lnTo>
                      <a:pt x="0" y="4100"/>
                    </a:lnTo>
                    <a:cubicBezTo>
                      <a:pt x="0" y="4100"/>
                      <a:pt x="774" y="4888"/>
                      <a:pt x="1432" y="4888"/>
                    </a:cubicBezTo>
                    <a:cubicBezTo>
                      <a:pt x="1457" y="4888"/>
                      <a:pt x="1481" y="4887"/>
                      <a:pt x="1506" y="4885"/>
                    </a:cubicBezTo>
                    <a:cubicBezTo>
                      <a:pt x="2194" y="4821"/>
                      <a:pt x="3075" y="4132"/>
                      <a:pt x="3075" y="4132"/>
                    </a:cubicBezTo>
                    <a:lnTo>
                      <a:pt x="2595" y="97"/>
                    </a:lnTo>
                    <a:lnTo>
                      <a:pt x="593" y="1"/>
                    </a:lnTo>
                    <a:close/>
                  </a:path>
                </a:pathLst>
              </a:custGeom>
              <a:solidFill>
                <a:srgbClr val="F8D0B1"/>
              </a:solidFill>
              <a:ln w="48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36;p43">
                <a:extLst>
                  <a:ext uri="{FF2B5EF4-FFF2-40B4-BE49-F238E27FC236}">
                    <a16:creationId xmlns:a16="http://schemas.microsoft.com/office/drawing/2014/main" id="{9728E18F-5657-474B-B391-E4977796E68D}"/>
                  </a:ext>
                </a:extLst>
              </p:cNvPr>
              <p:cNvSpPr/>
              <p:nvPr/>
            </p:nvSpPr>
            <p:spPr>
              <a:xfrm>
                <a:off x="4866238" y="3613675"/>
                <a:ext cx="6807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4197" extrusionOk="0">
                    <a:moveTo>
                      <a:pt x="673" y="1"/>
                    </a:moveTo>
                    <a:cubicBezTo>
                      <a:pt x="625" y="1"/>
                      <a:pt x="593" y="17"/>
                      <a:pt x="593" y="65"/>
                    </a:cubicBezTo>
                    <a:lnTo>
                      <a:pt x="0" y="4164"/>
                    </a:lnTo>
                    <a:lnTo>
                      <a:pt x="0" y="4196"/>
                    </a:lnTo>
                    <a:cubicBezTo>
                      <a:pt x="128" y="4164"/>
                      <a:pt x="224" y="4100"/>
                      <a:pt x="305" y="4052"/>
                    </a:cubicBezTo>
                    <a:cubicBezTo>
                      <a:pt x="785" y="3716"/>
                      <a:pt x="1169" y="3267"/>
                      <a:pt x="1490" y="2787"/>
                    </a:cubicBezTo>
                    <a:cubicBezTo>
                      <a:pt x="1826" y="2291"/>
                      <a:pt x="2114" y="1762"/>
                      <a:pt x="2322" y="1186"/>
                    </a:cubicBezTo>
                    <a:cubicBezTo>
                      <a:pt x="2434" y="913"/>
                      <a:pt x="2530" y="641"/>
                      <a:pt x="2626" y="353"/>
                    </a:cubicBezTo>
                    <a:cubicBezTo>
                      <a:pt x="2643" y="289"/>
                      <a:pt x="2691" y="193"/>
                      <a:pt x="2723" y="145"/>
                    </a:cubicBezTo>
                    <a:cubicBezTo>
                      <a:pt x="2707" y="113"/>
                      <a:pt x="2691" y="97"/>
                      <a:pt x="2675" y="97"/>
                    </a:cubicBezTo>
                    <a:lnTo>
                      <a:pt x="673" y="1"/>
                    </a:ln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037;p43">
                <a:extLst>
                  <a:ext uri="{FF2B5EF4-FFF2-40B4-BE49-F238E27FC236}">
                    <a16:creationId xmlns:a16="http://schemas.microsoft.com/office/drawing/2014/main" id="{554CA01C-BB33-AB44-99D0-5B673C222DB0}"/>
                  </a:ext>
                </a:extLst>
              </p:cNvPr>
              <p:cNvSpPr/>
              <p:nvPr/>
            </p:nvSpPr>
            <p:spPr>
              <a:xfrm>
                <a:off x="4917488" y="4126775"/>
                <a:ext cx="203775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8151" h="4226" extrusionOk="0">
                    <a:moveTo>
                      <a:pt x="5282" y="0"/>
                    </a:moveTo>
                    <a:cubicBezTo>
                      <a:pt x="3953" y="0"/>
                      <a:pt x="2466" y="198"/>
                      <a:pt x="2466" y="198"/>
                    </a:cubicBezTo>
                    <a:lnTo>
                      <a:pt x="0" y="2136"/>
                    </a:lnTo>
                    <a:cubicBezTo>
                      <a:pt x="0" y="2136"/>
                      <a:pt x="801" y="3929"/>
                      <a:pt x="1265" y="4169"/>
                    </a:cubicBezTo>
                    <a:cubicBezTo>
                      <a:pt x="1341" y="4209"/>
                      <a:pt x="1472" y="4225"/>
                      <a:pt x="1640" y="4225"/>
                    </a:cubicBezTo>
                    <a:cubicBezTo>
                      <a:pt x="2493" y="4225"/>
                      <a:pt x="4293" y="3796"/>
                      <a:pt x="4628" y="3769"/>
                    </a:cubicBezTo>
                    <a:cubicBezTo>
                      <a:pt x="5028" y="3753"/>
                      <a:pt x="7750" y="2808"/>
                      <a:pt x="7943" y="2408"/>
                    </a:cubicBezTo>
                    <a:cubicBezTo>
                      <a:pt x="8151" y="2007"/>
                      <a:pt x="7766" y="1255"/>
                      <a:pt x="7286" y="438"/>
                    </a:cubicBezTo>
                    <a:cubicBezTo>
                      <a:pt x="7087" y="99"/>
                      <a:pt x="6224" y="0"/>
                      <a:pt x="5282" y="0"/>
                    </a:cubicBezTo>
                    <a:close/>
                  </a:path>
                </a:pathLst>
              </a:custGeom>
              <a:solidFill>
                <a:srgbClr val="1E16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038;p43">
                <a:extLst>
                  <a:ext uri="{FF2B5EF4-FFF2-40B4-BE49-F238E27FC236}">
                    <a16:creationId xmlns:a16="http://schemas.microsoft.com/office/drawing/2014/main" id="{AC72064A-DCDD-6242-A1BE-426F676581CF}"/>
                  </a:ext>
                </a:extLst>
              </p:cNvPr>
              <p:cNvSpPr/>
              <p:nvPr/>
            </p:nvSpPr>
            <p:spPr>
              <a:xfrm>
                <a:off x="5105238" y="4531650"/>
                <a:ext cx="78075" cy="90125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3605" extrusionOk="0">
                    <a:moveTo>
                      <a:pt x="2418" y="0"/>
                    </a:moveTo>
                    <a:cubicBezTo>
                      <a:pt x="2274" y="1073"/>
                      <a:pt x="1682" y="1553"/>
                      <a:pt x="1041" y="1650"/>
                    </a:cubicBezTo>
                    <a:cubicBezTo>
                      <a:pt x="1014" y="1654"/>
                      <a:pt x="986" y="1656"/>
                      <a:pt x="959" y="1656"/>
                    </a:cubicBezTo>
                    <a:cubicBezTo>
                      <a:pt x="588" y="1656"/>
                      <a:pt x="239" y="1266"/>
                      <a:pt x="0" y="849"/>
                    </a:cubicBezTo>
                    <a:lnTo>
                      <a:pt x="0" y="977"/>
                    </a:lnTo>
                    <a:cubicBezTo>
                      <a:pt x="446" y="3377"/>
                      <a:pt x="1749" y="3604"/>
                      <a:pt x="2064" y="3604"/>
                    </a:cubicBezTo>
                    <a:cubicBezTo>
                      <a:pt x="2077" y="3604"/>
                      <a:pt x="2089" y="3604"/>
                      <a:pt x="2098" y="3603"/>
                    </a:cubicBezTo>
                    <a:cubicBezTo>
                      <a:pt x="3123" y="3443"/>
                      <a:pt x="2755" y="561"/>
                      <a:pt x="2578" y="529"/>
                    </a:cubicBezTo>
                    <a:cubicBezTo>
                      <a:pt x="2578" y="529"/>
                      <a:pt x="2514" y="288"/>
                      <a:pt x="2418" y="0"/>
                    </a:cubicBezTo>
                    <a:close/>
                  </a:path>
                </a:pathLst>
              </a:custGeom>
              <a:solidFill>
                <a:srgbClr val="A46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039;p43">
                <a:extLst>
                  <a:ext uri="{FF2B5EF4-FFF2-40B4-BE49-F238E27FC236}">
                    <a16:creationId xmlns:a16="http://schemas.microsoft.com/office/drawing/2014/main" id="{9DB98D36-2AD5-5E43-B0DD-2C8965B7028C}"/>
                  </a:ext>
                </a:extLst>
              </p:cNvPr>
              <p:cNvSpPr/>
              <p:nvPr/>
            </p:nvSpPr>
            <p:spPr>
              <a:xfrm>
                <a:off x="4925888" y="4145650"/>
                <a:ext cx="233425" cy="432900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17316" extrusionOk="0">
                    <a:moveTo>
                      <a:pt x="2178" y="1"/>
                    </a:moveTo>
                    <a:cubicBezTo>
                      <a:pt x="1765" y="1"/>
                      <a:pt x="1230" y="232"/>
                      <a:pt x="593" y="980"/>
                    </a:cubicBezTo>
                    <a:cubicBezTo>
                      <a:pt x="321" y="1284"/>
                      <a:pt x="0" y="1925"/>
                      <a:pt x="545" y="2598"/>
                    </a:cubicBezTo>
                    <a:cubicBezTo>
                      <a:pt x="1089" y="3286"/>
                      <a:pt x="1185" y="2918"/>
                      <a:pt x="1393" y="3542"/>
                    </a:cubicBezTo>
                    <a:cubicBezTo>
                      <a:pt x="1602" y="4167"/>
                      <a:pt x="1794" y="5880"/>
                      <a:pt x="2162" y="6601"/>
                    </a:cubicBezTo>
                    <a:cubicBezTo>
                      <a:pt x="2739" y="7706"/>
                      <a:pt x="3331" y="8811"/>
                      <a:pt x="3924" y="9916"/>
                    </a:cubicBezTo>
                    <a:cubicBezTo>
                      <a:pt x="4644" y="11261"/>
                      <a:pt x="5365" y="12606"/>
                      <a:pt x="6085" y="13967"/>
                    </a:cubicBezTo>
                    <a:cubicBezTo>
                      <a:pt x="6406" y="14591"/>
                      <a:pt x="6630" y="15088"/>
                      <a:pt x="6998" y="15857"/>
                    </a:cubicBezTo>
                    <a:cubicBezTo>
                      <a:pt x="7270" y="16417"/>
                      <a:pt x="7494" y="16945"/>
                      <a:pt x="8055" y="17234"/>
                    </a:cubicBezTo>
                    <a:cubicBezTo>
                      <a:pt x="8174" y="17290"/>
                      <a:pt x="8289" y="17315"/>
                      <a:pt x="8398" y="17315"/>
                    </a:cubicBezTo>
                    <a:cubicBezTo>
                      <a:pt x="8820" y="17315"/>
                      <a:pt x="9154" y="16936"/>
                      <a:pt x="9256" y="16465"/>
                    </a:cubicBezTo>
                    <a:cubicBezTo>
                      <a:pt x="9336" y="16145"/>
                      <a:pt x="9320" y="15696"/>
                      <a:pt x="9176" y="15376"/>
                    </a:cubicBezTo>
                    <a:cubicBezTo>
                      <a:pt x="9096" y="15200"/>
                      <a:pt x="8936" y="15088"/>
                      <a:pt x="8808" y="14928"/>
                    </a:cubicBezTo>
                    <a:cubicBezTo>
                      <a:pt x="8647" y="14736"/>
                      <a:pt x="8327" y="14383"/>
                      <a:pt x="8279" y="14127"/>
                    </a:cubicBezTo>
                    <a:cubicBezTo>
                      <a:pt x="8279" y="14127"/>
                      <a:pt x="8231" y="13951"/>
                      <a:pt x="8215" y="13791"/>
                    </a:cubicBezTo>
                    <a:cubicBezTo>
                      <a:pt x="8167" y="13631"/>
                      <a:pt x="7655" y="13086"/>
                      <a:pt x="7655" y="13086"/>
                    </a:cubicBezTo>
                    <a:cubicBezTo>
                      <a:pt x="7655" y="13086"/>
                      <a:pt x="6310" y="6969"/>
                      <a:pt x="5749" y="6024"/>
                    </a:cubicBezTo>
                    <a:cubicBezTo>
                      <a:pt x="5189" y="5080"/>
                      <a:pt x="4804" y="4743"/>
                      <a:pt x="4676" y="3654"/>
                    </a:cubicBezTo>
                    <a:cubicBezTo>
                      <a:pt x="4532" y="2581"/>
                      <a:pt x="3155" y="436"/>
                      <a:pt x="2771" y="180"/>
                    </a:cubicBezTo>
                    <a:cubicBezTo>
                      <a:pt x="2617" y="79"/>
                      <a:pt x="2418" y="1"/>
                      <a:pt x="2178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 w="48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040;p43">
                <a:extLst>
                  <a:ext uri="{FF2B5EF4-FFF2-40B4-BE49-F238E27FC236}">
                    <a16:creationId xmlns:a16="http://schemas.microsoft.com/office/drawing/2014/main" id="{574A4279-E7E3-0B4A-8DF5-2DF91F2AFF80}"/>
                  </a:ext>
                </a:extLst>
              </p:cNvPr>
              <p:cNvSpPr/>
              <p:nvPr/>
            </p:nvSpPr>
            <p:spPr>
              <a:xfrm>
                <a:off x="5158063" y="4535650"/>
                <a:ext cx="71700" cy="79750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190" extrusionOk="0">
                    <a:moveTo>
                      <a:pt x="1971" y="0"/>
                    </a:moveTo>
                    <a:lnTo>
                      <a:pt x="1971" y="0"/>
                    </a:lnTo>
                    <a:cubicBezTo>
                      <a:pt x="1987" y="433"/>
                      <a:pt x="1955" y="945"/>
                      <a:pt x="1650" y="1201"/>
                    </a:cubicBezTo>
                    <a:cubicBezTo>
                      <a:pt x="1391" y="1417"/>
                      <a:pt x="1095" y="1554"/>
                      <a:pt x="790" y="1554"/>
                    </a:cubicBezTo>
                    <a:cubicBezTo>
                      <a:pt x="528" y="1554"/>
                      <a:pt x="259" y="1454"/>
                      <a:pt x="1" y="1217"/>
                    </a:cubicBezTo>
                    <a:lnTo>
                      <a:pt x="1" y="1217"/>
                    </a:lnTo>
                    <a:cubicBezTo>
                      <a:pt x="65" y="1458"/>
                      <a:pt x="145" y="1634"/>
                      <a:pt x="145" y="1634"/>
                    </a:cubicBezTo>
                    <a:cubicBezTo>
                      <a:pt x="49" y="1771"/>
                      <a:pt x="835" y="3190"/>
                      <a:pt x="1535" y="3190"/>
                    </a:cubicBezTo>
                    <a:cubicBezTo>
                      <a:pt x="1652" y="3190"/>
                      <a:pt x="1767" y="3150"/>
                      <a:pt x="1875" y="3059"/>
                    </a:cubicBezTo>
                    <a:cubicBezTo>
                      <a:pt x="2035" y="2915"/>
                      <a:pt x="2867" y="1826"/>
                      <a:pt x="2035" y="64"/>
                    </a:cubicBezTo>
                    <a:cubicBezTo>
                      <a:pt x="2003" y="48"/>
                      <a:pt x="1987" y="16"/>
                      <a:pt x="1971" y="0"/>
                    </a:cubicBezTo>
                    <a:close/>
                  </a:path>
                </a:pathLst>
              </a:custGeom>
              <a:solidFill>
                <a:srgbClr val="A46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041;p43">
                <a:extLst>
                  <a:ext uri="{FF2B5EF4-FFF2-40B4-BE49-F238E27FC236}">
                    <a16:creationId xmlns:a16="http://schemas.microsoft.com/office/drawing/2014/main" id="{A6FB37C8-3944-844B-AA41-514A38DDED14}"/>
                  </a:ext>
                </a:extLst>
              </p:cNvPr>
              <p:cNvSpPr/>
              <p:nvPr/>
            </p:nvSpPr>
            <p:spPr>
              <a:xfrm>
                <a:off x="5008763" y="4138625"/>
                <a:ext cx="201375" cy="438525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17541" extrusionOk="0">
                    <a:moveTo>
                      <a:pt x="1743" y="1"/>
                    </a:moveTo>
                    <a:cubicBezTo>
                      <a:pt x="588" y="1"/>
                      <a:pt x="225" y="499"/>
                      <a:pt x="112" y="909"/>
                    </a:cubicBezTo>
                    <a:cubicBezTo>
                      <a:pt x="0" y="1357"/>
                      <a:pt x="448" y="3871"/>
                      <a:pt x="1089" y="4752"/>
                    </a:cubicBezTo>
                    <a:cubicBezTo>
                      <a:pt x="1729" y="5633"/>
                      <a:pt x="1697" y="6145"/>
                      <a:pt x="1922" y="7202"/>
                    </a:cubicBezTo>
                    <a:cubicBezTo>
                      <a:pt x="2130" y="8291"/>
                      <a:pt x="5332" y="13671"/>
                      <a:pt x="5332" y="13671"/>
                    </a:cubicBezTo>
                    <a:cubicBezTo>
                      <a:pt x="5332" y="13671"/>
                      <a:pt x="5316" y="14424"/>
                      <a:pt x="5397" y="14568"/>
                    </a:cubicBezTo>
                    <a:cubicBezTo>
                      <a:pt x="5477" y="14712"/>
                      <a:pt x="5573" y="14872"/>
                      <a:pt x="5573" y="14872"/>
                    </a:cubicBezTo>
                    <a:cubicBezTo>
                      <a:pt x="5765" y="15129"/>
                      <a:pt x="5733" y="15737"/>
                      <a:pt x="5781" y="16025"/>
                    </a:cubicBezTo>
                    <a:cubicBezTo>
                      <a:pt x="5845" y="16554"/>
                      <a:pt x="5925" y="17050"/>
                      <a:pt x="6405" y="17371"/>
                    </a:cubicBezTo>
                    <a:cubicBezTo>
                      <a:pt x="6576" y="17484"/>
                      <a:pt x="6782" y="17541"/>
                      <a:pt x="6986" y="17541"/>
                    </a:cubicBezTo>
                    <a:cubicBezTo>
                      <a:pt x="7299" y="17541"/>
                      <a:pt x="7608" y="17408"/>
                      <a:pt x="7782" y="17146"/>
                    </a:cubicBezTo>
                    <a:cubicBezTo>
                      <a:pt x="8055" y="16730"/>
                      <a:pt x="7943" y="16186"/>
                      <a:pt x="7815" y="15737"/>
                    </a:cubicBezTo>
                    <a:cubicBezTo>
                      <a:pt x="7638" y="15065"/>
                      <a:pt x="7526" y="14328"/>
                      <a:pt x="7254" y="13704"/>
                    </a:cubicBezTo>
                    <a:cubicBezTo>
                      <a:pt x="7014" y="13127"/>
                      <a:pt x="6886" y="12486"/>
                      <a:pt x="6726" y="11862"/>
                    </a:cubicBezTo>
                    <a:cubicBezTo>
                      <a:pt x="6485" y="10981"/>
                      <a:pt x="6245" y="10084"/>
                      <a:pt x="6005" y="9204"/>
                    </a:cubicBezTo>
                    <a:cubicBezTo>
                      <a:pt x="5637" y="7859"/>
                      <a:pt x="5284" y="6530"/>
                      <a:pt x="4916" y="5200"/>
                    </a:cubicBezTo>
                    <a:cubicBezTo>
                      <a:pt x="4692" y="4416"/>
                      <a:pt x="3651" y="3023"/>
                      <a:pt x="3395" y="2446"/>
                    </a:cubicBezTo>
                    <a:cubicBezTo>
                      <a:pt x="3139" y="1870"/>
                      <a:pt x="3459" y="2046"/>
                      <a:pt x="3379" y="1181"/>
                    </a:cubicBezTo>
                    <a:cubicBezTo>
                      <a:pt x="3299" y="316"/>
                      <a:pt x="2642" y="60"/>
                      <a:pt x="2242" y="28"/>
                    </a:cubicBezTo>
                    <a:cubicBezTo>
                      <a:pt x="2061" y="9"/>
                      <a:pt x="1895" y="1"/>
                      <a:pt x="1743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 w="48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042;p43">
                <a:extLst>
                  <a:ext uri="{FF2B5EF4-FFF2-40B4-BE49-F238E27FC236}">
                    <a16:creationId xmlns:a16="http://schemas.microsoft.com/office/drawing/2014/main" id="{210A0BE1-324A-8145-AE60-CBF5A353BA86}"/>
                  </a:ext>
                </a:extLst>
              </p:cNvPr>
              <p:cNvSpPr/>
              <p:nvPr/>
            </p:nvSpPr>
            <p:spPr>
              <a:xfrm>
                <a:off x="4840813" y="4010400"/>
                <a:ext cx="302875" cy="220225"/>
              </a:xfrm>
              <a:custGeom>
                <a:avLst/>
                <a:gdLst/>
                <a:ahLst/>
                <a:cxnLst/>
                <a:rect l="l" t="t" r="r" b="b"/>
                <a:pathLst>
                  <a:path w="12115" h="8809" extrusionOk="0">
                    <a:moveTo>
                      <a:pt x="8447" y="1"/>
                    </a:moveTo>
                    <a:lnTo>
                      <a:pt x="489" y="3011"/>
                    </a:lnTo>
                    <a:cubicBezTo>
                      <a:pt x="1" y="7262"/>
                      <a:pt x="2655" y="7752"/>
                      <a:pt x="2760" y="7752"/>
                    </a:cubicBezTo>
                    <a:cubicBezTo>
                      <a:pt x="2761" y="7752"/>
                      <a:pt x="2762" y="7752"/>
                      <a:pt x="2763" y="7751"/>
                    </a:cubicBezTo>
                    <a:lnTo>
                      <a:pt x="4332" y="8808"/>
                    </a:lnTo>
                    <a:cubicBezTo>
                      <a:pt x="4220" y="8696"/>
                      <a:pt x="4108" y="8552"/>
                      <a:pt x="3964" y="8376"/>
                    </a:cubicBezTo>
                    <a:cubicBezTo>
                      <a:pt x="3019" y="7191"/>
                      <a:pt x="4588" y="6326"/>
                      <a:pt x="5373" y="5878"/>
                    </a:cubicBezTo>
                    <a:cubicBezTo>
                      <a:pt x="6075" y="5439"/>
                      <a:pt x="8167" y="5067"/>
                      <a:pt x="9207" y="5067"/>
                    </a:cubicBezTo>
                    <a:cubicBezTo>
                      <a:pt x="9306" y="5067"/>
                      <a:pt x="9395" y="5070"/>
                      <a:pt x="9472" y="5077"/>
                    </a:cubicBezTo>
                    <a:cubicBezTo>
                      <a:pt x="10369" y="5173"/>
                      <a:pt x="11010" y="7015"/>
                      <a:pt x="11010" y="7015"/>
                    </a:cubicBezTo>
                    <a:cubicBezTo>
                      <a:pt x="11010" y="7015"/>
                      <a:pt x="12115" y="3924"/>
                      <a:pt x="11234" y="1954"/>
                    </a:cubicBezTo>
                    <a:cubicBezTo>
                      <a:pt x="10481" y="225"/>
                      <a:pt x="8928" y="33"/>
                      <a:pt x="8560" y="1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043;p43">
                <a:extLst>
                  <a:ext uri="{FF2B5EF4-FFF2-40B4-BE49-F238E27FC236}">
                    <a16:creationId xmlns:a16="http://schemas.microsoft.com/office/drawing/2014/main" id="{1EBADCAE-A417-7B4D-A16D-A527B0D99E21}"/>
                  </a:ext>
                </a:extLst>
              </p:cNvPr>
              <p:cNvSpPr/>
              <p:nvPr/>
            </p:nvSpPr>
            <p:spPr>
              <a:xfrm>
                <a:off x="4851413" y="4011200"/>
                <a:ext cx="243825" cy="96275"/>
              </a:xfrm>
              <a:custGeom>
                <a:avLst/>
                <a:gdLst/>
                <a:ahLst/>
                <a:cxnLst/>
                <a:rect l="l" t="t" r="r" b="b"/>
                <a:pathLst>
                  <a:path w="9753" h="3851" extrusionOk="0">
                    <a:moveTo>
                      <a:pt x="8023" y="1"/>
                    </a:moveTo>
                    <a:lnTo>
                      <a:pt x="65" y="2995"/>
                    </a:lnTo>
                    <a:cubicBezTo>
                      <a:pt x="17" y="3204"/>
                      <a:pt x="17" y="3396"/>
                      <a:pt x="1" y="3604"/>
                    </a:cubicBezTo>
                    <a:cubicBezTo>
                      <a:pt x="937" y="3739"/>
                      <a:pt x="1901" y="3850"/>
                      <a:pt x="2860" y="3850"/>
                    </a:cubicBezTo>
                    <a:cubicBezTo>
                      <a:pt x="3835" y="3850"/>
                      <a:pt x="4805" y="3735"/>
                      <a:pt x="5734" y="3412"/>
                    </a:cubicBezTo>
                    <a:cubicBezTo>
                      <a:pt x="7367" y="2835"/>
                      <a:pt x="8712" y="1810"/>
                      <a:pt x="9753" y="577"/>
                    </a:cubicBezTo>
                    <a:cubicBezTo>
                      <a:pt x="9064" y="97"/>
                      <a:pt x="8376" y="17"/>
                      <a:pt x="8136" y="1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044;p43">
                <a:extLst>
                  <a:ext uri="{FF2B5EF4-FFF2-40B4-BE49-F238E27FC236}">
                    <a16:creationId xmlns:a16="http://schemas.microsoft.com/office/drawing/2014/main" id="{A018392E-7506-BE48-AE4E-59AB376EA13D}"/>
                  </a:ext>
                </a:extLst>
              </p:cNvPr>
              <p:cNvSpPr/>
              <p:nvPr/>
            </p:nvSpPr>
            <p:spPr>
              <a:xfrm>
                <a:off x="4901063" y="3963575"/>
                <a:ext cx="1805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1" extrusionOk="0">
                    <a:moveTo>
                      <a:pt x="353" y="0"/>
                    </a:moveTo>
                    <a:cubicBezTo>
                      <a:pt x="161" y="16"/>
                      <a:pt x="0" y="176"/>
                      <a:pt x="0" y="353"/>
                    </a:cubicBezTo>
                    <a:cubicBezTo>
                      <a:pt x="0" y="561"/>
                      <a:pt x="161" y="721"/>
                      <a:pt x="353" y="721"/>
                    </a:cubicBezTo>
                    <a:cubicBezTo>
                      <a:pt x="561" y="721"/>
                      <a:pt x="721" y="561"/>
                      <a:pt x="721" y="353"/>
                    </a:cubicBezTo>
                    <a:cubicBezTo>
                      <a:pt x="721" y="160"/>
                      <a:pt x="561" y="0"/>
                      <a:pt x="353" y="0"/>
                    </a:cubicBezTo>
                    <a:close/>
                  </a:path>
                </a:pathLst>
              </a:custGeom>
              <a:solidFill>
                <a:srgbClr val="AC2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045;p43">
                <a:extLst>
                  <a:ext uri="{FF2B5EF4-FFF2-40B4-BE49-F238E27FC236}">
                    <a16:creationId xmlns:a16="http://schemas.microsoft.com/office/drawing/2014/main" id="{86B333C2-D445-F048-A91A-B103D36917B4}"/>
                  </a:ext>
                </a:extLst>
              </p:cNvPr>
              <p:cNvSpPr/>
              <p:nvPr/>
            </p:nvSpPr>
            <p:spPr>
              <a:xfrm>
                <a:off x="4735313" y="3710925"/>
                <a:ext cx="98125" cy="281100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11244" extrusionOk="0">
                    <a:moveTo>
                      <a:pt x="2729" y="1"/>
                    </a:moveTo>
                    <a:cubicBezTo>
                      <a:pt x="2537" y="1"/>
                      <a:pt x="1753" y="50"/>
                      <a:pt x="1682" y="851"/>
                    </a:cubicBezTo>
                    <a:cubicBezTo>
                      <a:pt x="1602" y="1779"/>
                      <a:pt x="1" y="11243"/>
                      <a:pt x="1" y="11243"/>
                    </a:cubicBezTo>
                    <a:lnTo>
                      <a:pt x="1650" y="11243"/>
                    </a:lnTo>
                    <a:cubicBezTo>
                      <a:pt x="1650" y="11243"/>
                      <a:pt x="3780" y="7000"/>
                      <a:pt x="3860" y="4438"/>
                    </a:cubicBezTo>
                    <a:cubicBezTo>
                      <a:pt x="3924" y="1875"/>
                      <a:pt x="2771" y="2"/>
                      <a:pt x="2771" y="2"/>
                    </a:cubicBezTo>
                    <a:cubicBezTo>
                      <a:pt x="2771" y="2"/>
                      <a:pt x="2756" y="1"/>
                      <a:pt x="2729" y="1"/>
                    </a:cubicBezTo>
                    <a:close/>
                  </a:path>
                </a:pathLst>
              </a:custGeom>
              <a:solidFill>
                <a:srgbClr val="D659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046;p43">
                <a:extLst>
                  <a:ext uri="{FF2B5EF4-FFF2-40B4-BE49-F238E27FC236}">
                    <a16:creationId xmlns:a16="http://schemas.microsoft.com/office/drawing/2014/main" id="{16627AB9-D40F-E646-993F-2267A0C526A1}"/>
                  </a:ext>
                </a:extLst>
              </p:cNvPr>
              <p:cNvSpPr/>
              <p:nvPr/>
            </p:nvSpPr>
            <p:spPr>
              <a:xfrm>
                <a:off x="4839013" y="3726975"/>
                <a:ext cx="134525" cy="237025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9481" extrusionOk="0">
                    <a:moveTo>
                      <a:pt x="3924" y="0"/>
                    </a:moveTo>
                    <a:lnTo>
                      <a:pt x="2675" y="16"/>
                    </a:lnTo>
                    <a:lnTo>
                      <a:pt x="1217" y="161"/>
                    </a:lnTo>
                    <a:lnTo>
                      <a:pt x="0" y="1378"/>
                    </a:lnTo>
                    <a:lnTo>
                      <a:pt x="1874" y="9480"/>
                    </a:lnTo>
                    <a:lnTo>
                      <a:pt x="4548" y="8568"/>
                    </a:lnTo>
                    <a:lnTo>
                      <a:pt x="5381" y="369"/>
                    </a:lnTo>
                    <a:lnTo>
                      <a:pt x="5317" y="321"/>
                    </a:lnTo>
                    <a:lnTo>
                      <a:pt x="5189" y="273"/>
                    </a:lnTo>
                    <a:lnTo>
                      <a:pt x="3924" y="0"/>
                    </a:lnTo>
                    <a:close/>
                  </a:path>
                </a:pathLst>
              </a:custGeom>
              <a:solidFill>
                <a:srgbClr val="E3D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047;p43">
                <a:extLst>
                  <a:ext uri="{FF2B5EF4-FFF2-40B4-BE49-F238E27FC236}">
                    <a16:creationId xmlns:a16="http://schemas.microsoft.com/office/drawing/2014/main" id="{9EECECA8-38E1-7344-A294-BC161E43354D}"/>
                  </a:ext>
                </a:extLst>
              </p:cNvPr>
              <p:cNvSpPr/>
              <p:nvPr/>
            </p:nvSpPr>
            <p:spPr>
              <a:xfrm>
                <a:off x="4903863" y="3726975"/>
                <a:ext cx="9625" cy="17697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079" extrusionOk="0">
                    <a:moveTo>
                      <a:pt x="1" y="0"/>
                    </a:moveTo>
                    <a:lnTo>
                      <a:pt x="1" y="7078"/>
                    </a:lnTo>
                    <a:lnTo>
                      <a:pt x="385" y="7078"/>
                    </a:lnTo>
                    <a:lnTo>
                      <a:pt x="321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EFB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48;p43">
                <a:extLst>
                  <a:ext uri="{FF2B5EF4-FFF2-40B4-BE49-F238E27FC236}">
                    <a16:creationId xmlns:a16="http://schemas.microsoft.com/office/drawing/2014/main" id="{D0C72C15-3C79-6C48-8E8D-CBE43BC5A6BB}"/>
                  </a:ext>
                </a:extLst>
              </p:cNvPr>
              <p:cNvSpPr/>
              <p:nvPr/>
            </p:nvSpPr>
            <p:spPr>
              <a:xfrm>
                <a:off x="4905863" y="3674925"/>
                <a:ext cx="53275" cy="8330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3332" extrusionOk="0">
                    <a:moveTo>
                      <a:pt x="1442" y="1"/>
                    </a:moveTo>
                    <a:lnTo>
                      <a:pt x="1442" y="1"/>
                    </a:lnTo>
                    <a:cubicBezTo>
                      <a:pt x="1442" y="1"/>
                      <a:pt x="1618" y="1170"/>
                      <a:pt x="929" y="1570"/>
                    </a:cubicBezTo>
                    <a:cubicBezTo>
                      <a:pt x="225" y="1954"/>
                      <a:pt x="1" y="2098"/>
                      <a:pt x="1" y="2098"/>
                    </a:cubicBezTo>
                    <a:lnTo>
                      <a:pt x="737" y="3331"/>
                    </a:lnTo>
                    <a:lnTo>
                      <a:pt x="2130" y="2130"/>
                    </a:lnTo>
                    <a:lnTo>
                      <a:pt x="14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049;p43">
                <a:extLst>
                  <a:ext uri="{FF2B5EF4-FFF2-40B4-BE49-F238E27FC236}">
                    <a16:creationId xmlns:a16="http://schemas.microsoft.com/office/drawing/2014/main" id="{7D1608DA-6964-CB49-B411-B40636CFC4E0}"/>
                  </a:ext>
                </a:extLst>
              </p:cNvPr>
              <p:cNvSpPr/>
              <p:nvPr/>
            </p:nvSpPr>
            <p:spPr>
              <a:xfrm>
                <a:off x="4853013" y="3682125"/>
                <a:ext cx="5287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3044" extrusionOk="0">
                    <a:moveTo>
                      <a:pt x="737" y="1"/>
                    </a:moveTo>
                    <a:lnTo>
                      <a:pt x="1" y="1842"/>
                    </a:lnTo>
                    <a:lnTo>
                      <a:pt x="1378" y="3043"/>
                    </a:lnTo>
                    <a:lnTo>
                      <a:pt x="2115" y="1810"/>
                    </a:lnTo>
                    <a:cubicBezTo>
                      <a:pt x="2115" y="1810"/>
                      <a:pt x="1906" y="1666"/>
                      <a:pt x="1202" y="1282"/>
                    </a:cubicBezTo>
                    <a:cubicBezTo>
                      <a:pt x="497" y="914"/>
                      <a:pt x="737" y="1"/>
                      <a:pt x="7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050;p43">
                <a:extLst>
                  <a:ext uri="{FF2B5EF4-FFF2-40B4-BE49-F238E27FC236}">
                    <a16:creationId xmlns:a16="http://schemas.microsoft.com/office/drawing/2014/main" id="{A865941A-50AA-4147-B5AE-BD8BD78F0D15}"/>
                  </a:ext>
                </a:extLst>
              </p:cNvPr>
              <p:cNvSpPr/>
              <p:nvPr/>
            </p:nvSpPr>
            <p:spPr>
              <a:xfrm>
                <a:off x="4796163" y="3706950"/>
                <a:ext cx="117325" cy="388750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15550" extrusionOk="0">
                    <a:moveTo>
                      <a:pt x="1602" y="1"/>
                    </a:moveTo>
                    <a:lnTo>
                      <a:pt x="1" y="193"/>
                    </a:lnTo>
                    <a:cubicBezTo>
                      <a:pt x="1" y="193"/>
                      <a:pt x="609" y="6214"/>
                      <a:pt x="674" y="6999"/>
                    </a:cubicBezTo>
                    <a:cubicBezTo>
                      <a:pt x="737" y="7760"/>
                      <a:pt x="1492" y="11163"/>
                      <a:pt x="1864" y="11163"/>
                    </a:cubicBezTo>
                    <a:cubicBezTo>
                      <a:pt x="1868" y="11163"/>
                      <a:pt x="1871" y="11163"/>
                      <a:pt x="1875" y="11162"/>
                    </a:cubicBezTo>
                    <a:lnTo>
                      <a:pt x="1875" y="11162"/>
                    </a:lnTo>
                    <a:lnTo>
                      <a:pt x="1730" y="15550"/>
                    </a:lnTo>
                    <a:lnTo>
                      <a:pt x="4693" y="15550"/>
                    </a:lnTo>
                    <a:lnTo>
                      <a:pt x="4693" y="9801"/>
                    </a:lnTo>
                    <a:lnTo>
                      <a:pt x="1602" y="1"/>
                    </a:ln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051;p43">
                <a:extLst>
                  <a:ext uri="{FF2B5EF4-FFF2-40B4-BE49-F238E27FC236}">
                    <a16:creationId xmlns:a16="http://schemas.microsoft.com/office/drawing/2014/main" id="{FBC05B65-9029-584A-B23D-B1F13CE029BD}"/>
                  </a:ext>
                </a:extLst>
              </p:cNvPr>
              <p:cNvSpPr/>
              <p:nvPr/>
            </p:nvSpPr>
            <p:spPr>
              <a:xfrm>
                <a:off x="4818188" y="3683750"/>
                <a:ext cx="97700" cy="272650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10906" extrusionOk="0">
                    <a:moveTo>
                      <a:pt x="1650" y="0"/>
                    </a:moveTo>
                    <a:lnTo>
                      <a:pt x="1586" y="48"/>
                    </a:lnTo>
                    <a:lnTo>
                      <a:pt x="321" y="737"/>
                    </a:lnTo>
                    <a:lnTo>
                      <a:pt x="1" y="2066"/>
                    </a:lnTo>
                    <a:lnTo>
                      <a:pt x="561" y="2066"/>
                    </a:lnTo>
                    <a:lnTo>
                      <a:pt x="305" y="2690"/>
                    </a:lnTo>
                    <a:cubicBezTo>
                      <a:pt x="305" y="2690"/>
                      <a:pt x="833" y="6469"/>
                      <a:pt x="1714" y="7654"/>
                    </a:cubicBezTo>
                    <a:cubicBezTo>
                      <a:pt x="2595" y="8823"/>
                      <a:pt x="3908" y="10905"/>
                      <a:pt x="3908" y="10905"/>
                    </a:cubicBezTo>
                    <a:cubicBezTo>
                      <a:pt x="3908" y="10905"/>
                      <a:pt x="3299" y="7895"/>
                      <a:pt x="2851" y="6710"/>
                    </a:cubicBezTo>
                    <a:lnTo>
                      <a:pt x="1650" y="0"/>
                    </a:lnTo>
                    <a:close/>
                  </a:path>
                </a:pathLst>
              </a:custGeom>
              <a:solidFill>
                <a:srgbClr val="4F19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052;p43">
                <a:extLst>
                  <a:ext uri="{FF2B5EF4-FFF2-40B4-BE49-F238E27FC236}">
                    <a16:creationId xmlns:a16="http://schemas.microsoft.com/office/drawing/2014/main" id="{B5A94901-444E-BA43-AA34-4900F79C5936}"/>
                  </a:ext>
                </a:extLst>
              </p:cNvPr>
              <p:cNvSpPr/>
              <p:nvPr/>
            </p:nvSpPr>
            <p:spPr>
              <a:xfrm>
                <a:off x="4897063" y="3706950"/>
                <a:ext cx="196175" cy="385200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15408" extrusionOk="0">
                    <a:moveTo>
                      <a:pt x="2995" y="1"/>
                    </a:moveTo>
                    <a:lnTo>
                      <a:pt x="0" y="10025"/>
                    </a:lnTo>
                    <a:lnTo>
                      <a:pt x="80" y="15374"/>
                    </a:lnTo>
                    <a:cubicBezTo>
                      <a:pt x="80" y="15374"/>
                      <a:pt x="46" y="15408"/>
                      <a:pt x="241" y="15408"/>
                    </a:cubicBezTo>
                    <a:cubicBezTo>
                      <a:pt x="490" y="15408"/>
                      <a:pt x="1109" y="15352"/>
                      <a:pt x="2643" y="15101"/>
                    </a:cubicBezTo>
                    <a:cubicBezTo>
                      <a:pt x="5381" y="14669"/>
                      <a:pt x="7847" y="12331"/>
                      <a:pt x="7847" y="12331"/>
                    </a:cubicBezTo>
                    <a:lnTo>
                      <a:pt x="4516" y="9881"/>
                    </a:lnTo>
                    <a:lnTo>
                      <a:pt x="4820" y="5413"/>
                    </a:lnTo>
                    <a:lnTo>
                      <a:pt x="5621" y="1410"/>
                    </a:lnTo>
                    <a:lnTo>
                      <a:pt x="2995" y="1"/>
                    </a:ln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053;p43">
                <a:extLst>
                  <a:ext uri="{FF2B5EF4-FFF2-40B4-BE49-F238E27FC236}">
                    <a16:creationId xmlns:a16="http://schemas.microsoft.com/office/drawing/2014/main" id="{A401317B-3710-D645-903C-3D1277BA130E}"/>
                  </a:ext>
                </a:extLst>
              </p:cNvPr>
              <p:cNvSpPr/>
              <p:nvPr/>
            </p:nvSpPr>
            <p:spPr>
              <a:xfrm>
                <a:off x="4899463" y="3685350"/>
                <a:ext cx="97700" cy="272650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10906" extrusionOk="0">
                    <a:moveTo>
                      <a:pt x="2258" y="0"/>
                    </a:moveTo>
                    <a:lnTo>
                      <a:pt x="1057" y="6710"/>
                    </a:lnTo>
                    <a:cubicBezTo>
                      <a:pt x="625" y="7863"/>
                      <a:pt x="0" y="10905"/>
                      <a:pt x="0" y="10905"/>
                    </a:cubicBezTo>
                    <a:cubicBezTo>
                      <a:pt x="0" y="10905"/>
                      <a:pt x="1330" y="8823"/>
                      <a:pt x="2210" y="7638"/>
                    </a:cubicBezTo>
                    <a:cubicBezTo>
                      <a:pt x="3091" y="6469"/>
                      <a:pt x="3603" y="2674"/>
                      <a:pt x="3603" y="2674"/>
                    </a:cubicBezTo>
                    <a:lnTo>
                      <a:pt x="3347" y="2066"/>
                    </a:lnTo>
                    <a:lnTo>
                      <a:pt x="3908" y="2066"/>
                    </a:lnTo>
                    <a:lnTo>
                      <a:pt x="3587" y="737"/>
                    </a:lnTo>
                    <a:lnTo>
                      <a:pt x="2322" y="32"/>
                    </a:lnTo>
                    <a:lnTo>
                      <a:pt x="2258" y="0"/>
                    </a:lnTo>
                    <a:close/>
                  </a:path>
                </a:pathLst>
              </a:custGeom>
              <a:solidFill>
                <a:srgbClr val="4F19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054;p43">
                <a:extLst>
                  <a:ext uri="{FF2B5EF4-FFF2-40B4-BE49-F238E27FC236}">
                    <a16:creationId xmlns:a16="http://schemas.microsoft.com/office/drawing/2014/main" id="{D93F5075-A790-774E-B701-79C79CD17D84}"/>
                  </a:ext>
                </a:extLst>
              </p:cNvPr>
              <p:cNvSpPr/>
              <p:nvPr/>
            </p:nvSpPr>
            <p:spPr>
              <a:xfrm>
                <a:off x="4902663" y="4005975"/>
                <a:ext cx="1885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71" extrusionOk="0">
                    <a:moveTo>
                      <a:pt x="341" y="1"/>
                    </a:moveTo>
                    <a:cubicBezTo>
                      <a:pt x="133" y="1"/>
                      <a:pt x="1" y="171"/>
                      <a:pt x="1" y="386"/>
                    </a:cubicBezTo>
                    <a:cubicBezTo>
                      <a:pt x="1" y="610"/>
                      <a:pt x="177" y="770"/>
                      <a:pt x="369" y="770"/>
                    </a:cubicBezTo>
                    <a:cubicBezTo>
                      <a:pt x="593" y="770"/>
                      <a:pt x="753" y="578"/>
                      <a:pt x="753" y="386"/>
                    </a:cubicBezTo>
                    <a:cubicBezTo>
                      <a:pt x="753" y="162"/>
                      <a:pt x="577" y="2"/>
                      <a:pt x="369" y="2"/>
                    </a:cubicBezTo>
                    <a:cubicBezTo>
                      <a:pt x="359" y="1"/>
                      <a:pt x="350" y="1"/>
                      <a:pt x="341" y="1"/>
                    </a:cubicBezTo>
                    <a:close/>
                  </a:path>
                </a:pathLst>
              </a:custGeom>
              <a:solidFill>
                <a:srgbClr val="4F19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055;p43">
                <a:extLst>
                  <a:ext uri="{FF2B5EF4-FFF2-40B4-BE49-F238E27FC236}">
                    <a16:creationId xmlns:a16="http://schemas.microsoft.com/office/drawing/2014/main" id="{67DF17F0-93B8-BE4C-80AD-58392E4D95EE}"/>
                  </a:ext>
                </a:extLst>
              </p:cNvPr>
              <p:cNvSpPr/>
              <p:nvPr/>
            </p:nvSpPr>
            <p:spPr>
              <a:xfrm>
                <a:off x="4781763" y="3931350"/>
                <a:ext cx="12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41" extrusionOk="0">
                    <a:moveTo>
                      <a:pt x="313" y="0"/>
                    </a:moveTo>
                    <a:cubicBezTo>
                      <a:pt x="277" y="0"/>
                      <a:pt x="233" y="8"/>
                      <a:pt x="193" y="24"/>
                    </a:cubicBezTo>
                    <a:cubicBezTo>
                      <a:pt x="129" y="72"/>
                      <a:pt x="65" y="88"/>
                      <a:pt x="1" y="120"/>
                    </a:cubicBezTo>
                    <a:cubicBezTo>
                      <a:pt x="65" y="232"/>
                      <a:pt x="129" y="329"/>
                      <a:pt x="193" y="441"/>
                    </a:cubicBezTo>
                    <a:cubicBezTo>
                      <a:pt x="241" y="409"/>
                      <a:pt x="305" y="393"/>
                      <a:pt x="353" y="345"/>
                    </a:cubicBezTo>
                    <a:cubicBezTo>
                      <a:pt x="449" y="280"/>
                      <a:pt x="481" y="200"/>
                      <a:pt x="465" y="168"/>
                    </a:cubicBezTo>
                    <a:cubicBezTo>
                      <a:pt x="449" y="120"/>
                      <a:pt x="401" y="72"/>
                      <a:pt x="385" y="24"/>
                    </a:cubicBezTo>
                    <a:cubicBezTo>
                      <a:pt x="377" y="8"/>
                      <a:pt x="349" y="0"/>
                      <a:pt x="313" y="0"/>
                    </a:cubicBezTo>
                    <a:close/>
                  </a:path>
                </a:pathLst>
              </a:custGeom>
              <a:solidFill>
                <a:srgbClr val="C66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056;p43">
                <a:extLst>
                  <a:ext uri="{FF2B5EF4-FFF2-40B4-BE49-F238E27FC236}">
                    <a16:creationId xmlns:a16="http://schemas.microsoft.com/office/drawing/2014/main" id="{9CA05DC5-8C36-0047-B1A8-41D36A86492D}"/>
                  </a:ext>
                </a:extLst>
              </p:cNvPr>
              <p:cNvSpPr/>
              <p:nvPr/>
            </p:nvSpPr>
            <p:spPr>
              <a:xfrm>
                <a:off x="4675263" y="3996400"/>
                <a:ext cx="645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09" extrusionOk="0">
                    <a:moveTo>
                      <a:pt x="257" y="0"/>
                    </a:moveTo>
                    <a:cubicBezTo>
                      <a:pt x="257" y="0"/>
                      <a:pt x="145" y="80"/>
                      <a:pt x="65" y="129"/>
                    </a:cubicBezTo>
                    <a:cubicBezTo>
                      <a:pt x="1" y="161"/>
                      <a:pt x="17" y="209"/>
                      <a:pt x="17" y="209"/>
                    </a:cubicBezTo>
                    <a:cubicBezTo>
                      <a:pt x="97" y="161"/>
                      <a:pt x="177" y="129"/>
                      <a:pt x="257" y="64"/>
                    </a:cubicBez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E4B6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057;p43">
                <a:extLst>
                  <a:ext uri="{FF2B5EF4-FFF2-40B4-BE49-F238E27FC236}">
                    <a16:creationId xmlns:a16="http://schemas.microsoft.com/office/drawing/2014/main" id="{5CE90343-79D0-9F45-BF17-0FE7B13C6299}"/>
                  </a:ext>
                </a:extLst>
              </p:cNvPr>
              <p:cNvSpPr/>
              <p:nvPr/>
            </p:nvSpPr>
            <p:spPr>
              <a:xfrm>
                <a:off x="4675663" y="3998000"/>
                <a:ext cx="76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59" extrusionOk="0">
                    <a:moveTo>
                      <a:pt x="273" y="0"/>
                    </a:moveTo>
                    <a:cubicBezTo>
                      <a:pt x="161" y="65"/>
                      <a:pt x="81" y="97"/>
                      <a:pt x="1" y="145"/>
                    </a:cubicBezTo>
                    <a:cubicBezTo>
                      <a:pt x="1" y="145"/>
                      <a:pt x="15" y="159"/>
                      <a:pt x="48" y="159"/>
                    </a:cubicBezTo>
                    <a:cubicBezTo>
                      <a:pt x="65" y="159"/>
                      <a:pt x="86" y="155"/>
                      <a:pt x="113" y="145"/>
                    </a:cubicBezTo>
                    <a:cubicBezTo>
                      <a:pt x="193" y="97"/>
                      <a:pt x="305" y="16"/>
                      <a:pt x="305" y="16"/>
                    </a:cubicBezTo>
                    <a:cubicBezTo>
                      <a:pt x="289" y="16"/>
                      <a:pt x="289" y="0"/>
                      <a:pt x="273" y="0"/>
                    </a:cubicBezTo>
                    <a:close/>
                  </a:path>
                </a:pathLst>
              </a:custGeom>
              <a:solidFill>
                <a:srgbClr val="E4B6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058;p43">
                <a:extLst>
                  <a:ext uri="{FF2B5EF4-FFF2-40B4-BE49-F238E27FC236}">
                    <a16:creationId xmlns:a16="http://schemas.microsoft.com/office/drawing/2014/main" id="{943F0D5C-7408-9444-A144-D168FC097A06}"/>
                  </a:ext>
                </a:extLst>
              </p:cNvPr>
              <p:cNvSpPr/>
              <p:nvPr/>
            </p:nvSpPr>
            <p:spPr>
              <a:xfrm>
                <a:off x="4680463" y="3935550"/>
                <a:ext cx="109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2533" extrusionOk="0">
                    <a:moveTo>
                      <a:pt x="4309" y="0"/>
                    </a:moveTo>
                    <a:lnTo>
                      <a:pt x="17" y="2498"/>
                    </a:lnTo>
                    <a:cubicBezTo>
                      <a:pt x="17" y="2498"/>
                      <a:pt x="0" y="2532"/>
                      <a:pt x="53" y="2532"/>
                    </a:cubicBezTo>
                    <a:cubicBezTo>
                      <a:pt x="72" y="2532"/>
                      <a:pt x="102" y="2528"/>
                      <a:pt x="145" y="2514"/>
                    </a:cubicBezTo>
                    <a:cubicBezTo>
                      <a:pt x="160" y="2512"/>
                      <a:pt x="172" y="2511"/>
                      <a:pt x="183" y="2511"/>
                    </a:cubicBezTo>
                    <a:cubicBezTo>
                      <a:pt x="196" y="2511"/>
                      <a:pt x="207" y="2512"/>
                      <a:pt x="220" y="2512"/>
                    </a:cubicBezTo>
                    <a:cubicBezTo>
                      <a:pt x="259" y="2512"/>
                      <a:pt x="312" y="2503"/>
                      <a:pt x="450" y="2434"/>
                    </a:cubicBezTo>
                    <a:cubicBezTo>
                      <a:pt x="706" y="2338"/>
                      <a:pt x="1699" y="1794"/>
                      <a:pt x="2259" y="1522"/>
                    </a:cubicBezTo>
                    <a:cubicBezTo>
                      <a:pt x="2339" y="1474"/>
                      <a:pt x="2419" y="1442"/>
                      <a:pt x="2499" y="1378"/>
                    </a:cubicBezTo>
                    <a:cubicBezTo>
                      <a:pt x="2547" y="1345"/>
                      <a:pt x="2611" y="1297"/>
                      <a:pt x="2691" y="1265"/>
                    </a:cubicBezTo>
                    <a:cubicBezTo>
                      <a:pt x="3332" y="945"/>
                      <a:pt x="4165" y="417"/>
                      <a:pt x="4229" y="337"/>
                    </a:cubicBezTo>
                    <a:cubicBezTo>
                      <a:pt x="4373" y="225"/>
                      <a:pt x="4357" y="96"/>
                      <a:pt x="4341" y="32"/>
                    </a:cubicBezTo>
                    <a:cubicBezTo>
                      <a:pt x="4341" y="16"/>
                      <a:pt x="4309" y="0"/>
                      <a:pt x="4309" y="0"/>
                    </a:cubicBezTo>
                    <a:close/>
                  </a:path>
                </a:pathLst>
              </a:custGeom>
              <a:solidFill>
                <a:srgbClr val="A57B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059;p43">
                <a:extLst>
                  <a:ext uri="{FF2B5EF4-FFF2-40B4-BE49-F238E27FC236}">
                    <a16:creationId xmlns:a16="http://schemas.microsoft.com/office/drawing/2014/main" id="{F49703ED-7FEF-EB42-BEFD-033C20F85486}"/>
                  </a:ext>
                </a:extLst>
              </p:cNvPr>
              <p:cNvSpPr/>
              <p:nvPr/>
            </p:nvSpPr>
            <p:spPr>
              <a:xfrm>
                <a:off x="4678888" y="3933475"/>
                <a:ext cx="109700" cy="64950"/>
              </a:xfrm>
              <a:custGeom>
                <a:avLst/>
                <a:gdLst/>
                <a:ahLst/>
                <a:cxnLst/>
                <a:rect l="l" t="t" r="r" b="b"/>
                <a:pathLst>
                  <a:path w="4388" h="2598" extrusionOk="0">
                    <a:moveTo>
                      <a:pt x="4181" y="1"/>
                    </a:moveTo>
                    <a:cubicBezTo>
                      <a:pt x="4146" y="1"/>
                      <a:pt x="4108" y="6"/>
                      <a:pt x="4067" y="19"/>
                    </a:cubicBezTo>
                    <a:cubicBezTo>
                      <a:pt x="3939" y="67"/>
                      <a:pt x="3075" y="516"/>
                      <a:pt x="2482" y="884"/>
                    </a:cubicBezTo>
                    <a:cubicBezTo>
                      <a:pt x="2418" y="916"/>
                      <a:pt x="2338" y="964"/>
                      <a:pt x="2274" y="996"/>
                    </a:cubicBezTo>
                    <a:cubicBezTo>
                      <a:pt x="2178" y="1060"/>
                      <a:pt x="2098" y="1108"/>
                      <a:pt x="2034" y="1140"/>
                    </a:cubicBezTo>
                    <a:cubicBezTo>
                      <a:pt x="1521" y="1477"/>
                      <a:pt x="577" y="2085"/>
                      <a:pt x="336" y="2245"/>
                    </a:cubicBezTo>
                    <a:cubicBezTo>
                      <a:pt x="0" y="2501"/>
                      <a:pt x="64" y="2549"/>
                      <a:pt x="64" y="2581"/>
                    </a:cubicBezTo>
                    <a:cubicBezTo>
                      <a:pt x="64" y="2597"/>
                      <a:pt x="80" y="2597"/>
                      <a:pt x="80" y="2597"/>
                    </a:cubicBezTo>
                    <a:lnTo>
                      <a:pt x="4388" y="99"/>
                    </a:lnTo>
                    <a:cubicBezTo>
                      <a:pt x="4388" y="99"/>
                      <a:pt x="4356" y="67"/>
                      <a:pt x="4308" y="19"/>
                    </a:cubicBezTo>
                    <a:cubicBezTo>
                      <a:pt x="4271" y="10"/>
                      <a:pt x="4228" y="1"/>
                      <a:pt x="4181" y="1"/>
                    </a:cubicBezTo>
                    <a:close/>
                  </a:path>
                </a:pathLst>
              </a:custGeom>
              <a:solidFill>
                <a:srgbClr val="C1A4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060;p43">
                <a:extLst>
                  <a:ext uri="{FF2B5EF4-FFF2-40B4-BE49-F238E27FC236}">
                    <a16:creationId xmlns:a16="http://schemas.microsoft.com/office/drawing/2014/main" id="{ECE6A01F-6C26-FC4D-9EEA-FF3DCBD8FE57}"/>
                  </a:ext>
                </a:extLst>
              </p:cNvPr>
              <p:cNvSpPr/>
              <p:nvPr/>
            </p:nvSpPr>
            <p:spPr>
              <a:xfrm>
                <a:off x="4747738" y="3943450"/>
                <a:ext cx="404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020" extrusionOk="0">
                    <a:moveTo>
                      <a:pt x="1604" y="0"/>
                    </a:moveTo>
                    <a:cubicBezTo>
                      <a:pt x="1572" y="0"/>
                      <a:pt x="1490" y="21"/>
                      <a:pt x="1490" y="21"/>
                    </a:cubicBezTo>
                    <a:lnTo>
                      <a:pt x="1025" y="261"/>
                    </a:lnTo>
                    <a:cubicBezTo>
                      <a:pt x="1025" y="261"/>
                      <a:pt x="1009" y="325"/>
                      <a:pt x="1025" y="357"/>
                    </a:cubicBezTo>
                    <a:cubicBezTo>
                      <a:pt x="1025" y="364"/>
                      <a:pt x="1029" y="367"/>
                      <a:pt x="1036" y="367"/>
                    </a:cubicBezTo>
                    <a:cubicBezTo>
                      <a:pt x="1047" y="367"/>
                      <a:pt x="1066" y="359"/>
                      <a:pt x="1081" y="359"/>
                    </a:cubicBezTo>
                    <a:cubicBezTo>
                      <a:pt x="1094" y="359"/>
                      <a:pt x="1105" y="365"/>
                      <a:pt x="1105" y="389"/>
                    </a:cubicBezTo>
                    <a:cubicBezTo>
                      <a:pt x="1095" y="474"/>
                      <a:pt x="645" y="708"/>
                      <a:pt x="359" y="850"/>
                    </a:cubicBezTo>
                    <a:lnTo>
                      <a:pt x="359" y="850"/>
                    </a:lnTo>
                    <a:cubicBezTo>
                      <a:pt x="424" y="791"/>
                      <a:pt x="509" y="674"/>
                      <a:pt x="481" y="645"/>
                    </a:cubicBezTo>
                    <a:lnTo>
                      <a:pt x="481" y="645"/>
                    </a:lnTo>
                    <a:lnTo>
                      <a:pt x="417" y="725"/>
                    </a:lnTo>
                    <a:cubicBezTo>
                      <a:pt x="417" y="724"/>
                      <a:pt x="415" y="723"/>
                      <a:pt x="413" y="723"/>
                    </a:cubicBezTo>
                    <a:cubicBezTo>
                      <a:pt x="379" y="723"/>
                      <a:pt x="152" y="811"/>
                      <a:pt x="48" y="885"/>
                    </a:cubicBezTo>
                    <a:cubicBezTo>
                      <a:pt x="0" y="917"/>
                      <a:pt x="48" y="981"/>
                      <a:pt x="48" y="981"/>
                    </a:cubicBezTo>
                    <a:cubicBezTo>
                      <a:pt x="57" y="1008"/>
                      <a:pt x="95" y="1020"/>
                      <a:pt x="138" y="1020"/>
                    </a:cubicBezTo>
                    <a:cubicBezTo>
                      <a:pt x="173" y="1020"/>
                      <a:pt x="212" y="1012"/>
                      <a:pt x="241" y="997"/>
                    </a:cubicBezTo>
                    <a:cubicBezTo>
                      <a:pt x="321" y="965"/>
                      <a:pt x="337" y="981"/>
                      <a:pt x="625" y="821"/>
                    </a:cubicBezTo>
                    <a:cubicBezTo>
                      <a:pt x="1586" y="277"/>
                      <a:pt x="1602" y="21"/>
                      <a:pt x="1618" y="5"/>
                    </a:cubicBezTo>
                    <a:cubicBezTo>
                      <a:pt x="1618" y="1"/>
                      <a:pt x="1613" y="0"/>
                      <a:pt x="1604" y="0"/>
                    </a:cubicBezTo>
                    <a:close/>
                  </a:path>
                </a:pathLst>
              </a:custGeom>
              <a:solidFill>
                <a:srgbClr val="E4B6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061;p43">
                <a:extLst>
                  <a:ext uri="{FF2B5EF4-FFF2-40B4-BE49-F238E27FC236}">
                    <a16:creationId xmlns:a16="http://schemas.microsoft.com/office/drawing/2014/main" id="{94C32953-153A-CD45-B827-DD67D3FB3AA2}"/>
                  </a:ext>
                </a:extLst>
              </p:cNvPr>
              <p:cNvSpPr/>
              <p:nvPr/>
            </p:nvSpPr>
            <p:spPr>
              <a:xfrm>
                <a:off x="4748538" y="3939950"/>
                <a:ext cx="40050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116" extrusionOk="0">
                    <a:moveTo>
                      <a:pt x="1490" y="1"/>
                    </a:moveTo>
                    <a:cubicBezTo>
                      <a:pt x="1490" y="1"/>
                      <a:pt x="1041" y="305"/>
                      <a:pt x="993" y="337"/>
                    </a:cubicBezTo>
                    <a:cubicBezTo>
                      <a:pt x="990" y="345"/>
                      <a:pt x="991" y="348"/>
                      <a:pt x="994" y="348"/>
                    </a:cubicBezTo>
                    <a:cubicBezTo>
                      <a:pt x="1001" y="348"/>
                      <a:pt x="1023" y="330"/>
                      <a:pt x="1042" y="330"/>
                    </a:cubicBezTo>
                    <a:cubicBezTo>
                      <a:pt x="1059" y="330"/>
                      <a:pt x="1073" y="345"/>
                      <a:pt x="1073" y="401"/>
                    </a:cubicBezTo>
                    <a:cubicBezTo>
                      <a:pt x="1073" y="545"/>
                      <a:pt x="96" y="1025"/>
                      <a:pt x="96" y="1025"/>
                    </a:cubicBezTo>
                    <a:cubicBezTo>
                      <a:pt x="96" y="1009"/>
                      <a:pt x="113" y="977"/>
                      <a:pt x="161" y="961"/>
                    </a:cubicBezTo>
                    <a:lnTo>
                      <a:pt x="369" y="865"/>
                    </a:lnTo>
                    <a:cubicBezTo>
                      <a:pt x="433" y="849"/>
                      <a:pt x="481" y="785"/>
                      <a:pt x="449" y="737"/>
                    </a:cubicBezTo>
                    <a:cubicBezTo>
                      <a:pt x="433" y="737"/>
                      <a:pt x="177" y="897"/>
                      <a:pt x="48" y="977"/>
                    </a:cubicBezTo>
                    <a:cubicBezTo>
                      <a:pt x="16" y="1025"/>
                      <a:pt x="0" y="1057"/>
                      <a:pt x="0" y="1089"/>
                    </a:cubicBezTo>
                    <a:cubicBezTo>
                      <a:pt x="0" y="1104"/>
                      <a:pt x="11" y="1116"/>
                      <a:pt x="25" y="1116"/>
                    </a:cubicBezTo>
                    <a:cubicBezTo>
                      <a:pt x="41" y="1116"/>
                      <a:pt x="63" y="1100"/>
                      <a:pt x="80" y="1057"/>
                    </a:cubicBezTo>
                    <a:cubicBezTo>
                      <a:pt x="177" y="1025"/>
                      <a:pt x="337" y="945"/>
                      <a:pt x="609" y="801"/>
                    </a:cubicBezTo>
                    <a:cubicBezTo>
                      <a:pt x="1233" y="481"/>
                      <a:pt x="1554" y="97"/>
                      <a:pt x="1570" y="81"/>
                    </a:cubicBezTo>
                    <a:cubicBezTo>
                      <a:pt x="1602" y="65"/>
                      <a:pt x="1490" y="1"/>
                      <a:pt x="1490" y="1"/>
                    </a:cubicBezTo>
                    <a:close/>
                  </a:path>
                </a:pathLst>
              </a:custGeom>
              <a:solidFill>
                <a:srgbClr val="D8CE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062;p43">
                <a:extLst>
                  <a:ext uri="{FF2B5EF4-FFF2-40B4-BE49-F238E27FC236}">
                    <a16:creationId xmlns:a16="http://schemas.microsoft.com/office/drawing/2014/main" id="{ED1C64A4-229B-8A4E-926F-25612D689568}"/>
                  </a:ext>
                </a:extLst>
              </p:cNvPr>
              <p:cNvSpPr/>
              <p:nvPr/>
            </p:nvSpPr>
            <p:spPr>
              <a:xfrm>
                <a:off x="4680488" y="3933950"/>
                <a:ext cx="108500" cy="655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620" extrusionOk="0">
                    <a:moveTo>
                      <a:pt x="4228" y="0"/>
                    </a:moveTo>
                    <a:cubicBezTo>
                      <a:pt x="3507" y="369"/>
                      <a:pt x="2130" y="1185"/>
                      <a:pt x="1569" y="1506"/>
                    </a:cubicBezTo>
                    <a:cubicBezTo>
                      <a:pt x="1169" y="1746"/>
                      <a:pt x="288" y="2322"/>
                      <a:pt x="0" y="2562"/>
                    </a:cubicBezTo>
                    <a:cubicBezTo>
                      <a:pt x="0" y="2578"/>
                      <a:pt x="16" y="2578"/>
                      <a:pt x="16" y="2578"/>
                    </a:cubicBezTo>
                    <a:cubicBezTo>
                      <a:pt x="16" y="2578"/>
                      <a:pt x="6" y="2619"/>
                      <a:pt x="84" y="2619"/>
                    </a:cubicBezTo>
                    <a:cubicBezTo>
                      <a:pt x="103" y="2619"/>
                      <a:pt x="128" y="2617"/>
                      <a:pt x="160" y="2610"/>
                    </a:cubicBezTo>
                    <a:cubicBezTo>
                      <a:pt x="657" y="2338"/>
                      <a:pt x="1810" y="1730"/>
                      <a:pt x="2226" y="1490"/>
                    </a:cubicBezTo>
                    <a:cubicBezTo>
                      <a:pt x="2578" y="1329"/>
                      <a:pt x="3763" y="545"/>
                      <a:pt x="4340" y="128"/>
                    </a:cubicBezTo>
                    <a:cubicBezTo>
                      <a:pt x="4340" y="96"/>
                      <a:pt x="4308" y="80"/>
                      <a:pt x="4308" y="80"/>
                    </a:cubicBezTo>
                    <a:cubicBezTo>
                      <a:pt x="4308" y="80"/>
                      <a:pt x="4292" y="48"/>
                      <a:pt x="4228" y="0"/>
                    </a:cubicBezTo>
                    <a:close/>
                  </a:path>
                </a:pathLst>
              </a:custGeom>
              <a:solidFill>
                <a:srgbClr val="F2B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063;p43">
                <a:extLst>
                  <a:ext uri="{FF2B5EF4-FFF2-40B4-BE49-F238E27FC236}">
                    <a16:creationId xmlns:a16="http://schemas.microsoft.com/office/drawing/2014/main" id="{5C917F48-36B5-F844-A90C-7C9FD34FF98D}"/>
                  </a:ext>
                </a:extLst>
              </p:cNvPr>
              <p:cNvSpPr/>
              <p:nvPr/>
            </p:nvSpPr>
            <p:spPr>
              <a:xfrm>
                <a:off x="4735713" y="3955175"/>
                <a:ext cx="128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641" extrusionOk="0">
                    <a:moveTo>
                      <a:pt x="209" y="0"/>
                    </a:moveTo>
                    <a:cubicBezTo>
                      <a:pt x="145" y="32"/>
                      <a:pt x="65" y="80"/>
                      <a:pt x="1" y="112"/>
                    </a:cubicBezTo>
                    <a:cubicBezTo>
                      <a:pt x="1" y="240"/>
                      <a:pt x="17" y="336"/>
                      <a:pt x="81" y="416"/>
                    </a:cubicBezTo>
                    <a:cubicBezTo>
                      <a:pt x="129" y="512"/>
                      <a:pt x="209" y="577"/>
                      <a:pt x="305" y="641"/>
                    </a:cubicBezTo>
                    <a:cubicBezTo>
                      <a:pt x="369" y="593"/>
                      <a:pt x="449" y="560"/>
                      <a:pt x="513" y="512"/>
                    </a:cubicBezTo>
                    <a:cubicBezTo>
                      <a:pt x="401" y="448"/>
                      <a:pt x="353" y="368"/>
                      <a:pt x="289" y="288"/>
                    </a:cubicBezTo>
                    <a:cubicBezTo>
                      <a:pt x="225" y="208"/>
                      <a:pt x="209" y="112"/>
                      <a:pt x="209" y="0"/>
                    </a:cubicBezTo>
                    <a:close/>
                  </a:path>
                </a:pathLst>
              </a:custGeom>
              <a:solidFill>
                <a:srgbClr val="D8CE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064;p43">
                <a:extLst>
                  <a:ext uri="{FF2B5EF4-FFF2-40B4-BE49-F238E27FC236}">
                    <a16:creationId xmlns:a16="http://schemas.microsoft.com/office/drawing/2014/main" id="{1A1A52E9-E61A-444B-ACB1-E43A7BA87678}"/>
                  </a:ext>
                </a:extLst>
              </p:cNvPr>
              <p:cNvSpPr/>
              <p:nvPr/>
            </p:nvSpPr>
            <p:spPr>
              <a:xfrm>
                <a:off x="4676963" y="3989600"/>
                <a:ext cx="155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45" extrusionOk="0">
                    <a:moveTo>
                      <a:pt x="429" y="0"/>
                    </a:moveTo>
                    <a:cubicBezTo>
                      <a:pt x="1" y="319"/>
                      <a:pt x="78" y="356"/>
                      <a:pt x="138" y="356"/>
                    </a:cubicBezTo>
                    <a:cubicBezTo>
                      <a:pt x="156" y="356"/>
                      <a:pt x="173" y="352"/>
                      <a:pt x="173" y="352"/>
                    </a:cubicBezTo>
                    <a:lnTo>
                      <a:pt x="173" y="384"/>
                    </a:lnTo>
                    <a:cubicBezTo>
                      <a:pt x="173" y="394"/>
                      <a:pt x="147" y="445"/>
                      <a:pt x="224" y="445"/>
                    </a:cubicBezTo>
                    <a:cubicBezTo>
                      <a:pt x="281" y="445"/>
                      <a:pt x="396" y="416"/>
                      <a:pt x="622" y="320"/>
                    </a:cubicBezTo>
                    <a:cubicBezTo>
                      <a:pt x="574" y="288"/>
                      <a:pt x="558" y="256"/>
                      <a:pt x="541" y="240"/>
                    </a:cubicBezTo>
                    <a:cubicBezTo>
                      <a:pt x="509" y="224"/>
                      <a:pt x="509" y="192"/>
                      <a:pt x="493" y="176"/>
                    </a:cubicBezTo>
                    <a:cubicBezTo>
                      <a:pt x="461" y="112"/>
                      <a:pt x="429" y="64"/>
                      <a:pt x="429" y="0"/>
                    </a:cubicBezTo>
                    <a:close/>
                  </a:path>
                </a:pathLst>
              </a:custGeom>
              <a:solidFill>
                <a:srgbClr val="D8CE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065;p43">
                <a:extLst>
                  <a:ext uri="{FF2B5EF4-FFF2-40B4-BE49-F238E27FC236}">
                    <a16:creationId xmlns:a16="http://schemas.microsoft.com/office/drawing/2014/main" id="{8EE6948F-6084-0746-9FE0-CBF47287AA7A}"/>
                  </a:ext>
                </a:extLst>
              </p:cNvPr>
              <p:cNvSpPr/>
              <p:nvPr/>
            </p:nvSpPr>
            <p:spPr>
              <a:xfrm>
                <a:off x="4680613" y="3995600"/>
                <a:ext cx="11900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05" extrusionOk="0">
                    <a:moveTo>
                      <a:pt x="395" y="0"/>
                    </a:moveTo>
                    <a:cubicBezTo>
                      <a:pt x="315" y="32"/>
                      <a:pt x="267" y="64"/>
                      <a:pt x="171" y="96"/>
                    </a:cubicBezTo>
                    <a:cubicBezTo>
                      <a:pt x="107" y="144"/>
                      <a:pt x="107" y="112"/>
                      <a:pt x="27" y="144"/>
                    </a:cubicBezTo>
                    <a:cubicBezTo>
                      <a:pt x="27" y="154"/>
                      <a:pt x="1" y="205"/>
                      <a:pt x="78" y="205"/>
                    </a:cubicBezTo>
                    <a:cubicBezTo>
                      <a:pt x="135" y="205"/>
                      <a:pt x="250" y="176"/>
                      <a:pt x="476" y="80"/>
                    </a:cubicBezTo>
                    <a:cubicBezTo>
                      <a:pt x="428" y="48"/>
                      <a:pt x="412" y="16"/>
                      <a:pt x="395" y="0"/>
                    </a:cubicBezTo>
                    <a:close/>
                  </a:path>
                </a:pathLst>
              </a:custGeom>
              <a:solidFill>
                <a:srgbClr val="E4B6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066;p43">
                <a:extLst>
                  <a:ext uri="{FF2B5EF4-FFF2-40B4-BE49-F238E27FC236}">
                    <a16:creationId xmlns:a16="http://schemas.microsoft.com/office/drawing/2014/main" id="{C34D26E7-C6EC-EF44-9919-E152E52D0E24}"/>
                  </a:ext>
                </a:extLst>
              </p:cNvPr>
              <p:cNvSpPr/>
              <p:nvPr/>
            </p:nvSpPr>
            <p:spPr>
              <a:xfrm>
                <a:off x="4718663" y="3936575"/>
                <a:ext cx="5032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577" extrusionOk="0">
                    <a:moveTo>
                      <a:pt x="173" y="1"/>
                    </a:moveTo>
                    <a:cubicBezTo>
                      <a:pt x="6" y="1"/>
                      <a:pt x="0" y="433"/>
                      <a:pt x="171" y="616"/>
                    </a:cubicBezTo>
                    <a:cubicBezTo>
                      <a:pt x="379" y="840"/>
                      <a:pt x="1324" y="1577"/>
                      <a:pt x="1324" y="1577"/>
                    </a:cubicBezTo>
                    <a:lnTo>
                      <a:pt x="2012" y="904"/>
                    </a:lnTo>
                    <a:cubicBezTo>
                      <a:pt x="2012" y="904"/>
                      <a:pt x="731" y="616"/>
                      <a:pt x="379" y="152"/>
                    </a:cubicBezTo>
                    <a:cubicBezTo>
                      <a:pt x="294" y="44"/>
                      <a:pt x="225" y="1"/>
                      <a:pt x="173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 w="48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067;p43">
                <a:extLst>
                  <a:ext uri="{FF2B5EF4-FFF2-40B4-BE49-F238E27FC236}">
                    <a16:creationId xmlns:a16="http://schemas.microsoft.com/office/drawing/2014/main" id="{A10ACA79-EA7D-C944-8078-F2555F28D2EC}"/>
                  </a:ext>
                </a:extLst>
              </p:cNvPr>
              <p:cNvSpPr/>
              <p:nvPr/>
            </p:nvSpPr>
            <p:spPr>
              <a:xfrm>
                <a:off x="4691663" y="3951950"/>
                <a:ext cx="117750" cy="45175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1807" extrusionOk="0">
                    <a:moveTo>
                      <a:pt x="2003" y="1"/>
                    </a:moveTo>
                    <a:cubicBezTo>
                      <a:pt x="2003" y="1"/>
                      <a:pt x="1811" y="129"/>
                      <a:pt x="1555" y="273"/>
                    </a:cubicBezTo>
                    <a:cubicBezTo>
                      <a:pt x="945" y="664"/>
                      <a:pt x="1" y="1283"/>
                      <a:pt x="283" y="1283"/>
                    </a:cubicBezTo>
                    <a:cubicBezTo>
                      <a:pt x="290" y="1283"/>
                      <a:pt x="297" y="1283"/>
                      <a:pt x="306" y="1282"/>
                    </a:cubicBezTo>
                    <a:cubicBezTo>
                      <a:pt x="691" y="1232"/>
                      <a:pt x="1502" y="921"/>
                      <a:pt x="1845" y="785"/>
                    </a:cubicBezTo>
                    <a:lnTo>
                      <a:pt x="1845" y="785"/>
                    </a:lnTo>
                    <a:cubicBezTo>
                      <a:pt x="1479" y="939"/>
                      <a:pt x="632" y="1328"/>
                      <a:pt x="1026" y="1506"/>
                    </a:cubicBezTo>
                    <a:cubicBezTo>
                      <a:pt x="1133" y="1570"/>
                      <a:pt x="1236" y="1592"/>
                      <a:pt x="1326" y="1592"/>
                    </a:cubicBezTo>
                    <a:cubicBezTo>
                      <a:pt x="1463" y="1592"/>
                      <a:pt x="1569" y="1543"/>
                      <a:pt x="1613" y="1519"/>
                    </a:cubicBezTo>
                    <a:lnTo>
                      <a:pt x="1613" y="1519"/>
                    </a:lnTo>
                    <a:cubicBezTo>
                      <a:pt x="1558" y="1553"/>
                      <a:pt x="1425" y="1650"/>
                      <a:pt x="1555" y="1714"/>
                    </a:cubicBezTo>
                    <a:cubicBezTo>
                      <a:pt x="1691" y="1783"/>
                      <a:pt x="2037" y="1806"/>
                      <a:pt x="2452" y="1806"/>
                    </a:cubicBezTo>
                    <a:cubicBezTo>
                      <a:pt x="3400" y="1806"/>
                      <a:pt x="4709" y="1682"/>
                      <a:pt x="4709" y="1682"/>
                    </a:cubicBezTo>
                    <a:lnTo>
                      <a:pt x="4581" y="321"/>
                    </a:lnTo>
                    <a:lnTo>
                      <a:pt x="2003" y="1"/>
                    </a:lnTo>
                    <a:close/>
                  </a:path>
                </a:pathLst>
              </a:custGeom>
              <a:solidFill>
                <a:srgbClr val="F8D0B1"/>
              </a:solidFill>
              <a:ln w="48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068;p43">
                <a:extLst>
                  <a:ext uri="{FF2B5EF4-FFF2-40B4-BE49-F238E27FC236}">
                    <a16:creationId xmlns:a16="http://schemas.microsoft.com/office/drawing/2014/main" id="{18227532-A133-D241-B8FA-1D6E36ABB37D}"/>
                  </a:ext>
                </a:extLst>
              </p:cNvPr>
              <p:cNvSpPr/>
              <p:nvPr/>
            </p:nvSpPr>
            <p:spPr>
              <a:xfrm>
                <a:off x="4725713" y="3982225"/>
                <a:ext cx="204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481" extrusionOk="0">
                    <a:moveTo>
                      <a:pt x="776" y="1"/>
                    </a:moveTo>
                    <a:cubicBezTo>
                      <a:pt x="735" y="1"/>
                      <a:pt x="688" y="16"/>
                      <a:pt x="641" y="39"/>
                    </a:cubicBezTo>
                    <a:cubicBezTo>
                      <a:pt x="561" y="55"/>
                      <a:pt x="513" y="87"/>
                      <a:pt x="449" y="119"/>
                    </a:cubicBezTo>
                    <a:cubicBezTo>
                      <a:pt x="321" y="167"/>
                      <a:pt x="193" y="231"/>
                      <a:pt x="65" y="295"/>
                    </a:cubicBezTo>
                    <a:cubicBezTo>
                      <a:pt x="1" y="311"/>
                      <a:pt x="1" y="391"/>
                      <a:pt x="33" y="423"/>
                    </a:cubicBezTo>
                    <a:cubicBezTo>
                      <a:pt x="43" y="466"/>
                      <a:pt x="83" y="480"/>
                      <a:pt x="117" y="480"/>
                    </a:cubicBezTo>
                    <a:cubicBezTo>
                      <a:pt x="134" y="480"/>
                      <a:pt x="150" y="477"/>
                      <a:pt x="161" y="471"/>
                    </a:cubicBezTo>
                    <a:cubicBezTo>
                      <a:pt x="289" y="407"/>
                      <a:pt x="401" y="327"/>
                      <a:pt x="529" y="263"/>
                    </a:cubicBezTo>
                    <a:cubicBezTo>
                      <a:pt x="593" y="231"/>
                      <a:pt x="641" y="215"/>
                      <a:pt x="705" y="167"/>
                    </a:cubicBezTo>
                    <a:cubicBezTo>
                      <a:pt x="721" y="151"/>
                      <a:pt x="769" y="135"/>
                      <a:pt x="785" y="87"/>
                    </a:cubicBezTo>
                    <a:cubicBezTo>
                      <a:pt x="801" y="87"/>
                      <a:pt x="817" y="71"/>
                      <a:pt x="817" y="7"/>
                    </a:cubicBezTo>
                    <a:cubicBezTo>
                      <a:pt x="804" y="3"/>
                      <a:pt x="790" y="1"/>
                      <a:pt x="776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069;p43">
                <a:extLst>
                  <a:ext uri="{FF2B5EF4-FFF2-40B4-BE49-F238E27FC236}">
                    <a16:creationId xmlns:a16="http://schemas.microsoft.com/office/drawing/2014/main" id="{16C3E85F-21E9-A840-9FB1-5DBF1851DF7A}"/>
                  </a:ext>
                </a:extLst>
              </p:cNvPr>
              <p:cNvSpPr/>
              <p:nvPr/>
            </p:nvSpPr>
            <p:spPr>
              <a:xfrm>
                <a:off x="4745338" y="3963175"/>
                <a:ext cx="40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09" extrusionOk="0">
                    <a:moveTo>
                      <a:pt x="0" y="0"/>
                    </a:moveTo>
                    <a:cubicBezTo>
                      <a:pt x="32" y="16"/>
                      <a:pt x="16" y="32"/>
                      <a:pt x="16" y="32"/>
                    </a:cubicBezTo>
                    <a:lnTo>
                      <a:pt x="16" y="48"/>
                    </a:lnTo>
                    <a:lnTo>
                      <a:pt x="16" y="80"/>
                    </a:lnTo>
                    <a:lnTo>
                      <a:pt x="16" y="112"/>
                    </a:lnTo>
                    <a:lnTo>
                      <a:pt x="16" y="128"/>
                    </a:lnTo>
                    <a:lnTo>
                      <a:pt x="16" y="160"/>
                    </a:lnTo>
                    <a:lnTo>
                      <a:pt x="16" y="176"/>
                    </a:lnTo>
                    <a:lnTo>
                      <a:pt x="48" y="192"/>
                    </a:lnTo>
                    <a:lnTo>
                      <a:pt x="64" y="208"/>
                    </a:lnTo>
                    <a:lnTo>
                      <a:pt x="96" y="208"/>
                    </a:lnTo>
                    <a:cubicBezTo>
                      <a:pt x="128" y="208"/>
                      <a:pt x="128" y="192"/>
                      <a:pt x="144" y="192"/>
                    </a:cubicBezTo>
                    <a:cubicBezTo>
                      <a:pt x="144" y="176"/>
                      <a:pt x="160" y="160"/>
                      <a:pt x="144" y="128"/>
                    </a:cubicBezTo>
                    <a:cubicBezTo>
                      <a:pt x="144" y="112"/>
                      <a:pt x="144" y="112"/>
                      <a:pt x="128" y="96"/>
                    </a:cubicBezTo>
                    <a:cubicBezTo>
                      <a:pt x="128" y="96"/>
                      <a:pt x="128" y="80"/>
                      <a:pt x="96" y="80"/>
                    </a:cubicBezTo>
                    <a:cubicBezTo>
                      <a:pt x="96" y="48"/>
                      <a:pt x="80" y="48"/>
                      <a:pt x="80" y="32"/>
                    </a:cubicBezTo>
                    <a:lnTo>
                      <a:pt x="64" y="1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070;p43">
                <a:extLst>
                  <a:ext uri="{FF2B5EF4-FFF2-40B4-BE49-F238E27FC236}">
                    <a16:creationId xmlns:a16="http://schemas.microsoft.com/office/drawing/2014/main" id="{BC3FF812-5C48-B942-B4C5-32E8AD95A3EA}"/>
                  </a:ext>
                </a:extLst>
              </p:cNvPr>
              <p:cNvSpPr/>
              <p:nvPr/>
            </p:nvSpPr>
            <p:spPr>
              <a:xfrm>
                <a:off x="4748938" y="3973575"/>
                <a:ext cx="48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73" extrusionOk="0">
                    <a:moveTo>
                      <a:pt x="97" y="1"/>
                    </a:moveTo>
                    <a:cubicBezTo>
                      <a:pt x="97" y="1"/>
                      <a:pt x="64" y="1"/>
                      <a:pt x="32" y="17"/>
                    </a:cubicBezTo>
                    <a:lnTo>
                      <a:pt x="0" y="65"/>
                    </a:lnTo>
                    <a:lnTo>
                      <a:pt x="0" y="81"/>
                    </a:lnTo>
                    <a:lnTo>
                      <a:pt x="0" y="97"/>
                    </a:lnTo>
                    <a:lnTo>
                      <a:pt x="0" y="145"/>
                    </a:lnTo>
                    <a:lnTo>
                      <a:pt x="0" y="161"/>
                    </a:lnTo>
                    <a:cubicBezTo>
                      <a:pt x="0" y="177"/>
                      <a:pt x="0" y="193"/>
                      <a:pt x="16" y="193"/>
                    </a:cubicBezTo>
                    <a:lnTo>
                      <a:pt x="16" y="225"/>
                    </a:lnTo>
                    <a:cubicBezTo>
                      <a:pt x="32" y="257"/>
                      <a:pt x="64" y="273"/>
                      <a:pt x="80" y="273"/>
                    </a:cubicBezTo>
                    <a:cubicBezTo>
                      <a:pt x="97" y="273"/>
                      <a:pt x="145" y="273"/>
                      <a:pt x="161" y="257"/>
                    </a:cubicBezTo>
                    <a:cubicBezTo>
                      <a:pt x="177" y="241"/>
                      <a:pt x="193" y="193"/>
                      <a:pt x="177" y="161"/>
                    </a:cubicBezTo>
                    <a:lnTo>
                      <a:pt x="177" y="145"/>
                    </a:lnTo>
                    <a:cubicBezTo>
                      <a:pt x="177" y="113"/>
                      <a:pt x="161" y="97"/>
                      <a:pt x="161" y="97"/>
                    </a:cubicBezTo>
                    <a:cubicBezTo>
                      <a:pt x="161" y="81"/>
                      <a:pt x="161" y="81"/>
                      <a:pt x="145" y="65"/>
                    </a:cubicBezTo>
                    <a:lnTo>
                      <a:pt x="145" y="33"/>
                    </a:lnTo>
                    <a:cubicBezTo>
                      <a:pt x="145" y="33"/>
                      <a:pt x="145" y="17"/>
                      <a:pt x="113" y="17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071;p43">
                <a:extLst>
                  <a:ext uri="{FF2B5EF4-FFF2-40B4-BE49-F238E27FC236}">
                    <a16:creationId xmlns:a16="http://schemas.microsoft.com/office/drawing/2014/main" id="{49E2B715-C1B4-2D48-A904-B572AA9B2482}"/>
                  </a:ext>
                </a:extLst>
              </p:cNvPr>
              <p:cNvSpPr/>
              <p:nvPr/>
            </p:nvSpPr>
            <p:spPr>
              <a:xfrm>
                <a:off x="4746988" y="3993825"/>
                <a:ext cx="37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8" extrusionOk="0">
                    <a:moveTo>
                      <a:pt x="4" y="0"/>
                    </a:moveTo>
                    <a:cubicBezTo>
                      <a:pt x="0" y="0"/>
                      <a:pt x="4" y="7"/>
                      <a:pt x="14" y="7"/>
                    </a:cubicBezTo>
                    <a:cubicBezTo>
                      <a:pt x="9" y="2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072;p43">
                <a:extLst>
                  <a:ext uri="{FF2B5EF4-FFF2-40B4-BE49-F238E27FC236}">
                    <a16:creationId xmlns:a16="http://schemas.microsoft.com/office/drawing/2014/main" id="{82ACE566-CEA0-0F40-A7A3-AEE22944BF47}"/>
                  </a:ext>
                </a:extLst>
              </p:cNvPr>
              <p:cNvSpPr/>
              <p:nvPr/>
            </p:nvSpPr>
            <p:spPr>
              <a:xfrm>
                <a:off x="4738138" y="3992225"/>
                <a:ext cx="132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302" extrusionOk="0">
                    <a:moveTo>
                      <a:pt x="488" y="0"/>
                    </a:moveTo>
                    <a:cubicBezTo>
                      <a:pt x="457" y="0"/>
                      <a:pt x="422" y="7"/>
                      <a:pt x="400" y="7"/>
                    </a:cubicBezTo>
                    <a:cubicBezTo>
                      <a:pt x="368" y="39"/>
                      <a:pt x="320" y="39"/>
                      <a:pt x="288" y="55"/>
                    </a:cubicBezTo>
                    <a:cubicBezTo>
                      <a:pt x="240" y="71"/>
                      <a:pt x="208" y="87"/>
                      <a:pt x="160" y="87"/>
                    </a:cubicBezTo>
                    <a:cubicBezTo>
                      <a:pt x="144" y="87"/>
                      <a:pt x="128" y="119"/>
                      <a:pt x="112" y="119"/>
                    </a:cubicBezTo>
                    <a:cubicBezTo>
                      <a:pt x="80" y="119"/>
                      <a:pt x="64" y="135"/>
                      <a:pt x="48" y="151"/>
                    </a:cubicBezTo>
                    <a:cubicBezTo>
                      <a:pt x="0" y="167"/>
                      <a:pt x="0" y="215"/>
                      <a:pt x="0" y="247"/>
                    </a:cubicBezTo>
                    <a:cubicBezTo>
                      <a:pt x="24" y="283"/>
                      <a:pt x="48" y="302"/>
                      <a:pt x="79" y="302"/>
                    </a:cubicBezTo>
                    <a:cubicBezTo>
                      <a:pt x="89" y="302"/>
                      <a:pt x="100" y="300"/>
                      <a:pt x="112" y="296"/>
                    </a:cubicBezTo>
                    <a:lnTo>
                      <a:pt x="224" y="231"/>
                    </a:lnTo>
                    <a:lnTo>
                      <a:pt x="352" y="167"/>
                    </a:lnTo>
                    <a:cubicBezTo>
                      <a:pt x="384" y="151"/>
                      <a:pt x="432" y="135"/>
                      <a:pt x="448" y="103"/>
                    </a:cubicBezTo>
                    <a:cubicBezTo>
                      <a:pt x="464" y="87"/>
                      <a:pt x="480" y="87"/>
                      <a:pt x="512" y="71"/>
                    </a:cubicBezTo>
                    <a:lnTo>
                      <a:pt x="529" y="55"/>
                    </a:lnTo>
                    <a:lnTo>
                      <a:pt x="529" y="7"/>
                    </a:lnTo>
                    <a:cubicBezTo>
                      <a:pt x="518" y="2"/>
                      <a:pt x="504" y="0"/>
                      <a:pt x="488" y="0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073;p43">
                <a:extLst>
                  <a:ext uri="{FF2B5EF4-FFF2-40B4-BE49-F238E27FC236}">
                    <a16:creationId xmlns:a16="http://schemas.microsoft.com/office/drawing/2014/main" id="{CF0B6E7B-6062-7141-BC2B-D5FF1B5AD96F}"/>
                  </a:ext>
                </a:extLst>
              </p:cNvPr>
              <p:cNvSpPr/>
              <p:nvPr/>
            </p:nvSpPr>
            <p:spPr>
              <a:xfrm>
                <a:off x="4751338" y="3985200"/>
                <a:ext cx="442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57" extrusionOk="0">
                    <a:moveTo>
                      <a:pt x="49" y="0"/>
                    </a:moveTo>
                    <a:cubicBezTo>
                      <a:pt x="49" y="48"/>
                      <a:pt x="49" y="48"/>
                      <a:pt x="17" y="80"/>
                    </a:cubicBezTo>
                    <a:cubicBezTo>
                      <a:pt x="17" y="80"/>
                      <a:pt x="1" y="96"/>
                      <a:pt x="1" y="112"/>
                    </a:cubicBezTo>
                    <a:lnTo>
                      <a:pt x="1" y="128"/>
                    </a:lnTo>
                    <a:lnTo>
                      <a:pt x="1" y="160"/>
                    </a:lnTo>
                    <a:lnTo>
                      <a:pt x="1" y="176"/>
                    </a:lnTo>
                    <a:cubicBezTo>
                      <a:pt x="1" y="176"/>
                      <a:pt x="1" y="192"/>
                      <a:pt x="17" y="192"/>
                    </a:cubicBezTo>
                    <a:lnTo>
                      <a:pt x="17" y="208"/>
                    </a:lnTo>
                    <a:lnTo>
                      <a:pt x="17" y="240"/>
                    </a:lnTo>
                    <a:lnTo>
                      <a:pt x="49" y="256"/>
                    </a:lnTo>
                    <a:lnTo>
                      <a:pt x="129" y="256"/>
                    </a:lnTo>
                    <a:cubicBezTo>
                      <a:pt x="129" y="256"/>
                      <a:pt x="145" y="256"/>
                      <a:pt x="145" y="240"/>
                    </a:cubicBezTo>
                    <a:lnTo>
                      <a:pt x="161" y="208"/>
                    </a:lnTo>
                    <a:lnTo>
                      <a:pt x="177" y="192"/>
                    </a:lnTo>
                    <a:lnTo>
                      <a:pt x="177" y="160"/>
                    </a:lnTo>
                    <a:lnTo>
                      <a:pt x="177" y="128"/>
                    </a:lnTo>
                    <a:lnTo>
                      <a:pt x="177" y="112"/>
                    </a:lnTo>
                    <a:cubicBezTo>
                      <a:pt x="177" y="96"/>
                      <a:pt x="177" y="96"/>
                      <a:pt x="161" y="80"/>
                    </a:cubicBezTo>
                    <a:lnTo>
                      <a:pt x="145" y="48"/>
                    </a:lnTo>
                    <a:cubicBezTo>
                      <a:pt x="145" y="32"/>
                      <a:pt x="129" y="32"/>
                      <a:pt x="129" y="16"/>
                    </a:cubicBezTo>
                    <a:cubicBezTo>
                      <a:pt x="129" y="16"/>
                      <a:pt x="97" y="16"/>
                      <a:pt x="97" y="0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074;p43">
                <a:extLst>
                  <a:ext uri="{FF2B5EF4-FFF2-40B4-BE49-F238E27FC236}">
                    <a16:creationId xmlns:a16="http://schemas.microsoft.com/office/drawing/2014/main" id="{3C3083F6-8669-4D4B-B0D8-384298C22FA6}"/>
                  </a:ext>
                </a:extLst>
              </p:cNvPr>
              <p:cNvSpPr/>
              <p:nvPr/>
            </p:nvSpPr>
            <p:spPr>
              <a:xfrm>
                <a:off x="4792963" y="3742125"/>
                <a:ext cx="275475" cy="253100"/>
              </a:xfrm>
              <a:custGeom>
                <a:avLst/>
                <a:gdLst/>
                <a:ahLst/>
                <a:cxnLst/>
                <a:rect l="l" t="t" r="r" b="b"/>
                <a:pathLst>
                  <a:path w="11019" h="10124" extrusionOk="0">
                    <a:moveTo>
                      <a:pt x="9657" y="1"/>
                    </a:moveTo>
                    <a:cubicBezTo>
                      <a:pt x="9646" y="1"/>
                      <a:pt x="9635" y="2"/>
                      <a:pt x="9625" y="3"/>
                    </a:cubicBezTo>
                    <a:cubicBezTo>
                      <a:pt x="9289" y="67"/>
                      <a:pt x="7927" y="3926"/>
                      <a:pt x="7927" y="3926"/>
                    </a:cubicBezTo>
                    <a:lnTo>
                      <a:pt x="5381" y="7337"/>
                    </a:lnTo>
                    <a:cubicBezTo>
                      <a:pt x="5381" y="7337"/>
                      <a:pt x="1" y="8234"/>
                      <a:pt x="305" y="8682"/>
                    </a:cubicBezTo>
                    <a:cubicBezTo>
                      <a:pt x="593" y="9115"/>
                      <a:pt x="465" y="10123"/>
                      <a:pt x="465" y="10123"/>
                    </a:cubicBezTo>
                    <a:lnTo>
                      <a:pt x="6326" y="9755"/>
                    </a:lnTo>
                    <a:cubicBezTo>
                      <a:pt x="6326" y="9755"/>
                      <a:pt x="8968" y="7193"/>
                      <a:pt x="10009" y="3926"/>
                    </a:cubicBezTo>
                    <a:cubicBezTo>
                      <a:pt x="11019" y="774"/>
                      <a:pt x="10025" y="1"/>
                      <a:pt x="9657" y="1"/>
                    </a:cubicBezTo>
                    <a:close/>
                  </a:path>
                </a:pathLst>
              </a:custGeom>
              <a:solidFill>
                <a:srgbClr val="D659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075;p43">
                <a:extLst>
                  <a:ext uri="{FF2B5EF4-FFF2-40B4-BE49-F238E27FC236}">
                    <a16:creationId xmlns:a16="http://schemas.microsoft.com/office/drawing/2014/main" id="{BACEF127-EA86-E740-9386-8D26CBABBF0B}"/>
                  </a:ext>
                </a:extLst>
              </p:cNvPr>
              <p:cNvSpPr/>
              <p:nvPr/>
            </p:nvSpPr>
            <p:spPr>
              <a:xfrm>
                <a:off x="4805788" y="3497500"/>
                <a:ext cx="34600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734" extrusionOk="0">
                    <a:moveTo>
                      <a:pt x="1215" y="0"/>
                    </a:moveTo>
                    <a:cubicBezTo>
                      <a:pt x="1205" y="0"/>
                      <a:pt x="1196" y="2"/>
                      <a:pt x="1185" y="4"/>
                    </a:cubicBezTo>
                    <a:cubicBezTo>
                      <a:pt x="849" y="100"/>
                      <a:pt x="529" y="340"/>
                      <a:pt x="321" y="644"/>
                    </a:cubicBezTo>
                    <a:cubicBezTo>
                      <a:pt x="96" y="965"/>
                      <a:pt x="0" y="1349"/>
                      <a:pt x="16" y="1733"/>
                    </a:cubicBezTo>
                    <a:cubicBezTo>
                      <a:pt x="16" y="1733"/>
                      <a:pt x="48" y="1733"/>
                      <a:pt x="48" y="1701"/>
                    </a:cubicBezTo>
                    <a:cubicBezTo>
                      <a:pt x="64" y="1349"/>
                      <a:pt x="208" y="981"/>
                      <a:pt x="449" y="724"/>
                    </a:cubicBezTo>
                    <a:cubicBezTo>
                      <a:pt x="673" y="484"/>
                      <a:pt x="929" y="324"/>
                      <a:pt x="1249" y="228"/>
                    </a:cubicBezTo>
                    <a:cubicBezTo>
                      <a:pt x="1383" y="183"/>
                      <a:pt x="1337" y="0"/>
                      <a:pt x="1215" y="0"/>
                    </a:cubicBezTo>
                    <a:close/>
                  </a:path>
                </a:pathLst>
              </a:custGeom>
              <a:solidFill>
                <a:srgbClr val="8952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076;p43">
                <a:extLst>
                  <a:ext uri="{FF2B5EF4-FFF2-40B4-BE49-F238E27FC236}">
                    <a16:creationId xmlns:a16="http://schemas.microsoft.com/office/drawing/2014/main" id="{CE6B5A20-0418-1542-ADE2-29677C5C6D19}"/>
                  </a:ext>
                </a:extLst>
              </p:cNvPr>
              <p:cNvSpPr/>
              <p:nvPr/>
            </p:nvSpPr>
            <p:spPr>
              <a:xfrm>
                <a:off x="4809788" y="3498525"/>
                <a:ext cx="54075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805" extrusionOk="0">
                    <a:moveTo>
                      <a:pt x="1161" y="0"/>
                    </a:moveTo>
                    <a:cubicBezTo>
                      <a:pt x="1083" y="0"/>
                      <a:pt x="1004" y="13"/>
                      <a:pt x="929" y="43"/>
                    </a:cubicBezTo>
                    <a:cubicBezTo>
                      <a:pt x="721" y="123"/>
                      <a:pt x="577" y="283"/>
                      <a:pt x="481" y="443"/>
                    </a:cubicBezTo>
                    <a:cubicBezTo>
                      <a:pt x="225" y="908"/>
                      <a:pt x="81" y="1372"/>
                      <a:pt x="48" y="1852"/>
                    </a:cubicBezTo>
                    <a:cubicBezTo>
                      <a:pt x="0" y="2365"/>
                      <a:pt x="81" y="2909"/>
                      <a:pt x="289" y="3406"/>
                    </a:cubicBezTo>
                    <a:cubicBezTo>
                      <a:pt x="353" y="3550"/>
                      <a:pt x="401" y="3662"/>
                      <a:pt x="529" y="3742"/>
                    </a:cubicBezTo>
                    <a:cubicBezTo>
                      <a:pt x="602" y="3786"/>
                      <a:pt x="672" y="3805"/>
                      <a:pt x="739" y="3805"/>
                    </a:cubicBezTo>
                    <a:cubicBezTo>
                      <a:pt x="1037" y="3805"/>
                      <a:pt x="1269" y="3429"/>
                      <a:pt x="1426" y="3246"/>
                    </a:cubicBezTo>
                    <a:cubicBezTo>
                      <a:pt x="1746" y="2893"/>
                      <a:pt x="1954" y="2461"/>
                      <a:pt x="1986" y="2029"/>
                    </a:cubicBezTo>
                    <a:cubicBezTo>
                      <a:pt x="2034" y="1644"/>
                      <a:pt x="2146" y="1244"/>
                      <a:pt x="2162" y="860"/>
                    </a:cubicBezTo>
                    <a:cubicBezTo>
                      <a:pt x="2162" y="587"/>
                      <a:pt x="1906" y="299"/>
                      <a:pt x="1650" y="139"/>
                    </a:cubicBezTo>
                    <a:cubicBezTo>
                      <a:pt x="1507" y="62"/>
                      <a:pt x="1333" y="0"/>
                      <a:pt x="1161" y="0"/>
                    </a:cubicBezTo>
                    <a:close/>
                  </a:path>
                </a:pathLst>
              </a:custGeom>
              <a:solidFill>
                <a:srgbClr val="8952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077;p43">
                <a:extLst>
                  <a:ext uri="{FF2B5EF4-FFF2-40B4-BE49-F238E27FC236}">
                    <a16:creationId xmlns:a16="http://schemas.microsoft.com/office/drawing/2014/main" id="{D0C58242-5CB8-B04B-B259-DA24735429A4}"/>
                  </a:ext>
                </a:extLst>
              </p:cNvPr>
              <p:cNvSpPr/>
              <p:nvPr/>
            </p:nvSpPr>
            <p:spPr>
              <a:xfrm>
                <a:off x="4814988" y="3515425"/>
                <a:ext cx="16725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889" extrusionOk="0">
                    <a:moveTo>
                      <a:pt x="647" y="1"/>
                    </a:moveTo>
                    <a:cubicBezTo>
                      <a:pt x="644" y="1"/>
                      <a:pt x="641" y="3"/>
                      <a:pt x="641" y="7"/>
                    </a:cubicBezTo>
                    <a:cubicBezTo>
                      <a:pt x="353" y="168"/>
                      <a:pt x="177" y="552"/>
                      <a:pt x="97" y="840"/>
                    </a:cubicBezTo>
                    <a:cubicBezTo>
                      <a:pt x="1" y="1192"/>
                      <a:pt x="17" y="1545"/>
                      <a:pt x="145" y="1865"/>
                    </a:cubicBezTo>
                    <a:cubicBezTo>
                      <a:pt x="65" y="1529"/>
                      <a:pt x="65" y="1192"/>
                      <a:pt x="161" y="872"/>
                    </a:cubicBezTo>
                    <a:cubicBezTo>
                      <a:pt x="193" y="712"/>
                      <a:pt x="273" y="552"/>
                      <a:pt x="353" y="408"/>
                    </a:cubicBezTo>
                    <a:cubicBezTo>
                      <a:pt x="433" y="264"/>
                      <a:pt x="561" y="152"/>
                      <a:pt x="657" y="23"/>
                    </a:cubicBezTo>
                    <a:cubicBezTo>
                      <a:pt x="668" y="12"/>
                      <a:pt x="656" y="1"/>
                      <a:pt x="647" y="1"/>
                    </a:cubicBezTo>
                    <a:close/>
                    <a:moveTo>
                      <a:pt x="145" y="1865"/>
                    </a:moveTo>
                    <a:cubicBezTo>
                      <a:pt x="129" y="1881"/>
                      <a:pt x="129" y="1889"/>
                      <a:pt x="133" y="1889"/>
                    </a:cubicBezTo>
                    <a:cubicBezTo>
                      <a:pt x="137" y="1889"/>
                      <a:pt x="145" y="1881"/>
                      <a:pt x="145" y="1865"/>
                    </a:cubicBezTo>
                    <a:close/>
                  </a:path>
                </a:pathLst>
              </a:custGeom>
              <a:solidFill>
                <a:srgbClr val="AB9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078;p43">
                <a:extLst>
                  <a:ext uri="{FF2B5EF4-FFF2-40B4-BE49-F238E27FC236}">
                    <a16:creationId xmlns:a16="http://schemas.microsoft.com/office/drawing/2014/main" id="{FF130ED7-CC62-8B41-9710-0E31BE7E56A2}"/>
                  </a:ext>
                </a:extLst>
              </p:cNvPr>
              <p:cNvSpPr/>
              <p:nvPr/>
            </p:nvSpPr>
            <p:spPr>
              <a:xfrm>
                <a:off x="4824988" y="3493000"/>
                <a:ext cx="130950" cy="184075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7363" extrusionOk="0">
                    <a:moveTo>
                      <a:pt x="2849" y="1"/>
                    </a:moveTo>
                    <a:cubicBezTo>
                      <a:pt x="1744" y="1"/>
                      <a:pt x="631" y="763"/>
                      <a:pt x="241" y="1785"/>
                    </a:cubicBezTo>
                    <a:cubicBezTo>
                      <a:pt x="65" y="2266"/>
                      <a:pt x="1" y="2810"/>
                      <a:pt x="65" y="3322"/>
                    </a:cubicBezTo>
                    <a:cubicBezTo>
                      <a:pt x="81" y="3483"/>
                      <a:pt x="113" y="3643"/>
                      <a:pt x="113" y="3803"/>
                    </a:cubicBezTo>
                    <a:cubicBezTo>
                      <a:pt x="97" y="4027"/>
                      <a:pt x="33" y="4235"/>
                      <a:pt x="17" y="4427"/>
                    </a:cubicBezTo>
                    <a:cubicBezTo>
                      <a:pt x="1" y="4684"/>
                      <a:pt x="81" y="4956"/>
                      <a:pt x="161" y="5212"/>
                    </a:cubicBezTo>
                    <a:cubicBezTo>
                      <a:pt x="305" y="5628"/>
                      <a:pt x="433" y="6045"/>
                      <a:pt x="674" y="6413"/>
                    </a:cubicBezTo>
                    <a:cubicBezTo>
                      <a:pt x="898" y="6797"/>
                      <a:pt x="1218" y="7118"/>
                      <a:pt x="1618" y="7294"/>
                    </a:cubicBezTo>
                    <a:cubicBezTo>
                      <a:pt x="1724" y="7342"/>
                      <a:pt x="1829" y="7362"/>
                      <a:pt x="1934" y="7362"/>
                    </a:cubicBezTo>
                    <a:cubicBezTo>
                      <a:pt x="2354" y="7362"/>
                      <a:pt x="2761" y="7031"/>
                      <a:pt x="3108" y="6813"/>
                    </a:cubicBezTo>
                    <a:cubicBezTo>
                      <a:pt x="3684" y="6413"/>
                      <a:pt x="4196" y="5885"/>
                      <a:pt x="4549" y="5276"/>
                    </a:cubicBezTo>
                    <a:cubicBezTo>
                      <a:pt x="4901" y="4604"/>
                      <a:pt x="5141" y="3867"/>
                      <a:pt x="5221" y="3130"/>
                    </a:cubicBezTo>
                    <a:cubicBezTo>
                      <a:pt x="5237" y="2954"/>
                      <a:pt x="5237" y="2794"/>
                      <a:pt x="5237" y="2602"/>
                    </a:cubicBezTo>
                    <a:cubicBezTo>
                      <a:pt x="5237" y="2202"/>
                      <a:pt x="5157" y="1833"/>
                      <a:pt x="5029" y="1401"/>
                    </a:cubicBezTo>
                    <a:cubicBezTo>
                      <a:pt x="4741" y="760"/>
                      <a:pt x="4164" y="280"/>
                      <a:pt x="3476" y="88"/>
                    </a:cubicBezTo>
                    <a:cubicBezTo>
                      <a:pt x="3271" y="29"/>
                      <a:pt x="3060" y="1"/>
                      <a:pt x="2849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 w="48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079;p43">
                <a:extLst>
                  <a:ext uri="{FF2B5EF4-FFF2-40B4-BE49-F238E27FC236}">
                    <a16:creationId xmlns:a16="http://schemas.microsoft.com/office/drawing/2014/main" id="{4201F59E-B848-A147-A16C-E69ED06FEEC2}"/>
                  </a:ext>
                </a:extLst>
              </p:cNvPr>
              <p:cNvSpPr/>
              <p:nvPr/>
            </p:nvSpPr>
            <p:spPr>
              <a:xfrm>
                <a:off x="4829813" y="3461225"/>
                <a:ext cx="154950" cy="173700"/>
              </a:xfrm>
              <a:custGeom>
                <a:avLst/>
                <a:gdLst/>
                <a:ahLst/>
                <a:cxnLst/>
                <a:rect l="l" t="t" r="r" b="b"/>
                <a:pathLst>
                  <a:path w="6198" h="6948" extrusionOk="0">
                    <a:moveTo>
                      <a:pt x="2628" y="1"/>
                    </a:moveTo>
                    <a:cubicBezTo>
                      <a:pt x="2108" y="1"/>
                      <a:pt x="1587" y="164"/>
                      <a:pt x="1169" y="478"/>
                    </a:cubicBezTo>
                    <a:cubicBezTo>
                      <a:pt x="641" y="878"/>
                      <a:pt x="0" y="1695"/>
                      <a:pt x="304" y="2384"/>
                    </a:cubicBezTo>
                    <a:cubicBezTo>
                      <a:pt x="360" y="2338"/>
                      <a:pt x="417" y="2318"/>
                      <a:pt x="475" y="2318"/>
                    </a:cubicBezTo>
                    <a:cubicBezTo>
                      <a:pt x="802" y="2318"/>
                      <a:pt x="1150" y="2958"/>
                      <a:pt x="1313" y="3216"/>
                    </a:cubicBezTo>
                    <a:cubicBezTo>
                      <a:pt x="1345" y="3312"/>
                      <a:pt x="1393" y="3392"/>
                      <a:pt x="1425" y="3505"/>
                    </a:cubicBezTo>
                    <a:cubicBezTo>
                      <a:pt x="1633" y="3905"/>
                      <a:pt x="1826" y="4321"/>
                      <a:pt x="2130" y="4657"/>
                    </a:cubicBezTo>
                    <a:cubicBezTo>
                      <a:pt x="2434" y="4994"/>
                      <a:pt x="2834" y="5266"/>
                      <a:pt x="3251" y="5394"/>
                    </a:cubicBezTo>
                    <a:cubicBezTo>
                      <a:pt x="3555" y="5474"/>
                      <a:pt x="3987" y="5682"/>
                      <a:pt x="4164" y="5939"/>
                    </a:cubicBezTo>
                    <a:cubicBezTo>
                      <a:pt x="4228" y="6019"/>
                      <a:pt x="4356" y="6899"/>
                      <a:pt x="4244" y="6947"/>
                    </a:cubicBezTo>
                    <a:cubicBezTo>
                      <a:pt x="4996" y="6675"/>
                      <a:pt x="5605" y="6099"/>
                      <a:pt x="6197" y="5586"/>
                    </a:cubicBezTo>
                    <a:cubicBezTo>
                      <a:pt x="6085" y="5042"/>
                      <a:pt x="5989" y="4481"/>
                      <a:pt x="5893" y="3937"/>
                    </a:cubicBezTo>
                    <a:cubicBezTo>
                      <a:pt x="5765" y="3264"/>
                      <a:pt x="5653" y="2576"/>
                      <a:pt x="5349" y="1935"/>
                    </a:cubicBezTo>
                    <a:cubicBezTo>
                      <a:pt x="4964" y="1119"/>
                      <a:pt x="4308" y="414"/>
                      <a:pt x="3443" y="142"/>
                    </a:cubicBezTo>
                    <a:cubicBezTo>
                      <a:pt x="3182" y="47"/>
                      <a:pt x="2905" y="1"/>
                      <a:pt x="2628" y="1"/>
                    </a:cubicBezTo>
                    <a:close/>
                  </a:path>
                </a:pathLst>
              </a:custGeom>
              <a:solidFill>
                <a:srgbClr val="925E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080;p43">
                <a:extLst>
                  <a:ext uri="{FF2B5EF4-FFF2-40B4-BE49-F238E27FC236}">
                    <a16:creationId xmlns:a16="http://schemas.microsoft.com/office/drawing/2014/main" id="{12499AF1-5060-134C-A894-0253B05FE73B}"/>
                  </a:ext>
                </a:extLst>
              </p:cNvPr>
              <p:cNvSpPr/>
              <p:nvPr/>
            </p:nvSpPr>
            <p:spPr>
              <a:xfrm>
                <a:off x="4838263" y="3504825"/>
                <a:ext cx="101650" cy="101000"/>
              </a:xfrm>
              <a:custGeom>
                <a:avLst/>
                <a:gdLst/>
                <a:ahLst/>
                <a:cxnLst/>
                <a:rect l="l" t="t" r="r" b="b"/>
                <a:pathLst>
                  <a:path w="4066" h="4040" extrusionOk="0">
                    <a:moveTo>
                      <a:pt x="144" y="0"/>
                    </a:moveTo>
                    <a:cubicBezTo>
                      <a:pt x="64" y="0"/>
                      <a:pt x="0" y="122"/>
                      <a:pt x="94" y="175"/>
                    </a:cubicBezTo>
                    <a:cubicBezTo>
                      <a:pt x="863" y="672"/>
                      <a:pt x="751" y="1761"/>
                      <a:pt x="1007" y="2513"/>
                    </a:cubicBezTo>
                    <a:cubicBezTo>
                      <a:pt x="1263" y="3250"/>
                      <a:pt x="1904" y="3858"/>
                      <a:pt x="2689" y="4002"/>
                    </a:cubicBezTo>
                    <a:cubicBezTo>
                      <a:pt x="2813" y="4027"/>
                      <a:pt x="2937" y="4039"/>
                      <a:pt x="3060" y="4039"/>
                    </a:cubicBezTo>
                    <a:cubicBezTo>
                      <a:pt x="3413" y="4039"/>
                      <a:pt x="3757" y="3940"/>
                      <a:pt x="4066" y="3762"/>
                    </a:cubicBezTo>
                    <a:lnTo>
                      <a:pt x="4066" y="3762"/>
                    </a:lnTo>
                    <a:cubicBezTo>
                      <a:pt x="3816" y="3856"/>
                      <a:pt x="3546" y="3902"/>
                      <a:pt x="3274" y="3902"/>
                    </a:cubicBezTo>
                    <a:cubicBezTo>
                      <a:pt x="2709" y="3902"/>
                      <a:pt x="2138" y="3703"/>
                      <a:pt x="1728" y="3314"/>
                    </a:cubicBezTo>
                    <a:cubicBezTo>
                      <a:pt x="1424" y="3042"/>
                      <a:pt x="1231" y="2657"/>
                      <a:pt x="1135" y="2257"/>
                    </a:cubicBezTo>
                    <a:cubicBezTo>
                      <a:pt x="1023" y="1841"/>
                      <a:pt x="991" y="1392"/>
                      <a:pt x="863" y="992"/>
                    </a:cubicBezTo>
                    <a:cubicBezTo>
                      <a:pt x="751" y="592"/>
                      <a:pt x="543" y="239"/>
                      <a:pt x="191" y="15"/>
                    </a:cubicBezTo>
                    <a:cubicBezTo>
                      <a:pt x="175" y="5"/>
                      <a:pt x="159" y="0"/>
                      <a:pt x="144" y="0"/>
                    </a:cubicBezTo>
                    <a:close/>
                  </a:path>
                </a:pathLst>
              </a:custGeom>
              <a:solidFill>
                <a:srgbClr val="925E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081;p43">
                <a:extLst>
                  <a:ext uri="{FF2B5EF4-FFF2-40B4-BE49-F238E27FC236}">
                    <a16:creationId xmlns:a16="http://schemas.microsoft.com/office/drawing/2014/main" id="{626B6C5C-AC89-0A4C-99D9-83665FB7E455}"/>
                  </a:ext>
                </a:extLst>
              </p:cNvPr>
              <p:cNvSpPr/>
              <p:nvPr/>
            </p:nvSpPr>
            <p:spPr>
              <a:xfrm>
                <a:off x="4833813" y="3465550"/>
                <a:ext cx="267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095" extrusionOk="0">
                    <a:moveTo>
                      <a:pt x="1041" y="1"/>
                    </a:moveTo>
                    <a:cubicBezTo>
                      <a:pt x="1052" y="6"/>
                      <a:pt x="1059" y="8"/>
                      <a:pt x="1062" y="8"/>
                    </a:cubicBezTo>
                    <a:cubicBezTo>
                      <a:pt x="1070" y="8"/>
                      <a:pt x="1062" y="1"/>
                      <a:pt x="1041" y="1"/>
                    </a:cubicBezTo>
                    <a:close/>
                    <a:moveTo>
                      <a:pt x="1041" y="1"/>
                    </a:moveTo>
                    <a:lnTo>
                      <a:pt x="1041" y="1"/>
                    </a:lnTo>
                    <a:cubicBezTo>
                      <a:pt x="705" y="225"/>
                      <a:pt x="433" y="529"/>
                      <a:pt x="240" y="898"/>
                    </a:cubicBezTo>
                    <a:cubicBezTo>
                      <a:pt x="80" y="1266"/>
                      <a:pt x="0" y="1698"/>
                      <a:pt x="144" y="2082"/>
                    </a:cubicBezTo>
                    <a:cubicBezTo>
                      <a:pt x="152" y="2091"/>
                      <a:pt x="168" y="2095"/>
                      <a:pt x="182" y="2095"/>
                    </a:cubicBezTo>
                    <a:cubicBezTo>
                      <a:pt x="196" y="2095"/>
                      <a:pt x="208" y="2091"/>
                      <a:pt x="208" y="2082"/>
                    </a:cubicBezTo>
                    <a:cubicBezTo>
                      <a:pt x="208" y="1698"/>
                      <a:pt x="240" y="1330"/>
                      <a:pt x="369" y="962"/>
                    </a:cubicBezTo>
                    <a:cubicBezTo>
                      <a:pt x="497" y="609"/>
                      <a:pt x="753" y="241"/>
                      <a:pt x="1041" y="1"/>
                    </a:cubicBezTo>
                    <a:close/>
                  </a:path>
                </a:pathLst>
              </a:custGeom>
              <a:solidFill>
                <a:srgbClr val="925E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082;p43">
                <a:extLst>
                  <a:ext uri="{FF2B5EF4-FFF2-40B4-BE49-F238E27FC236}">
                    <a16:creationId xmlns:a16="http://schemas.microsoft.com/office/drawing/2014/main" id="{C09A9F2B-8438-AE44-BA47-EBAFD395044C}"/>
                  </a:ext>
                </a:extLst>
              </p:cNvPr>
              <p:cNvSpPr/>
              <p:nvPr/>
            </p:nvSpPr>
            <p:spPr>
              <a:xfrm>
                <a:off x="4961513" y="3514675"/>
                <a:ext cx="29250" cy="8142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3257" extrusionOk="0">
                    <a:moveTo>
                      <a:pt x="35" y="1"/>
                    </a:moveTo>
                    <a:cubicBezTo>
                      <a:pt x="15" y="1"/>
                      <a:pt x="0" y="26"/>
                      <a:pt x="0" y="37"/>
                    </a:cubicBezTo>
                    <a:cubicBezTo>
                      <a:pt x="97" y="598"/>
                      <a:pt x="321" y="1158"/>
                      <a:pt x="529" y="1703"/>
                    </a:cubicBezTo>
                    <a:cubicBezTo>
                      <a:pt x="705" y="2215"/>
                      <a:pt x="897" y="2744"/>
                      <a:pt x="1169" y="3256"/>
                    </a:cubicBezTo>
                    <a:cubicBezTo>
                      <a:pt x="1025" y="2696"/>
                      <a:pt x="865" y="2135"/>
                      <a:pt x="657" y="1607"/>
                    </a:cubicBezTo>
                    <a:cubicBezTo>
                      <a:pt x="481" y="1078"/>
                      <a:pt x="321" y="502"/>
                      <a:pt x="65" y="21"/>
                    </a:cubicBezTo>
                    <a:cubicBezTo>
                      <a:pt x="54" y="6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rgbClr val="925E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083;p43">
                <a:extLst>
                  <a:ext uri="{FF2B5EF4-FFF2-40B4-BE49-F238E27FC236}">
                    <a16:creationId xmlns:a16="http://schemas.microsoft.com/office/drawing/2014/main" id="{4F480A40-C4E2-3347-BF4F-0B5CC3A1446B}"/>
                  </a:ext>
                </a:extLst>
              </p:cNvPr>
              <p:cNvSpPr/>
              <p:nvPr/>
            </p:nvSpPr>
            <p:spPr>
              <a:xfrm>
                <a:off x="4859838" y="3522850"/>
                <a:ext cx="65675" cy="644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2577" extrusionOk="0">
                    <a:moveTo>
                      <a:pt x="24" y="0"/>
                    </a:moveTo>
                    <a:cubicBezTo>
                      <a:pt x="14" y="0"/>
                      <a:pt x="0" y="15"/>
                      <a:pt x="0" y="15"/>
                    </a:cubicBezTo>
                    <a:cubicBezTo>
                      <a:pt x="32" y="143"/>
                      <a:pt x="96" y="319"/>
                      <a:pt x="176" y="431"/>
                    </a:cubicBezTo>
                    <a:cubicBezTo>
                      <a:pt x="256" y="575"/>
                      <a:pt x="336" y="719"/>
                      <a:pt x="416" y="831"/>
                    </a:cubicBezTo>
                    <a:cubicBezTo>
                      <a:pt x="609" y="1088"/>
                      <a:pt x="801" y="1328"/>
                      <a:pt x="1025" y="1552"/>
                    </a:cubicBezTo>
                    <a:cubicBezTo>
                      <a:pt x="1505" y="2032"/>
                      <a:pt x="2034" y="2353"/>
                      <a:pt x="2626" y="2577"/>
                    </a:cubicBezTo>
                    <a:cubicBezTo>
                      <a:pt x="2066" y="2337"/>
                      <a:pt x="1553" y="1952"/>
                      <a:pt x="1105" y="1536"/>
                    </a:cubicBezTo>
                    <a:cubicBezTo>
                      <a:pt x="881" y="1312"/>
                      <a:pt x="689" y="1072"/>
                      <a:pt x="497" y="815"/>
                    </a:cubicBezTo>
                    <a:cubicBezTo>
                      <a:pt x="432" y="687"/>
                      <a:pt x="336" y="575"/>
                      <a:pt x="256" y="431"/>
                    </a:cubicBezTo>
                    <a:cubicBezTo>
                      <a:pt x="192" y="287"/>
                      <a:pt x="128" y="159"/>
                      <a:pt x="32" y="15"/>
                    </a:cubicBezTo>
                    <a:cubicBezTo>
                      <a:pt x="32" y="4"/>
                      <a:pt x="29" y="0"/>
                      <a:pt x="24" y="0"/>
                    </a:cubicBezTo>
                    <a:close/>
                  </a:path>
                </a:pathLst>
              </a:custGeom>
              <a:solidFill>
                <a:srgbClr val="AB9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084;p43">
                <a:extLst>
                  <a:ext uri="{FF2B5EF4-FFF2-40B4-BE49-F238E27FC236}">
                    <a16:creationId xmlns:a16="http://schemas.microsoft.com/office/drawing/2014/main" id="{0476D4CC-297A-EC41-867B-B8EA71E7208A}"/>
                  </a:ext>
                </a:extLst>
              </p:cNvPr>
              <p:cNvSpPr/>
              <p:nvPr/>
            </p:nvSpPr>
            <p:spPr>
              <a:xfrm>
                <a:off x="4932688" y="3485175"/>
                <a:ext cx="34850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579" extrusionOk="0">
                    <a:moveTo>
                      <a:pt x="17" y="0"/>
                    </a:moveTo>
                    <a:cubicBezTo>
                      <a:pt x="1" y="0"/>
                      <a:pt x="1" y="16"/>
                      <a:pt x="1" y="16"/>
                    </a:cubicBezTo>
                    <a:cubicBezTo>
                      <a:pt x="161" y="193"/>
                      <a:pt x="337" y="353"/>
                      <a:pt x="481" y="545"/>
                    </a:cubicBezTo>
                    <a:cubicBezTo>
                      <a:pt x="641" y="737"/>
                      <a:pt x="769" y="961"/>
                      <a:pt x="913" y="1185"/>
                    </a:cubicBezTo>
                    <a:cubicBezTo>
                      <a:pt x="1153" y="1618"/>
                      <a:pt x="1314" y="2082"/>
                      <a:pt x="1394" y="2579"/>
                    </a:cubicBezTo>
                    <a:cubicBezTo>
                      <a:pt x="1330" y="2082"/>
                      <a:pt x="1202" y="1602"/>
                      <a:pt x="961" y="1153"/>
                    </a:cubicBezTo>
                    <a:cubicBezTo>
                      <a:pt x="833" y="929"/>
                      <a:pt x="721" y="721"/>
                      <a:pt x="561" y="529"/>
                    </a:cubicBezTo>
                    <a:cubicBezTo>
                      <a:pt x="401" y="337"/>
                      <a:pt x="209" y="129"/>
                      <a:pt x="17" y="0"/>
                    </a:cubicBezTo>
                    <a:close/>
                  </a:path>
                </a:pathLst>
              </a:custGeom>
              <a:solidFill>
                <a:srgbClr val="AB9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085;p43">
                <a:extLst>
                  <a:ext uri="{FF2B5EF4-FFF2-40B4-BE49-F238E27FC236}">
                    <a16:creationId xmlns:a16="http://schemas.microsoft.com/office/drawing/2014/main" id="{C22C2F0C-A115-D744-A8BD-2C1C19E4BB16}"/>
                  </a:ext>
                </a:extLst>
              </p:cNvPr>
              <p:cNvSpPr/>
              <p:nvPr/>
            </p:nvSpPr>
            <p:spPr>
              <a:xfrm>
                <a:off x="4843413" y="3469950"/>
                <a:ext cx="304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02" extrusionOk="0">
                    <a:moveTo>
                      <a:pt x="1218" y="1"/>
                    </a:moveTo>
                    <a:cubicBezTo>
                      <a:pt x="945" y="113"/>
                      <a:pt x="705" y="241"/>
                      <a:pt x="481" y="465"/>
                    </a:cubicBezTo>
                    <a:cubicBezTo>
                      <a:pt x="257" y="673"/>
                      <a:pt x="97" y="914"/>
                      <a:pt x="1" y="1186"/>
                    </a:cubicBezTo>
                    <a:cubicBezTo>
                      <a:pt x="1" y="1202"/>
                      <a:pt x="17" y="1202"/>
                      <a:pt x="17" y="1202"/>
                    </a:cubicBezTo>
                    <a:cubicBezTo>
                      <a:pt x="321" y="689"/>
                      <a:pt x="721" y="273"/>
                      <a:pt x="1218" y="1"/>
                    </a:cubicBezTo>
                    <a:close/>
                  </a:path>
                </a:pathLst>
              </a:custGeom>
              <a:solidFill>
                <a:srgbClr val="AB9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086;p43">
                <a:extLst>
                  <a:ext uri="{FF2B5EF4-FFF2-40B4-BE49-F238E27FC236}">
                    <a16:creationId xmlns:a16="http://schemas.microsoft.com/office/drawing/2014/main" id="{0F7E5B25-9CF4-9842-84F2-B8D7429B6138}"/>
                  </a:ext>
                </a:extLst>
              </p:cNvPr>
              <p:cNvSpPr/>
              <p:nvPr/>
            </p:nvSpPr>
            <p:spPr>
              <a:xfrm>
                <a:off x="4844213" y="3484775"/>
                <a:ext cx="276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968" extrusionOk="0">
                    <a:moveTo>
                      <a:pt x="1089" y="0"/>
                    </a:moveTo>
                    <a:cubicBezTo>
                      <a:pt x="1095" y="6"/>
                      <a:pt x="1098" y="8"/>
                      <a:pt x="1100" y="8"/>
                    </a:cubicBezTo>
                    <a:cubicBezTo>
                      <a:pt x="1104" y="8"/>
                      <a:pt x="1100" y="0"/>
                      <a:pt x="1089" y="0"/>
                    </a:cubicBezTo>
                    <a:close/>
                    <a:moveTo>
                      <a:pt x="1089" y="0"/>
                    </a:moveTo>
                    <a:lnTo>
                      <a:pt x="1089" y="0"/>
                    </a:lnTo>
                    <a:cubicBezTo>
                      <a:pt x="865" y="96"/>
                      <a:pt x="673" y="209"/>
                      <a:pt x="465" y="369"/>
                    </a:cubicBezTo>
                    <a:cubicBezTo>
                      <a:pt x="369" y="449"/>
                      <a:pt x="289" y="529"/>
                      <a:pt x="209" y="641"/>
                    </a:cubicBezTo>
                    <a:cubicBezTo>
                      <a:pt x="161" y="673"/>
                      <a:pt x="129" y="705"/>
                      <a:pt x="81" y="769"/>
                    </a:cubicBezTo>
                    <a:cubicBezTo>
                      <a:pt x="49" y="817"/>
                      <a:pt x="1" y="865"/>
                      <a:pt x="1" y="929"/>
                    </a:cubicBezTo>
                    <a:cubicBezTo>
                      <a:pt x="1" y="953"/>
                      <a:pt x="18" y="967"/>
                      <a:pt x="33" y="967"/>
                    </a:cubicBezTo>
                    <a:cubicBezTo>
                      <a:pt x="39" y="967"/>
                      <a:pt x="44" y="965"/>
                      <a:pt x="49" y="961"/>
                    </a:cubicBezTo>
                    <a:cubicBezTo>
                      <a:pt x="81" y="929"/>
                      <a:pt x="129" y="881"/>
                      <a:pt x="161" y="833"/>
                    </a:cubicBezTo>
                    <a:cubicBezTo>
                      <a:pt x="209" y="801"/>
                      <a:pt x="241" y="737"/>
                      <a:pt x="289" y="689"/>
                    </a:cubicBezTo>
                    <a:cubicBezTo>
                      <a:pt x="369" y="593"/>
                      <a:pt x="449" y="513"/>
                      <a:pt x="529" y="433"/>
                    </a:cubicBezTo>
                    <a:cubicBezTo>
                      <a:pt x="705" y="289"/>
                      <a:pt x="881" y="129"/>
                      <a:pt x="1089" y="0"/>
                    </a:cubicBezTo>
                    <a:close/>
                  </a:path>
                </a:pathLst>
              </a:custGeom>
              <a:solidFill>
                <a:srgbClr val="AB9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087;p43">
                <a:extLst>
                  <a:ext uri="{FF2B5EF4-FFF2-40B4-BE49-F238E27FC236}">
                    <a16:creationId xmlns:a16="http://schemas.microsoft.com/office/drawing/2014/main" id="{9DE20871-E7AA-DD48-A652-81C16EAFFDE5}"/>
                  </a:ext>
                </a:extLst>
              </p:cNvPr>
              <p:cNvSpPr/>
              <p:nvPr/>
            </p:nvSpPr>
            <p:spPr>
              <a:xfrm>
                <a:off x="4923488" y="3501975"/>
                <a:ext cx="3645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2207" extrusionOk="0">
                    <a:moveTo>
                      <a:pt x="16" y="1"/>
                    </a:moveTo>
                    <a:cubicBezTo>
                      <a:pt x="16" y="1"/>
                      <a:pt x="0" y="1"/>
                      <a:pt x="0" y="33"/>
                    </a:cubicBezTo>
                    <a:cubicBezTo>
                      <a:pt x="657" y="609"/>
                      <a:pt x="1169" y="1346"/>
                      <a:pt x="1457" y="2195"/>
                    </a:cubicBezTo>
                    <a:cubicBezTo>
                      <a:pt x="1201" y="1346"/>
                      <a:pt x="705" y="561"/>
                      <a:pt x="16" y="1"/>
                    </a:cubicBezTo>
                    <a:close/>
                    <a:moveTo>
                      <a:pt x="1457" y="2195"/>
                    </a:moveTo>
                    <a:lnTo>
                      <a:pt x="1457" y="2195"/>
                    </a:lnTo>
                    <a:cubicBezTo>
                      <a:pt x="1449" y="2203"/>
                      <a:pt x="1449" y="2207"/>
                      <a:pt x="1451" y="2207"/>
                    </a:cubicBezTo>
                    <a:cubicBezTo>
                      <a:pt x="1453" y="2207"/>
                      <a:pt x="1457" y="2203"/>
                      <a:pt x="1457" y="2195"/>
                    </a:cubicBezTo>
                    <a:close/>
                  </a:path>
                </a:pathLst>
              </a:custGeom>
              <a:solidFill>
                <a:srgbClr val="AB9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088;p43">
                <a:extLst>
                  <a:ext uri="{FF2B5EF4-FFF2-40B4-BE49-F238E27FC236}">
                    <a16:creationId xmlns:a16="http://schemas.microsoft.com/office/drawing/2014/main" id="{8DFBB832-031A-7442-9BBB-80EB5B423498}"/>
                  </a:ext>
                </a:extLst>
              </p:cNvPr>
              <p:cNvSpPr/>
              <p:nvPr/>
            </p:nvSpPr>
            <p:spPr>
              <a:xfrm>
                <a:off x="4879038" y="3496775"/>
                <a:ext cx="64475" cy="52475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2099" extrusionOk="0">
                    <a:moveTo>
                      <a:pt x="33" y="1"/>
                    </a:moveTo>
                    <a:cubicBezTo>
                      <a:pt x="1" y="1"/>
                      <a:pt x="1" y="33"/>
                      <a:pt x="33" y="49"/>
                    </a:cubicBezTo>
                    <a:cubicBezTo>
                      <a:pt x="577" y="241"/>
                      <a:pt x="1074" y="449"/>
                      <a:pt x="1522" y="817"/>
                    </a:cubicBezTo>
                    <a:cubicBezTo>
                      <a:pt x="1954" y="1154"/>
                      <a:pt x="2291" y="1602"/>
                      <a:pt x="2563" y="2099"/>
                    </a:cubicBezTo>
                    <a:cubicBezTo>
                      <a:pt x="2563" y="2099"/>
                      <a:pt x="2579" y="2083"/>
                      <a:pt x="2579" y="2051"/>
                    </a:cubicBezTo>
                    <a:cubicBezTo>
                      <a:pt x="2339" y="1522"/>
                      <a:pt x="2002" y="1058"/>
                      <a:pt x="1538" y="689"/>
                    </a:cubicBezTo>
                    <a:cubicBezTo>
                      <a:pt x="1122" y="353"/>
                      <a:pt x="577" y="81"/>
                      <a:pt x="33" y="1"/>
                    </a:cubicBezTo>
                    <a:close/>
                  </a:path>
                </a:pathLst>
              </a:custGeom>
              <a:solidFill>
                <a:srgbClr val="AB9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089;p43">
                <a:extLst>
                  <a:ext uri="{FF2B5EF4-FFF2-40B4-BE49-F238E27FC236}">
                    <a16:creationId xmlns:a16="http://schemas.microsoft.com/office/drawing/2014/main" id="{7831C5F0-AE64-3A49-8B93-FB3BE9295AF2}"/>
                  </a:ext>
                </a:extLst>
              </p:cNvPr>
              <p:cNvSpPr/>
              <p:nvPr/>
            </p:nvSpPr>
            <p:spPr>
              <a:xfrm>
                <a:off x="4852013" y="3506100"/>
                <a:ext cx="294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327" extrusionOk="0">
                    <a:moveTo>
                      <a:pt x="1173" y="107"/>
                    </a:moveTo>
                    <a:lnTo>
                      <a:pt x="1173" y="107"/>
                    </a:lnTo>
                    <a:cubicBezTo>
                      <a:pt x="1174" y="108"/>
                      <a:pt x="1176" y="108"/>
                      <a:pt x="1178" y="108"/>
                    </a:cubicBezTo>
                    <a:cubicBezTo>
                      <a:pt x="1176" y="108"/>
                      <a:pt x="1175" y="107"/>
                      <a:pt x="1173" y="107"/>
                    </a:cubicBezTo>
                    <a:close/>
                    <a:moveTo>
                      <a:pt x="794" y="0"/>
                    </a:moveTo>
                    <a:cubicBezTo>
                      <a:pt x="715" y="0"/>
                      <a:pt x="635" y="9"/>
                      <a:pt x="553" y="28"/>
                    </a:cubicBezTo>
                    <a:cubicBezTo>
                      <a:pt x="457" y="44"/>
                      <a:pt x="361" y="60"/>
                      <a:pt x="281" y="108"/>
                    </a:cubicBezTo>
                    <a:cubicBezTo>
                      <a:pt x="201" y="140"/>
                      <a:pt x="73" y="188"/>
                      <a:pt x="25" y="268"/>
                    </a:cubicBezTo>
                    <a:cubicBezTo>
                      <a:pt x="0" y="293"/>
                      <a:pt x="23" y="327"/>
                      <a:pt x="49" y="327"/>
                    </a:cubicBezTo>
                    <a:cubicBezTo>
                      <a:pt x="57" y="327"/>
                      <a:pt x="65" y="324"/>
                      <a:pt x="73" y="316"/>
                    </a:cubicBezTo>
                    <a:lnTo>
                      <a:pt x="201" y="268"/>
                    </a:lnTo>
                    <a:lnTo>
                      <a:pt x="313" y="204"/>
                    </a:lnTo>
                    <a:cubicBezTo>
                      <a:pt x="393" y="156"/>
                      <a:pt x="505" y="140"/>
                      <a:pt x="601" y="124"/>
                    </a:cubicBezTo>
                    <a:cubicBezTo>
                      <a:pt x="704" y="96"/>
                      <a:pt x="817" y="79"/>
                      <a:pt x="931" y="79"/>
                    </a:cubicBezTo>
                    <a:cubicBezTo>
                      <a:pt x="1012" y="79"/>
                      <a:pt x="1094" y="88"/>
                      <a:pt x="1173" y="107"/>
                    </a:cubicBezTo>
                    <a:lnTo>
                      <a:pt x="1173" y="107"/>
                    </a:lnTo>
                    <a:cubicBezTo>
                      <a:pt x="1162" y="101"/>
                      <a:pt x="1162" y="74"/>
                      <a:pt x="1162" y="60"/>
                    </a:cubicBezTo>
                    <a:cubicBezTo>
                      <a:pt x="1036" y="21"/>
                      <a:pt x="916" y="0"/>
                      <a:pt x="794" y="0"/>
                    </a:cubicBezTo>
                    <a:close/>
                  </a:path>
                </a:pathLst>
              </a:custGeom>
              <a:solidFill>
                <a:srgbClr val="AB9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090;p43">
                <a:extLst>
                  <a:ext uri="{FF2B5EF4-FFF2-40B4-BE49-F238E27FC236}">
                    <a16:creationId xmlns:a16="http://schemas.microsoft.com/office/drawing/2014/main" id="{6323F907-A022-2C4B-AEE6-F649135F17A6}"/>
                  </a:ext>
                </a:extLst>
              </p:cNvPr>
              <p:cNvSpPr/>
              <p:nvPr/>
            </p:nvSpPr>
            <p:spPr>
              <a:xfrm>
                <a:off x="4916263" y="3539850"/>
                <a:ext cx="46475" cy="578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2314" extrusionOk="0">
                    <a:moveTo>
                      <a:pt x="14" y="1"/>
                    </a:moveTo>
                    <a:cubicBezTo>
                      <a:pt x="1" y="1"/>
                      <a:pt x="1" y="16"/>
                      <a:pt x="1" y="39"/>
                    </a:cubicBezTo>
                    <a:cubicBezTo>
                      <a:pt x="706" y="712"/>
                      <a:pt x="1346" y="1480"/>
                      <a:pt x="1859" y="2313"/>
                    </a:cubicBezTo>
                    <a:cubicBezTo>
                      <a:pt x="1378" y="1448"/>
                      <a:pt x="770" y="648"/>
                      <a:pt x="33" y="7"/>
                    </a:cubicBezTo>
                    <a:cubicBezTo>
                      <a:pt x="24" y="3"/>
                      <a:pt x="18" y="1"/>
                      <a:pt x="14" y="1"/>
                    </a:cubicBezTo>
                    <a:close/>
                  </a:path>
                </a:pathLst>
              </a:custGeom>
              <a:solidFill>
                <a:srgbClr val="AB9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091;p43">
                <a:extLst>
                  <a:ext uri="{FF2B5EF4-FFF2-40B4-BE49-F238E27FC236}">
                    <a16:creationId xmlns:a16="http://schemas.microsoft.com/office/drawing/2014/main" id="{31634C9D-2A21-7040-86B5-C26A2D4CEA15}"/>
                  </a:ext>
                </a:extLst>
              </p:cNvPr>
              <p:cNvSpPr/>
              <p:nvPr/>
            </p:nvSpPr>
            <p:spPr>
              <a:xfrm>
                <a:off x="4843413" y="3593275"/>
                <a:ext cx="13650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87" extrusionOk="0">
                    <a:moveTo>
                      <a:pt x="481" y="0"/>
                    </a:moveTo>
                    <a:cubicBezTo>
                      <a:pt x="449" y="0"/>
                      <a:pt x="417" y="16"/>
                      <a:pt x="401" y="64"/>
                    </a:cubicBezTo>
                    <a:cubicBezTo>
                      <a:pt x="401" y="320"/>
                      <a:pt x="321" y="593"/>
                      <a:pt x="161" y="817"/>
                    </a:cubicBezTo>
                    <a:lnTo>
                      <a:pt x="145" y="833"/>
                    </a:lnTo>
                    <a:cubicBezTo>
                      <a:pt x="81" y="913"/>
                      <a:pt x="1" y="1041"/>
                      <a:pt x="49" y="1153"/>
                    </a:cubicBezTo>
                    <a:cubicBezTo>
                      <a:pt x="65" y="1297"/>
                      <a:pt x="145" y="1377"/>
                      <a:pt x="225" y="1425"/>
                    </a:cubicBezTo>
                    <a:cubicBezTo>
                      <a:pt x="257" y="1441"/>
                      <a:pt x="321" y="1457"/>
                      <a:pt x="337" y="1473"/>
                    </a:cubicBezTo>
                    <a:cubicBezTo>
                      <a:pt x="351" y="1483"/>
                      <a:pt x="364" y="1486"/>
                      <a:pt x="375" y="1486"/>
                    </a:cubicBezTo>
                    <a:cubicBezTo>
                      <a:pt x="404" y="1486"/>
                      <a:pt x="426" y="1464"/>
                      <a:pt x="449" y="1441"/>
                    </a:cubicBezTo>
                    <a:cubicBezTo>
                      <a:pt x="465" y="1393"/>
                      <a:pt x="449" y="1361"/>
                      <a:pt x="401" y="1345"/>
                    </a:cubicBezTo>
                    <a:cubicBezTo>
                      <a:pt x="305" y="1297"/>
                      <a:pt x="209" y="1233"/>
                      <a:pt x="177" y="1153"/>
                    </a:cubicBezTo>
                    <a:cubicBezTo>
                      <a:pt x="161" y="1073"/>
                      <a:pt x="225" y="1025"/>
                      <a:pt x="257" y="945"/>
                    </a:cubicBezTo>
                    <a:lnTo>
                      <a:pt x="289" y="913"/>
                    </a:lnTo>
                    <a:cubicBezTo>
                      <a:pt x="449" y="673"/>
                      <a:pt x="545" y="384"/>
                      <a:pt x="545" y="80"/>
                    </a:cubicBezTo>
                    <a:cubicBezTo>
                      <a:pt x="545" y="32"/>
                      <a:pt x="497" y="16"/>
                      <a:pt x="481" y="0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092;p43">
                <a:extLst>
                  <a:ext uri="{FF2B5EF4-FFF2-40B4-BE49-F238E27FC236}">
                    <a16:creationId xmlns:a16="http://schemas.microsoft.com/office/drawing/2014/main" id="{9D4A600E-3E8A-3D47-AEBA-024BAC24D52B}"/>
                  </a:ext>
                </a:extLst>
              </p:cNvPr>
              <p:cNvSpPr/>
              <p:nvPr/>
            </p:nvSpPr>
            <p:spPr>
              <a:xfrm>
                <a:off x="4869838" y="3573325"/>
                <a:ext cx="327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02" extrusionOk="0">
                    <a:moveTo>
                      <a:pt x="510" y="1"/>
                    </a:moveTo>
                    <a:cubicBezTo>
                      <a:pt x="343" y="1"/>
                      <a:pt x="183" y="36"/>
                      <a:pt x="64" y="109"/>
                    </a:cubicBezTo>
                    <a:cubicBezTo>
                      <a:pt x="0" y="157"/>
                      <a:pt x="48" y="222"/>
                      <a:pt x="113" y="222"/>
                    </a:cubicBezTo>
                    <a:cubicBezTo>
                      <a:pt x="260" y="199"/>
                      <a:pt x="407" y="176"/>
                      <a:pt x="560" y="176"/>
                    </a:cubicBezTo>
                    <a:cubicBezTo>
                      <a:pt x="623" y="176"/>
                      <a:pt x="687" y="180"/>
                      <a:pt x="753" y="190"/>
                    </a:cubicBezTo>
                    <a:cubicBezTo>
                      <a:pt x="929" y="238"/>
                      <a:pt x="1073" y="334"/>
                      <a:pt x="1249" y="398"/>
                    </a:cubicBezTo>
                    <a:cubicBezTo>
                      <a:pt x="1252" y="401"/>
                      <a:pt x="1256" y="402"/>
                      <a:pt x="1261" y="402"/>
                    </a:cubicBezTo>
                    <a:cubicBezTo>
                      <a:pt x="1280" y="402"/>
                      <a:pt x="1308" y="376"/>
                      <a:pt x="1281" y="350"/>
                    </a:cubicBezTo>
                    <a:cubicBezTo>
                      <a:pt x="1147" y="121"/>
                      <a:pt x="817" y="1"/>
                      <a:pt x="510" y="1"/>
                    </a:cubicBezTo>
                    <a:close/>
                  </a:path>
                </a:pathLst>
              </a:custGeom>
              <a:solidFill>
                <a:srgbClr val="733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093;p43">
                <a:extLst>
                  <a:ext uri="{FF2B5EF4-FFF2-40B4-BE49-F238E27FC236}">
                    <a16:creationId xmlns:a16="http://schemas.microsoft.com/office/drawing/2014/main" id="{599C0F61-F304-2A4D-9007-E91B9F98502D}"/>
                  </a:ext>
                </a:extLst>
              </p:cNvPr>
              <p:cNvSpPr/>
              <p:nvPr/>
            </p:nvSpPr>
            <p:spPr>
              <a:xfrm>
                <a:off x="4875488" y="3591100"/>
                <a:ext cx="1522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43" extrusionOk="0">
                    <a:moveTo>
                      <a:pt x="279" y="1"/>
                    </a:moveTo>
                    <a:cubicBezTo>
                      <a:pt x="26" y="1"/>
                      <a:pt x="0" y="409"/>
                      <a:pt x="255" y="439"/>
                    </a:cubicBezTo>
                    <a:cubicBezTo>
                      <a:pt x="269" y="442"/>
                      <a:pt x="284" y="443"/>
                      <a:pt x="297" y="443"/>
                    </a:cubicBezTo>
                    <a:cubicBezTo>
                      <a:pt x="550" y="443"/>
                      <a:pt x="609" y="37"/>
                      <a:pt x="335" y="7"/>
                    </a:cubicBezTo>
                    <a:cubicBezTo>
                      <a:pt x="315" y="3"/>
                      <a:pt x="297" y="1"/>
                      <a:pt x="279" y="1"/>
                    </a:cubicBezTo>
                    <a:close/>
                  </a:path>
                </a:pathLst>
              </a:custGeom>
              <a:solidFill>
                <a:srgbClr val="733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094;p43">
                <a:extLst>
                  <a:ext uri="{FF2B5EF4-FFF2-40B4-BE49-F238E27FC236}">
                    <a16:creationId xmlns:a16="http://schemas.microsoft.com/office/drawing/2014/main" id="{C80F7B81-9562-E142-AB9B-BC2A0A87521D}"/>
                  </a:ext>
                </a:extLst>
              </p:cNvPr>
              <p:cNvSpPr/>
              <p:nvPr/>
            </p:nvSpPr>
            <p:spPr>
              <a:xfrm>
                <a:off x="4831438" y="3587500"/>
                <a:ext cx="152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59" extrusionOk="0">
                    <a:moveTo>
                      <a:pt x="280" y="1"/>
                    </a:moveTo>
                    <a:cubicBezTo>
                      <a:pt x="26" y="1"/>
                      <a:pt x="1" y="410"/>
                      <a:pt x="255" y="455"/>
                    </a:cubicBezTo>
                    <a:cubicBezTo>
                      <a:pt x="270" y="458"/>
                      <a:pt x="284" y="459"/>
                      <a:pt x="298" y="459"/>
                    </a:cubicBezTo>
                    <a:cubicBezTo>
                      <a:pt x="551" y="459"/>
                      <a:pt x="609" y="52"/>
                      <a:pt x="335" y="7"/>
                    </a:cubicBezTo>
                    <a:cubicBezTo>
                      <a:pt x="316" y="3"/>
                      <a:pt x="297" y="1"/>
                      <a:pt x="280" y="1"/>
                    </a:cubicBezTo>
                    <a:close/>
                  </a:path>
                </a:pathLst>
              </a:custGeom>
              <a:solidFill>
                <a:srgbClr val="733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095;p43">
                <a:extLst>
                  <a:ext uri="{FF2B5EF4-FFF2-40B4-BE49-F238E27FC236}">
                    <a16:creationId xmlns:a16="http://schemas.microsoft.com/office/drawing/2014/main" id="{9A1A2C2C-6247-5F4E-8377-3390149A7197}"/>
                  </a:ext>
                </a:extLst>
              </p:cNvPr>
              <p:cNvSpPr/>
              <p:nvPr/>
            </p:nvSpPr>
            <p:spPr>
              <a:xfrm>
                <a:off x="4824588" y="3570900"/>
                <a:ext cx="2397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959" h="287" extrusionOk="0">
                    <a:moveTo>
                      <a:pt x="274" y="0"/>
                    </a:moveTo>
                    <a:cubicBezTo>
                      <a:pt x="160" y="0"/>
                      <a:pt x="42" y="25"/>
                      <a:pt x="1" y="126"/>
                    </a:cubicBezTo>
                    <a:cubicBezTo>
                      <a:pt x="1" y="174"/>
                      <a:pt x="1" y="190"/>
                      <a:pt x="33" y="206"/>
                    </a:cubicBezTo>
                    <a:cubicBezTo>
                      <a:pt x="66" y="218"/>
                      <a:pt x="99" y="222"/>
                      <a:pt x="133" y="222"/>
                    </a:cubicBezTo>
                    <a:cubicBezTo>
                      <a:pt x="243" y="222"/>
                      <a:pt x="351" y="174"/>
                      <a:pt x="449" y="174"/>
                    </a:cubicBezTo>
                    <a:cubicBezTo>
                      <a:pt x="609" y="174"/>
                      <a:pt x="770" y="238"/>
                      <a:pt x="930" y="287"/>
                    </a:cubicBezTo>
                    <a:cubicBezTo>
                      <a:pt x="850" y="94"/>
                      <a:pt x="673" y="14"/>
                      <a:pt x="449" y="14"/>
                    </a:cubicBezTo>
                    <a:cubicBezTo>
                      <a:pt x="403" y="8"/>
                      <a:pt x="339" y="0"/>
                      <a:pt x="274" y="0"/>
                    </a:cubicBezTo>
                    <a:close/>
                    <a:moveTo>
                      <a:pt x="951" y="279"/>
                    </a:moveTo>
                    <a:cubicBezTo>
                      <a:pt x="947" y="279"/>
                      <a:pt x="940" y="281"/>
                      <a:pt x="930" y="287"/>
                    </a:cubicBezTo>
                    <a:cubicBezTo>
                      <a:pt x="951" y="287"/>
                      <a:pt x="958" y="279"/>
                      <a:pt x="951" y="279"/>
                    </a:cubicBezTo>
                    <a:close/>
                  </a:path>
                </a:pathLst>
              </a:custGeom>
              <a:solidFill>
                <a:srgbClr val="7331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096;p43">
                <a:extLst>
                  <a:ext uri="{FF2B5EF4-FFF2-40B4-BE49-F238E27FC236}">
                    <a16:creationId xmlns:a16="http://schemas.microsoft.com/office/drawing/2014/main" id="{5B2020B5-D93B-1242-B537-9C710FB5EE6C}"/>
                  </a:ext>
                </a:extLst>
              </p:cNvPr>
              <p:cNvSpPr/>
              <p:nvPr/>
            </p:nvSpPr>
            <p:spPr>
              <a:xfrm>
                <a:off x="4887463" y="3610075"/>
                <a:ext cx="75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80" extrusionOk="0">
                    <a:moveTo>
                      <a:pt x="16" y="1"/>
                    </a:moveTo>
                    <a:cubicBezTo>
                      <a:pt x="0" y="1"/>
                      <a:pt x="0" y="33"/>
                      <a:pt x="0" y="33"/>
                    </a:cubicBezTo>
                    <a:cubicBezTo>
                      <a:pt x="80" y="113"/>
                      <a:pt x="176" y="193"/>
                      <a:pt x="288" y="273"/>
                    </a:cubicBezTo>
                    <a:cubicBezTo>
                      <a:pt x="208" y="193"/>
                      <a:pt x="128" y="81"/>
                      <a:pt x="16" y="1"/>
                    </a:cubicBezTo>
                    <a:close/>
                    <a:moveTo>
                      <a:pt x="288" y="273"/>
                    </a:moveTo>
                    <a:cubicBezTo>
                      <a:pt x="294" y="278"/>
                      <a:pt x="297" y="280"/>
                      <a:pt x="299" y="280"/>
                    </a:cubicBezTo>
                    <a:cubicBezTo>
                      <a:pt x="302" y="280"/>
                      <a:pt x="299" y="273"/>
                      <a:pt x="288" y="273"/>
                    </a:cubicBezTo>
                    <a:close/>
                  </a:path>
                </a:pathLst>
              </a:custGeom>
              <a:solidFill>
                <a:srgbClr val="925E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097;p43">
                <a:extLst>
                  <a:ext uri="{FF2B5EF4-FFF2-40B4-BE49-F238E27FC236}">
                    <a16:creationId xmlns:a16="http://schemas.microsoft.com/office/drawing/2014/main" id="{C6429A4E-E94D-7240-89DA-6C86DA997522}"/>
                  </a:ext>
                </a:extLst>
              </p:cNvPr>
              <p:cNvSpPr/>
              <p:nvPr/>
            </p:nvSpPr>
            <p:spPr>
              <a:xfrm>
                <a:off x="4871838" y="3608875"/>
                <a:ext cx="722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57" extrusionOk="0">
                    <a:moveTo>
                      <a:pt x="33" y="1"/>
                    </a:moveTo>
                    <a:cubicBezTo>
                      <a:pt x="0" y="1"/>
                      <a:pt x="0" y="17"/>
                      <a:pt x="0" y="17"/>
                    </a:cubicBezTo>
                    <a:cubicBezTo>
                      <a:pt x="81" y="97"/>
                      <a:pt x="177" y="177"/>
                      <a:pt x="289" y="257"/>
                    </a:cubicBezTo>
                    <a:cubicBezTo>
                      <a:pt x="177" y="161"/>
                      <a:pt x="113" y="49"/>
                      <a:pt x="33" y="1"/>
                    </a:cubicBezTo>
                    <a:close/>
                  </a:path>
                </a:pathLst>
              </a:custGeom>
              <a:solidFill>
                <a:srgbClr val="925E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098;p43">
                <a:extLst>
                  <a:ext uri="{FF2B5EF4-FFF2-40B4-BE49-F238E27FC236}">
                    <a16:creationId xmlns:a16="http://schemas.microsoft.com/office/drawing/2014/main" id="{510623AB-ED18-C24B-A543-B26B1BA79697}"/>
                  </a:ext>
                </a:extLst>
              </p:cNvPr>
              <p:cNvSpPr/>
              <p:nvPr/>
            </p:nvSpPr>
            <p:spPr>
              <a:xfrm>
                <a:off x="4879438" y="3608875"/>
                <a:ext cx="1045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69" extrusionOk="0">
                    <a:moveTo>
                      <a:pt x="17" y="1"/>
                    </a:moveTo>
                    <a:cubicBezTo>
                      <a:pt x="1" y="1"/>
                      <a:pt x="1" y="1"/>
                      <a:pt x="1" y="17"/>
                    </a:cubicBezTo>
                    <a:cubicBezTo>
                      <a:pt x="97" y="161"/>
                      <a:pt x="289" y="273"/>
                      <a:pt x="417" y="369"/>
                    </a:cubicBezTo>
                    <a:cubicBezTo>
                      <a:pt x="305" y="241"/>
                      <a:pt x="161" y="81"/>
                      <a:pt x="17" y="1"/>
                    </a:cubicBezTo>
                    <a:close/>
                  </a:path>
                </a:pathLst>
              </a:custGeom>
              <a:solidFill>
                <a:srgbClr val="925E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099;p43">
                <a:extLst>
                  <a:ext uri="{FF2B5EF4-FFF2-40B4-BE49-F238E27FC236}">
                    <a16:creationId xmlns:a16="http://schemas.microsoft.com/office/drawing/2014/main" id="{BC8C50CE-CFD6-6B4D-B86E-E3CB50AB28FD}"/>
                  </a:ext>
                </a:extLst>
              </p:cNvPr>
              <p:cNvSpPr/>
              <p:nvPr/>
            </p:nvSpPr>
            <p:spPr>
              <a:xfrm>
                <a:off x="4839813" y="3604075"/>
                <a:ext cx="72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9" extrusionOk="0">
                    <a:moveTo>
                      <a:pt x="32" y="0"/>
                    </a:moveTo>
                    <a:cubicBezTo>
                      <a:pt x="0" y="0"/>
                      <a:pt x="0" y="32"/>
                      <a:pt x="0" y="32"/>
                    </a:cubicBezTo>
                    <a:cubicBezTo>
                      <a:pt x="81" y="128"/>
                      <a:pt x="193" y="209"/>
                      <a:pt x="289" y="289"/>
                    </a:cubicBezTo>
                    <a:cubicBezTo>
                      <a:pt x="209" y="193"/>
                      <a:pt x="129" y="80"/>
                      <a:pt x="32" y="0"/>
                    </a:cubicBezTo>
                    <a:close/>
                  </a:path>
                </a:pathLst>
              </a:custGeom>
              <a:solidFill>
                <a:srgbClr val="925E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100;p43">
                <a:extLst>
                  <a:ext uri="{FF2B5EF4-FFF2-40B4-BE49-F238E27FC236}">
                    <a16:creationId xmlns:a16="http://schemas.microsoft.com/office/drawing/2014/main" id="{A007B9AE-B5EC-9248-84F8-44ECB740A433}"/>
                  </a:ext>
                </a:extLst>
              </p:cNvPr>
              <p:cNvSpPr/>
              <p:nvPr/>
            </p:nvSpPr>
            <p:spPr>
              <a:xfrm>
                <a:off x="4824588" y="3602075"/>
                <a:ext cx="68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89" extrusionOk="0">
                    <a:moveTo>
                      <a:pt x="17" y="0"/>
                    </a:moveTo>
                    <a:cubicBezTo>
                      <a:pt x="1" y="0"/>
                      <a:pt x="1" y="32"/>
                      <a:pt x="1" y="32"/>
                    </a:cubicBezTo>
                    <a:cubicBezTo>
                      <a:pt x="65" y="128"/>
                      <a:pt x="177" y="208"/>
                      <a:pt x="273" y="289"/>
                    </a:cubicBezTo>
                    <a:cubicBezTo>
                      <a:pt x="193" y="192"/>
                      <a:pt x="97" y="80"/>
                      <a:pt x="17" y="0"/>
                    </a:cubicBezTo>
                    <a:close/>
                  </a:path>
                </a:pathLst>
              </a:custGeom>
              <a:solidFill>
                <a:srgbClr val="925E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101;p43">
                <a:extLst>
                  <a:ext uri="{FF2B5EF4-FFF2-40B4-BE49-F238E27FC236}">
                    <a16:creationId xmlns:a16="http://schemas.microsoft.com/office/drawing/2014/main" id="{D37386BA-E6D2-C549-AFD9-6308B642E83A}"/>
                  </a:ext>
                </a:extLst>
              </p:cNvPr>
              <p:cNvSpPr/>
              <p:nvPr/>
            </p:nvSpPr>
            <p:spPr>
              <a:xfrm>
                <a:off x="4831813" y="3602075"/>
                <a:ext cx="108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01" extrusionOk="0">
                    <a:moveTo>
                      <a:pt x="32" y="0"/>
                    </a:moveTo>
                    <a:cubicBezTo>
                      <a:pt x="0" y="0"/>
                      <a:pt x="0" y="32"/>
                      <a:pt x="0" y="32"/>
                    </a:cubicBezTo>
                    <a:cubicBezTo>
                      <a:pt x="128" y="176"/>
                      <a:pt x="288" y="305"/>
                      <a:pt x="433" y="401"/>
                    </a:cubicBezTo>
                    <a:cubicBezTo>
                      <a:pt x="304" y="273"/>
                      <a:pt x="160" y="112"/>
                      <a:pt x="32" y="0"/>
                    </a:cubicBezTo>
                    <a:close/>
                  </a:path>
                </a:pathLst>
              </a:custGeom>
              <a:solidFill>
                <a:srgbClr val="925E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102;p43">
                <a:extLst>
                  <a:ext uri="{FF2B5EF4-FFF2-40B4-BE49-F238E27FC236}">
                    <a16:creationId xmlns:a16="http://schemas.microsoft.com/office/drawing/2014/main" id="{EE473CD1-AF50-0E4B-9A05-B5F2DC9C7B96}"/>
                  </a:ext>
                </a:extLst>
              </p:cNvPr>
              <p:cNvSpPr/>
              <p:nvPr/>
            </p:nvSpPr>
            <p:spPr>
              <a:xfrm>
                <a:off x="4852213" y="3634100"/>
                <a:ext cx="176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05" extrusionOk="0">
                    <a:moveTo>
                      <a:pt x="673" y="353"/>
                    </a:moveTo>
                    <a:lnTo>
                      <a:pt x="673" y="385"/>
                    </a:lnTo>
                    <a:cubicBezTo>
                      <a:pt x="705" y="369"/>
                      <a:pt x="689" y="353"/>
                      <a:pt x="673" y="353"/>
                    </a:cubicBezTo>
                    <a:close/>
                    <a:moveTo>
                      <a:pt x="209" y="0"/>
                    </a:moveTo>
                    <a:cubicBezTo>
                      <a:pt x="161" y="0"/>
                      <a:pt x="113" y="32"/>
                      <a:pt x="65" y="64"/>
                    </a:cubicBezTo>
                    <a:cubicBezTo>
                      <a:pt x="33" y="96"/>
                      <a:pt x="1" y="144"/>
                      <a:pt x="1" y="209"/>
                    </a:cubicBezTo>
                    <a:cubicBezTo>
                      <a:pt x="1" y="241"/>
                      <a:pt x="33" y="289"/>
                      <a:pt x="33" y="305"/>
                    </a:cubicBezTo>
                    <a:cubicBezTo>
                      <a:pt x="49" y="321"/>
                      <a:pt x="49" y="337"/>
                      <a:pt x="65" y="337"/>
                    </a:cubicBezTo>
                    <a:lnTo>
                      <a:pt x="81" y="369"/>
                    </a:lnTo>
                    <a:cubicBezTo>
                      <a:pt x="113" y="385"/>
                      <a:pt x="129" y="401"/>
                      <a:pt x="161" y="433"/>
                    </a:cubicBezTo>
                    <a:cubicBezTo>
                      <a:pt x="193" y="449"/>
                      <a:pt x="225" y="465"/>
                      <a:pt x="273" y="465"/>
                    </a:cubicBezTo>
                    <a:cubicBezTo>
                      <a:pt x="289" y="465"/>
                      <a:pt x="305" y="481"/>
                      <a:pt x="321" y="481"/>
                    </a:cubicBezTo>
                    <a:cubicBezTo>
                      <a:pt x="353" y="497"/>
                      <a:pt x="385" y="505"/>
                      <a:pt x="417" y="505"/>
                    </a:cubicBezTo>
                    <a:cubicBezTo>
                      <a:pt x="449" y="505"/>
                      <a:pt x="481" y="497"/>
                      <a:pt x="513" y="481"/>
                    </a:cubicBezTo>
                    <a:cubicBezTo>
                      <a:pt x="545" y="481"/>
                      <a:pt x="593" y="465"/>
                      <a:pt x="609" y="449"/>
                    </a:cubicBezTo>
                    <a:lnTo>
                      <a:pt x="625" y="433"/>
                    </a:lnTo>
                    <a:cubicBezTo>
                      <a:pt x="673" y="433"/>
                      <a:pt x="673" y="401"/>
                      <a:pt x="673" y="353"/>
                    </a:cubicBezTo>
                    <a:cubicBezTo>
                      <a:pt x="673" y="353"/>
                      <a:pt x="673" y="321"/>
                      <a:pt x="641" y="305"/>
                    </a:cubicBezTo>
                    <a:lnTo>
                      <a:pt x="625" y="289"/>
                    </a:lnTo>
                    <a:cubicBezTo>
                      <a:pt x="609" y="289"/>
                      <a:pt x="609" y="273"/>
                      <a:pt x="593" y="273"/>
                    </a:cubicBezTo>
                    <a:cubicBezTo>
                      <a:pt x="561" y="241"/>
                      <a:pt x="545" y="241"/>
                      <a:pt x="529" y="225"/>
                    </a:cubicBezTo>
                    <a:cubicBezTo>
                      <a:pt x="481" y="209"/>
                      <a:pt x="449" y="193"/>
                      <a:pt x="401" y="144"/>
                    </a:cubicBezTo>
                    <a:cubicBezTo>
                      <a:pt x="433" y="144"/>
                      <a:pt x="433" y="160"/>
                      <a:pt x="449" y="160"/>
                    </a:cubicBezTo>
                    <a:lnTo>
                      <a:pt x="385" y="112"/>
                    </a:lnTo>
                    <a:cubicBezTo>
                      <a:pt x="369" y="112"/>
                      <a:pt x="369" y="80"/>
                      <a:pt x="369" y="80"/>
                    </a:cubicBezTo>
                    <a:cubicBezTo>
                      <a:pt x="369" y="80"/>
                      <a:pt x="369" y="64"/>
                      <a:pt x="353" y="64"/>
                    </a:cubicBezTo>
                    <a:cubicBezTo>
                      <a:pt x="305" y="32"/>
                      <a:pt x="241" y="0"/>
                      <a:pt x="209" y="0"/>
                    </a:cubicBezTo>
                    <a:close/>
                  </a:path>
                </a:pathLst>
              </a:custGeom>
              <a:solidFill>
                <a:srgbClr val="936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103;p43">
                <a:extLst>
                  <a:ext uri="{FF2B5EF4-FFF2-40B4-BE49-F238E27FC236}">
                    <a16:creationId xmlns:a16="http://schemas.microsoft.com/office/drawing/2014/main" id="{448D7437-DF1D-CE4D-861E-F88277F0E84F}"/>
                  </a:ext>
                </a:extLst>
              </p:cNvPr>
              <p:cNvSpPr/>
              <p:nvPr/>
            </p:nvSpPr>
            <p:spPr>
              <a:xfrm>
                <a:off x="4853413" y="3638100"/>
                <a:ext cx="14050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626" extrusionOk="0">
                    <a:moveTo>
                      <a:pt x="289" y="0"/>
                    </a:moveTo>
                    <a:cubicBezTo>
                      <a:pt x="241" y="33"/>
                      <a:pt x="209" y="49"/>
                      <a:pt x="177" y="65"/>
                    </a:cubicBezTo>
                    <a:lnTo>
                      <a:pt x="65" y="193"/>
                    </a:lnTo>
                    <a:cubicBezTo>
                      <a:pt x="33" y="209"/>
                      <a:pt x="17" y="225"/>
                      <a:pt x="17" y="273"/>
                    </a:cubicBezTo>
                    <a:cubicBezTo>
                      <a:pt x="1" y="289"/>
                      <a:pt x="1" y="321"/>
                      <a:pt x="1" y="369"/>
                    </a:cubicBezTo>
                    <a:cubicBezTo>
                      <a:pt x="1" y="401"/>
                      <a:pt x="1" y="433"/>
                      <a:pt x="17" y="465"/>
                    </a:cubicBezTo>
                    <a:cubicBezTo>
                      <a:pt x="17" y="481"/>
                      <a:pt x="49" y="529"/>
                      <a:pt x="65" y="545"/>
                    </a:cubicBezTo>
                    <a:cubicBezTo>
                      <a:pt x="81" y="561"/>
                      <a:pt x="97" y="561"/>
                      <a:pt x="97" y="593"/>
                    </a:cubicBezTo>
                    <a:cubicBezTo>
                      <a:pt x="145" y="609"/>
                      <a:pt x="177" y="625"/>
                      <a:pt x="225" y="625"/>
                    </a:cubicBezTo>
                    <a:lnTo>
                      <a:pt x="289" y="625"/>
                    </a:lnTo>
                    <a:cubicBezTo>
                      <a:pt x="337" y="561"/>
                      <a:pt x="385" y="545"/>
                      <a:pt x="401" y="529"/>
                    </a:cubicBezTo>
                    <a:cubicBezTo>
                      <a:pt x="449" y="481"/>
                      <a:pt x="481" y="449"/>
                      <a:pt x="497" y="401"/>
                    </a:cubicBezTo>
                    <a:cubicBezTo>
                      <a:pt x="529" y="385"/>
                      <a:pt x="545" y="369"/>
                      <a:pt x="545" y="321"/>
                    </a:cubicBezTo>
                    <a:cubicBezTo>
                      <a:pt x="561" y="305"/>
                      <a:pt x="561" y="273"/>
                      <a:pt x="561" y="241"/>
                    </a:cubicBezTo>
                    <a:cubicBezTo>
                      <a:pt x="561" y="209"/>
                      <a:pt x="561" y="193"/>
                      <a:pt x="545" y="161"/>
                    </a:cubicBezTo>
                    <a:cubicBezTo>
                      <a:pt x="545" y="145"/>
                      <a:pt x="513" y="113"/>
                      <a:pt x="497" y="81"/>
                    </a:cubicBezTo>
                    <a:cubicBezTo>
                      <a:pt x="481" y="65"/>
                      <a:pt x="465" y="65"/>
                      <a:pt x="465" y="49"/>
                    </a:cubicBezTo>
                    <a:cubicBezTo>
                      <a:pt x="417" y="33"/>
                      <a:pt x="385" y="0"/>
                      <a:pt x="337" y="0"/>
                    </a:cubicBezTo>
                    <a:close/>
                  </a:path>
                </a:pathLst>
              </a:custGeom>
              <a:solidFill>
                <a:srgbClr val="936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104;p43">
                <a:extLst>
                  <a:ext uri="{FF2B5EF4-FFF2-40B4-BE49-F238E27FC236}">
                    <a16:creationId xmlns:a16="http://schemas.microsoft.com/office/drawing/2014/main" id="{DDD8298F-FA56-CF43-827E-D8CAC4811D52}"/>
                  </a:ext>
                </a:extLst>
              </p:cNvPr>
              <p:cNvSpPr/>
              <p:nvPr/>
            </p:nvSpPr>
            <p:spPr>
              <a:xfrm>
                <a:off x="4863838" y="3582050"/>
                <a:ext cx="45250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350" extrusionOk="0">
                    <a:moveTo>
                      <a:pt x="465" y="161"/>
                    </a:moveTo>
                    <a:cubicBezTo>
                      <a:pt x="545" y="161"/>
                      <a:pt x="625" y="161"/>
                      <a:pt x="705" y="193"/>
                    </a:cubicBezTo>
                    <a:cubicBezTo>
                      <a:pt x="881" y="209"/>
                      <a:pt x="1025" y="209"/>
                      <a:pt x="1169" y="225"/>
                    </a:cubicBezTo>
                    <a:cubicBezTo>
                      <a:pt x="1265" y="241"/>
                      <a:pt x="1345" y="289"/>
                      <a:pt x="1409" y="353"/>
                    </a:cubicBezTo>
                    <a:cubicBezTo>
                      <a:pt x="1425" y="369"/>
                      <a:pt x="1441" y="385"/>
                      <a:pt x="1441" y="433"/>
                    </a:cubicBezTo>
                    <a:cubicBezTo>
                      <a:pt x="1473" y="545"/>
                      <a:pt x="1473" y="689"/>
                      <a:pt x="1441" y="785"/>
                    </a:cubicBezTo>
                    <a:cubicBezTo>
                      <a:pt x="1425" y="929"/>
                      <a:pt x="1345" y="1042"/>
                      <a:pt x="1201" y="1122"/>
                    </a:cubicBezTo>
                    <a:cubicBezTo>
                      <a:pt x="1096" y="1195"/>
                      <a:pt x="957" y="1227"/>
                      <a:pt x="820" y="1227"/>
                    </a:cubicBezTo>
                    <a:cubicBezTo>
                      <a:pt x="747" y="1227"/>
                      <a:pt x="675" y="1218"/>
                      <a:pt x="609" y="1202"/>
                    </a:cubicBezTo>
                    <a:cubicBezTo>
                      <a:pt x="401" y="1154"/>
                      <a:pt x="240" y="977"/>
                      <a:pt x="176" y="769"/>
                    </a:cubicBezTo>
                    <a:cubicBezTo>
                      <a:pt x="192" y="641"/>
                      <a:pt x="144" y="513"/>
                      <a:pt x="160" y="369"/>
                    </a:cubicBezTo>
                    <a:cubicBezTo>
                      <a:pt x="192" y="225"/>
                      <a:pt x="288" y="161"/>
                      <a:pt x="465" y="161"/>
                    </a:cubicBezTo>
                    <a:close/>
                    <a:moveTo>
                      <a:pt x="481" y="1"/>
                    </a:moveTo>
                    <a:cubicBezTo>
                      <a:pt x="208" y="1"/>
                      <a:pt x="48" y="129"/>
                      <a:pt x="32" y="369"/>
                    </a:cubicBezTo>
                    <a:cubicBezTo>
                      <a:pt x="0" y="529"/>
                      <a:pt x="48" y="689"/>
                      <a:pt x="80" y="785"/>
                    </a:cubicBezTo>
                    <a:cubicBezTo>
                      <a:pt x="160" y="1074"/>
                      <a:pt x="353" y="1250"/>
                      <a:pt x="609" y="1330"/>
                    </a:cubicBezTo>
                    <a:cubicBezTo>
                      <a:pt x="641" y="1346"/>
                      <a:pt x="689" y="1346"/>
                      <a:pt x="721" y="1346"/>
                    </a:cubicBezTo>
                    <a:cubicBezTo>
                      <a:pt x="755" y="1348"/>
                      <a:pt x="789" y="1350"/>
                      <a:pt x="823" y="1350"/>
                    </a:cubicBezTo>
                    <a:cubicBezTo>
                      <a:pt x="1000" y="1350"/>
                      <a:pt x="1179" y="1314"/>
                      <a:pt x="1313" y="1234"/>
                    </a:cubicBezTo>
                    <a:cubicBezTo>
                      <a:pt x="1473" y="1122"/>
                      <a:pt x="1570" y="993"/>
                      <a:pt x="1602" y="801"/>
                    </a:cubicBezTo>
                    <a:cubicBezTo>
                      <a:pt x="1634" y="753"/>
                      <a:pt x="1634" y="673"/>
                      <a:pt x="1634" y="577"/>
                    </a:cubicBezTo>
                    <a:lnTo>
                      <a:pt x="1794" y="577"/>
                    </a:lnTo>
                    <a:lnTo>
                      <a:pt x="1810" y="145"/>
                    </a:lnTo>
                    <a:lnTo>
                      <a:pt x="1249" y="81"/>
                    </a:lnTo>
                    <a:cubicBezTo>
                      <a:pt x="1233" y="81"/>
                      <a:pt x="1201" y="65"/>
                      <a:pt x="1185" y="65"/>
                    </a:cubicBezTo>
                    <a:cubicBezTo>
                      <a:pt x="1041" y="49"/>
                      <a:pt x="913" y="17"/>
                      <a:pt x="721" y="17"/>
                    </a:cubicBezTo>
                    <a:cubicBezTo>
                      <a:pt x="641" y="17"/>
                      <a:pt x="561" y="1"/>
                      <a:pt x="481" y="1"/>
                    </a:cubicBezTo>
                    <a:close/>
                  </a:path>
                </a:pathLst>
              </a:custGeom>
              <a:solidFill>
                <a:srgbClr val="936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105;p43">
                <a:extLst>
                  <a:ext uri="{FF2B5EF4-FFF2-40B4-BE49-F238E27FC236}">
                    <a16:creationId xmlns:a16="http://schemas.microsoft.com/office/drawing/2014/main" id="{1A79D164-D123-6B40-AEF4-C4185FC4A292}"/>
                  </a:ext>
                </a:extLst>
              </p:cNvPr>
              <p:cNvSpPr/>
              <p:nvPr/>
            </p:nvSpPr>
            <p:spPr>
              <a:xfrm>
                <a:off x="4905463" y="3587250"/>
                <a:ext cx="24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97" h="81" extrusionOk="0">
                    <a:moveTo>
                      <a:pt x="65" y="1"/>
                    </a:moveTo>
                    <a:cubicBezTo>
                      <a:pt x="17" y="17"/>
                      <a:pt x="1" y="17"/>
                      <a:pt x="1" y="33"/>
                    </a:cubicBezTo>
                    <a:cubicBezTo>
                      <a:pt x="1" y="65"/>
                      <a:pt x="17" y="81"/>
                      <a:pt x="33" y="81"/>
                    </a:cubicBezTo>
                    <a:cubicBezTo>
                      <a:pt x="65" y="81"/>
                      <a:pt x="81" y="81"/>
                      <a:pt x="97" y="33"/>
                    </a:cubicBezTo>
                    <a:cubicBezTo>
                      <a:pt x="97" y="17"/>
                      <a:pt x="81" y="1"/>
                      <a:pt x="65" y="1"/>
                    </a:cubicBezTo>
                    <a:close/>
                  </a:path>
                </a:pathLst>
              </a:custGeom>
              <a:solidFill>
                <a:srgbClr val="936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106;p43">
                <a:extLst>
                  <a:ext uri="{FF2B5EF4-FFF2-40B4-BE49-F238E27FC236}">
                    <a16:creationId xmlns:a16="http://schemas.microsoft.com/office/drawing/2014/main" id="{4A6DC2D7-A2E3-EC4F-9D1D-1A171C6EFF66}"/>
                  </a:ext>
                </a:extLst>
              </p:cNvPr>
              <p:cNvSpPr/>
              <p:nvPr/>
            </p:nvSpPr>
            <p:spPr>
              <a:xfrm>
                <a:off x="4810988" y="3579650"/>
                <a:ext cx="40050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314" extrusionOk="0">
                    <a:moveTo>
                      <a:pt x="577" y="161"/>
                    </a:moveTo>
                    <a:cubicBezTo>
                      <a:pt x="689" y="161"/>
                      <a:pt x="833" y="161"/>
                      <a:pt x="993" y="177"/>
                    </a:cubicBezTo>
                    <a:cubicBezTo>
                      <a:pt x="1073" y="177"/>
                      <a:pt x="1137" y="177"/>
                      <a:pt x="1217" y="209"/>
                    </a:cubicBezTo>
                    <a:cubicBezTo>
                      <a:pt x="1378" y="225"/>
                      <a:pt x="1458" y="305"/>
                      <a:pt x="1458" y="449"/>
                    </a:cubicBezTo>
                    <a:cubicBezTo>
                      <a:pt x="1458" y="561"/>
                      <a:pt x="1394" y="705"/>
                      <a:pt x="1362" y="801"/>
                    </a:cubicBezTo>
                    <a:cubicBezTo>
                      <a:pt x="1282" y="1025"/>
                      <a:pt x="1121" y="1170"/>
                      <a:pt x="945" y="1186"/>
                    </a:cubicBezTo>
                    <a:cubicBezTo>
                      <a:pt x="912" y="1191"/>
                      <a:pt x="878" y="1194"/>
                      <a:pt x="845" y="1194"/>
                    </a:cubicBezTo>
                    <a:cubicBezTo>
                      <a:pt x="688" y="1194"/>
                      <a:pt x="536" y="1134"/>
                      <a:pt x="417" y="1041"/>
                    </a:cubicBezTo>
                    <a:cubicBezTo>
                      <a:pt x="321" y="945"/>
                      <a:pt x="257" y="817"/>
                      <a:pt x="257" y="673"/>
                    </a:cubicBezTo>
                    <a:cubicBezTo>
                      <a:pt x="257" y="577"/>
                      <a:pt x="257" y="417"/>
                      <a:pt x="289" y="321"/>
                    </a:cubicBezTo>
                    <a:cubicBezTo>
                      <a:pt x="321" y="273"/>
                      <a:pt x="321" y="257"/>
                      <a:pt x="337" y="241"/>
                    </a:cubicBezTo>
                    <a:cubicBezTo>
                      <a:pt x="401" y="177"/>
                      <a:pt x="481" y="161"/>
                      <a:pt x="577" y="161"/>
                    </a:cubicBezTo>
                    <a:close/>
                    <a:moveTo>
                      <a:pt x="33" y="1"/>
                    </a:moveTo>
                    <a:lnTo>
                      <a:pt x="0" y="433"/>
                    </a:lnTo>
                    <a:lnTo>
                      <a:pt x="129" y="465"/>
                    </a:lnTo>
                    <a:cubicBezTo>
                      <a:pt x="129" y="545"/>
                      <a:pt x="113" y="625"/>
                      <a:pt x="129" y="673"/>
                    </a:cubicBezTo>
                    <a:cubicBezTo>
                      <a:pt x="129" y="865"/>
                      <a:pt x="209" y="1025"/>
                      <a:pt x="337" y="1138"/>
                    </a:cubicBezTo>
                    <a:cubicBezTo>
                      <a:pt x="481" y="1266"/>
                      <a:pt x="657" y="1314"/>
                      <a:pt x="833" y="1314"/>
                    </a:cubicBezTo>
                    <a:cubicBezTo>
                      <a:pt x="881" y="1314"/>
                      <a:pt x="913" y="1314"/>
                      <a:pt x="961" y="1298"/>
                    </a:cubicBezTo>
                    <a:cubicBezTo>
                      <a:pt x="1201" y="1266"/>
                      <a:pt x="1378" y="1073"/>
                      <a:pt x="1490" y="817"/>
                    </a:cubicBezTo>
                    <a:cubicBezTo>
                      <a:pt x="1538" y="721"/>
                      <a:pt x="1602" y="561"/>
                      <a:pt x="1602" y="401"/>
                    </a:cubicBezTo>
                    <a:cubicBezTo>
                      <a:pt x="1602" y="225"/>
                      <a:pt x="1458" y="81"/>
                      <a:pt x="1234" y="65"/>
                    </a:cubicBezTo>
                    <a:cubicBezTo>
                      <a:pt x="1153" y="65"/>
                      <a:pt x="1105" y="49"/>
                      <a:pt x="1009" y="49"/>
                    </a:cubicBezTo>
                    <a:cubicBezTo>
                      <a:pt x="849" y="17"/>
                      <a:pt x="721" y="17"/>
                      <a:pt x="593" y="17"/>
                    </a:cubicBezTo>
                    <a:lnTo>
                      <a:pt x="529" y="17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rgbClr val="936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107;p43">
                <a:extLst>
                  <a:ext uri="{FF2B5EF4-FFF2-40B4-BE49-F238E27FC236}">
                    <a16:creationId xmlns:a16="http://schemas.microsoft.com/office/drawing/2014/main" id="{E9185706-B330-8249-A8CD-3B3102EAB09E}"/>
                  </a:ext>
                </a:extLst>
              </p:cNvPr>
              <p:cNvSpPr/>
              <p:nvPr/>
            </p:nvSpPr>
            <p:spPr>
              <a:xfrm>
                <a:off x="4812588" y="3582050"/>
                <a:ext cx="20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81" extrusionOk="0">
                    <a:moveTo>
                      <a:pt x="33" y="1"/>
                    </a:moveTo>
                    <a:cubicBezTo>
                      <a:pt x="17" y="1"/>
                      <a:pt x="1" y="33"/>
                      <a:pt x="1" y="49"/>
                    </a:cubicBezTo>
                    <a:cubicBezTo>
                      <a:pt x="1" y="65"/>
                      <a:pt x="17" y="81"/>
                      <a:pt x="33" y="81"/>
                    </a:cubicBezTo>
                    <a:cubicBezTo>
                      <a:pt x="49" y="81"/>
                      <a:pt x="81" y="65"/>
                      <a:pt x="81" y="49"/>
                    </a:cubicBezTo>
                    <a:cubicBezTo>
                      <a:pt x="81" y="33"/>
                      <a:pt x="49" y="1"/>
                      <a:pt x="33" y="1"/>
                    </a:cubicBezTo>
                    <a:close/>
                  </a:path>
                </a:pathLst>
              </a:custGeom>
              <a:solidFill>
                <a:srgbClr val="936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108;p43">
                <a:extLst>
                  <a:ext uri="{FF2B5EF4-FFF2-40B4-BE49-F238E27FC236}">
                    <a16:creationId xmlns:a16="http://schemas.microsoft.com/office/drawing/2014/main" id="{FA322FBD-C3D6-3E44-BAE8-55D0CECD48FE}"/>
                  </a:ext>
                </a:extLst>
              </p:cNvPr>
              <p:cNvSpPr/>
              <p:nvPr/>
            </p:nvSpPr>
            <p:spPr>
              <a:xfrm>
                <a:off x="4849013" y="3584800"/>
                <a:ext cx="1885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323" extrusionOk="0">
                    <a:moveTo>
                      <a:pt x="228" y="0"/>
                    </a:moveTo>
                    <a:cubicBezTo>
                      <a:pt x="152" y="0"/>
                      <a:pt x="76" y="11"/>
                      <a:pt x="1" y="35"/>
                    </a:cubicBezTo>
                    <a:lnTo>
                      <a:pt x="65" y="211"/>
                    </a:lnTo>
                    <a:cubicBezTo>
                      <a:pt x="121" y="197"/>
                      <a:pt x="180" y="190"/>
                      <a:pt x="239" y="190"/>
                    </a:cubicBezTo>
                    <a:cubicBezTo>
                      <a:pt x="382" y="190"/>
                      <a:pt x="528" y="232"/>
                      <a:pt x="641" y="323"/>
                    </a:cubicBezTo>
                    <a:lnTo>
                      <a:pt x="753" y="179"/>
                    </a:lnTo>
                    <a:cubicBezTo>
                      <a:pt x="595" y="65"/>
                      <a:pt x="412" y="0"/>
                      <a:pt x="228" y="0"/>
                    </a:cubicBezTo>
                    <a:close/>
                  </a:path>
                </a:pathLst>
              </a:custGeom>
              <a:solidFill>
                <a:srgbClr val="936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109;p43">
                <a:extLst>
                  <a:ext uri="{FF2B5EF4-FFF2-40B4-BE49-F238E27FC236}">
                    <a16:creationId xmlns:a16="http://schemas.microsoft.com/office/drawing/2014/main" id="{8A4170D2-8BB9-D94A-990E-C3066B7A950F}"/>
                  </a:ext>
                </a:extLst>
              </p:cNvPr>
              <p:cNvSpPr/>
              <p:nvPr/>
            </p:nvSpPr>
            <p:spPr>
              <a:xfrm>
                <a:off x="4908663" y="3585650"/>
                <a:ext cx="57675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946" extrusionOk="0">
                    <a:moveTo>
                      <a:pt x="17" y="1"/>
                    </a:moveTo>
                    <a:lnTo>
                      <a:pt x="1" y="449"/>
                    </a:lnTo>
                    <a:lnTo>
                      <a:pt x="1698" y="529"/>
                    </a:lnTo>
                    <a:lnTo>
                      <a:pt x="2211" y="946"/>
                    </a:lnTo>
                    <a:lnTo>
                      <a:pt x="2307" y="849"/>
                    </a:lnTo>
                    <a:lnTo>
                      <a:pt x="1762" y="321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936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110;p43">
                <a:extLst>
                  <a:ext uri="{FF2B5EF4-FFF2-40B4-BE49-F238E27FC236}">
                    <a16:creationId xmlns:a16="http://schemas.microsoft.com/office/drawing/2014/main" id="{6ADEA269-0DB5-B644-A34D-30B06ECF2CFC}"/>
                  </a:ext>
                </a:extLst>
              </p:cNvPr>
              <p:cNvSpPr/>
              <p:nvPr/>
            </p:nvSpPr>
            <p:spPr>
              <a:xfrm>
                <a:off x="4927088" y="3591200"/>
                <a:ext cx="297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619" extrusionOk="0">
                    <a:moveTo>
                      <a:pt x="710" y="0"/>
                    </a:moveTo>
                    <a:cubicBezTo>
                      <a:pt x="668" y="0"/>
                      <a:pt x="624" y="6"/>
                      <a:pt x="577" y="19"/>
                    </a:cubicBezTo>
                    <a:cubicBezTo>
                      <a:pt x="337" y="83"/>
                      <a:pt x="96" y="307"/>
                      <a:pt x="0" y="515"/>
                    </a:cubicBezTo>
                    <a:lnTo>
                      <a:pt x="0" y="1604"/>
                    </a:lnTo>
                    <a:cubicBezTo>
                      <a:pt x="48" y="1614"/>
                      <a:pt x="95" y="1618"/>
                      <a:pt x="141" y="1618"/>
                    </a:cubicBezTo>
                    <a:cubicBezTo>
                      <a:pt x="628" y="1618"/>
                      <a:pt x="973" y="1100"/>
                      <a:pt x="1105" y="676"/>
                    </a:cubicBezTo>
                    <a:cubicBezTo>
                      <a:pt x="1190" y="363"/>
                      <a:pt x="1036" y="0"/>
                      <a:pt x="710" y="0"/>
                    </a:cubicBezTo>
                    <a:close/>
                  </a:path>
                </a:pathLst>
              </a:custGeom>
              <a:solidFill>
                <a:srgbClr val="F8D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111;p43">
                <a:extLst>
                  <a:ext uri="{FF2B5EF4-FFF2-40B4-BE49-F238E27FC236}">
                    <a16:creationId xmlns:a16="http://schemas.microsoft.com/office/drawing/2014/main" id="{F6CCABED-67F3-8743-90A0-A6CF19435612}"/>
                  </a:ext>
                </a:extLst>
              </p:cNvPr>
              <p:cNvSpPr/>
              <p:nvPr/>
            </p:nvSpPr>
            <p:spPr>
              <a:xfrm>
                <a:off x="4927088" y="3588850"/>
                <a:ext cx="30050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811" fill="none" extrusionOk="0">
                    <a:moveTo>
                      <a:pt x="0" y="609"/>
                    </a:moveTo>
                    <a:cubicBezTo>
                      <a:pt x="96" y="401"/>
                      <a:pt x="337" y="177"/>
                      <a:pt x="577" y="113"/>
                    </a:cubicBezTo>
                    <a:cubicBezTo>
                      <a:pt x="993" y="1"/>
                      <a:pt x="1201" y="417"/>
                      <a:pt x="1105" y="770"/>
                    </a:cubicBezTo>
                    <a:cubicBezTo>
                      <a:pt x="961" y="1234"/>
                      <a:pt x="561" y="1810"/>
                      <a:pt x="0" y="1698"/>
                    </a:cubicBezTo>
                  </a:path>
                </a:pathLst>
              </a:custGeom>
              <a:noFill/>
              <a:ln w="48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12;p43">
                <a:extLst>
                  <a:ext uri="{FF2B5EF4-FFF2-40B4-BE49-F238E27FC236}">
                    <a16:creationId xmlns:a16="http://schemas.microsoft.com/office/drawing/2014/main" id="{8DF4D910-E0F0-8445-BE08-564963BA68FB}"/>
                  </a:ext>
                </a:extLst>
              </p:cNvPr>
              <p:cNvSpPr/>
              <p:nvPr/>
            </p:nvSpPr>
            <p:spPr>
              <a:xfrm>
                <a:off x="4929888" y="3599675"/>
                <a:ext cx="172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817" fill="none" extrusionOk="0">
                    <a:moveTo>
                      <a:pt x="625" y="288"/>
                    </a:moveTo>
                    <a:cubicBezTo>
                      <a:pt x="689" y="208"/>
                      <a:pt x="641" y="64"/>
                      <a:pt x="545" y="48"/>
                    </a:cubicBezTo>
                    <a:cubicBezTo>
                      <a:pt x="321" y="0"/>
                      <a:pt x="161" y="320"/>
                      <a:pt x="145" y="497"/>
                    </a:cubicBezTo>
                    <a:cubicBezTo>
                      <a:pt x="241" y="481"/>
                      <a:pt x="289" y="609"/>
                      <a:pt x="241" y="689"/>
                    </a:cubicBezTo>
                    <a:cubicBezTo>
                      <a:pt x="209" y="769"/>
                      <a:pt x="80" y="801"/>
                      <a:pt x="0" y="817"/>
                    </a:cubicBezTo>
                  </a:path>
                </a:pathLst>
              </a:custGeom>
              <a:noFill/>
              <a:ln w="48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113;p43">
                <a:extLst>
                  <a:ext uri="{FF2B5EF4-FFF2-40B4-BE49-F238E27FC236}">
                    <a16:creationId xmlns:a16="http://schemas.microsoft.com/office/drawing/2014/main" id="{A295A98E-3632-3A47-AAFD-4FEADDC13DED}"/>
                  </a:ext>
                </a:extLst>
              </p:cNvPr>
              <p:cNvSpPr/>
              <p:nvPr/>
            </p:nvSpPr>
            <p:spPr>
              <a:xfrm>
                <a:off x="5262163" y="3998000"/>
                <a:ext cx="64075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1907" fill="none" extrusionOk="0">
                    <a:moveTo>
                      <a:pt x="2563" y="1906"/>
                    </a:moveTo>
                    <a:lnTo>
                      <a:pt x="0" y="1906"/>
                    </a:lnTo>
                    <a:lnTo>
                      <a:pt x="0" y="1169"/>
                    </a:lnTo>
                    <a:cubicBezTo>
                      <a:pt x="0" y="529"/>
                      <a:pt x="529" y="0"/>
                      <a:pt x="1169" y="0"/>
                    </a:cubicBezTo>
                    <a:lnTo>
                      <a:pt x="1410" y="0"/>
                    </a:lnTo>
                    <a:cubicBezTo>
                      <a:pt x="2050" y="0"/>
                      <a:pt x="2563" y="529"/>
                      <a:pt x="2563" y="1169"/>
                    </a:cubicBezTo>
                    <a:close/>
                  </a:path>
                </a:pathLst>
              </a:custGeom>
              <a:noFill/>
              <a:ln w="14800" cap="flat" cmpd="sng">
                <a:solidFill>
                  <a:srgbClr val="D45318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114;p43">
                <a:extLst>
                  <a:ext uri="{FF2B5EF4-FFF2-40B4-BE49-F238E27FC236}">
                    <a16:creationId xmlns:a16="http://schemas.microsoft.com/office/drawing/2014/main" id="{0277CE6F-287F-184F-A16D-4D90CE75987F}"/>
                  </a:ext>
                </a:extLst>
              </p:cNvPr>
              <p:cNvSpPr/>
              <p:nvPr/>
            </p:nvSpPr>
            <p:spPr>
              <a:xfrm>
                <a:off x="5174888" y="4030025"/>
                <a:ext cx="239025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6422" extrusionOk="0">
                    <a:moveTo>
                      <a:pt x="1" y="1"/>
                    </a:moveTo>
                    <a:lnTo>
                      <a:pt x="1" y="6422"/>
                    </a:lnTo>
                    <a:lnTo>
                      <a:pt x="9560" y="6422"/>
                    </a:lnTo>
                    <a:lnTo>
                      <a:pt x="9560" y="1"/>
                    </a:lnTo>
                    <a:close/>
                  </a:path>
                </a:pathLst>
              </a:custGeom>
              <a:solidFill>
                <a:srgbClr val="480F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15;p43">
                <a:extLst>
                  <a:ext uri="{FF2B5EF4-FFF2-40B4-BE49-F238E27FC236}">
                    <a16:creationId xmlns:a16="http://schemas.microsoft.com/office/drawing/2014/main" id="{22B47111-EE62-3649-9DB5-05C91797B1BA}"/>
                  </a:ext>
                </a:extLst>
              </p:cNvPr>
              <p:cNvSpPr/>
              <p:nvPr/>
            </p:nvSpPr>
            <p:spPr>
              <a:xfrm>
                <a:off x="5274163" y="3715450"/>
                <a:ext cx="108125" cy="311850"/>
              </a:xfrm>
              <a:custGeom>
                <a:avLst/>
                <a:gdLst/>
                <a:ahLst/>
                <a:cxnLst/>
                <a:rect l="l" t="t" r="r" b="b"/>
                <a:pathLst>
                  <a:path w="4325" h="12474" extrusionOk="0">
                    <a:moveTo>
                      <a:pt x="3516" y="0"/>
                    </a:moveTo>
                    <a:cubicBezTo>
                      <a:pt x="3006" y="0"/>
                      <a:pt x="2759" y="841"/>
                      <a:pt x="2643" y="1262"/>
                    </a:cubicBezTo>
                    <a:lnTo>
                      <a:pt x="2163" y="3120"/>
                    </a:lnTo>
                    <a:cubicBezTo>
                      <a:pt x="2019" y="3664"/>
                      <a:pt x="1810" y="4897"/>
                      <a:pt x="1602" y="5538"/>
                    </a:cubicBezTo>
                    <a:cubicBezTo>
                      <a:pt x="1522" y="5794"/>
                      <a:pt x="721" y="9381"/>
                      <a:pt x="513" y="10342"/>
                    </a:cubicBezTo>
                    <a:lnTo>
                      <a:pt x="33" y="11399"/>
                    </a:lnTo>
                    <a:cubicBezTo>
                      <a:pt x="1" y="11447"/>
                      <a:pt x="1" y="11511"/>
                      <a:pt x="1" y="11559"/>
                    </a:cubicBezTo>
                    <a:lnTo>
                      <a:pt x="145" y="12151"/>
                    </a:lnTo>
                    <a:cubicBezTo>
                      <a:pt x="161" y="12183"/>
                      <a:pt x="177" y="12247"/>
                      <a:pt x="225" y="12263"/>
                    </a:cubicBezTo>
                    <a:cubicBezTo>
                      <a:pt x="296" y="12307"/>
                      <a:pt x="390" y="12371"/>
                      <a:pt x="475" y="12371"/>
                    </a:cubicBezTo>
                    <a:cubicBezTo>
                      <a:pt x="544" y="12371"/>
                      <a:pt x="605" y="12329"/>
                      <a:pt x="641" y="12199"/>
                    </a:cubicBezTo>
                    <a:cubicBezTo>
                      <a:pt x="641" y="12199"/>
                      <a:pt x="641" y="12474"/>
                      <a:pt x="875" y="12474"/>
                    </a:cubicBezTo>
                    <a:cubicBezTo>
                      <a:pt x="887" y="12474"/>
                      <a:pt x="900" y="12473"/>
                      <a:pt x="914" y="12471"/>
                    </a:cubicBezTo>
                    <a:cubicBezTo>
                      <a:pt x="1122" y="12439"/>
                      <a:pt x="1106" y="12167"/>
                      <a:pt x="1106" y="12167"/>
                    </a:cubicBezTo>
                    <a:lnTo>
                      <a:pt x="1106" y="12167"/>
                    </a:lnTo>
                    <a:cubicBezTo>
                      <a:pt x="1106" y="12167"/>
                      <a:pt x="1172" y="12212"/>
                      <a:pt x="1249" y="12212"/>
                    </a:cubicBezTo>
                    <a:cubicBezTo>
                      <a:pt x="1319" y="12212"/>
                      <a:pt x="1397" y="12176"/>
                      <a:pt x="1442" y="12039"/>
                    </a:cubicBezTo>
                    <a:cubicBezTo>
                      <a:pt x="1442" y="12039"/>
                      <a:pt x="1488" y="12063"/>
                      <a:pt x="1546" y="12063"/>
                    </a:cubicBezTo>
                    <a:cubicBezTo>
                      <a:pt x="1630" y="12063"/>
                      <a:pt x="1740" y="12013"/>
                      <a:pt x="1778" y="11767"/>
                    </a:cubicBezTo>
                    <a:lnTo>
                      <a:pt x="1666" y="10566"/>
                    </a:lnTo>
                    <a:cubicBezTo>
                      <a:pt x="1650" y="10390"/>
                      <a:pt x="1602" y="9909"/>
                      <a:pt x="1666" y="9717"/>
                    </a:cubicBezTo>
                    <a:cubicBezTo>
                      <a:pt x="1858" y="9125"/>
                      <a:pt x="2051" y="8484"/>
                      <a:pt x="2243" y="7860"/>
                    </a:cubicBezTo>
                    <a:cubicBezTo>
                      <a:pt x="2403" y="7379"/>
                      <a:pt x="2563" y="6883"/>
                      <a:pt x="2723" y="6402"/>
                    </a:cubicBezTo>
                    <a:cubicBezTo>
                      <a:pt x="2851" y="6066"/>
                      <a:pt x="3428" y="4577"/>
                      <a:pt x="3604" y="4016"/>
                    </a:cubicBezTo>
                    <a:cubicBezTo>
                      <a:pt x="3812" y="3296"/>
                      <a:pt x="4004" y="2591"/>
                      <a:pt x="4164" y="1855"/>
                    </a:cubicBezTo>
                    <a:cubicBezTo>
                      <a:pt x="4244" y="1518"/>
                      <a:pt x="4324" y="1182"/>
                      <a:pt x="4260" y="830"/>
                    </a:cubicBezTo>
                    <a:cubicBezTo>
                      <a:pt x="4228" y="493"/>
                      <a:pt x="4004" y="157"/>
                      <a:pt x="3684" y="29"/>
                    </a:cubicBezTo>
                    <a:cubicBezTo>
                      <a:pt x="3625" y="9"/>
                      <a:pt x="3569" y="0"/>
                      <a:pt x="3516" y="0"/>
                    </a:cubicBezTo>
                    <a:close/>
                  </a:path>
                </a:pathLst>
              </a:custGeom>
              <a:solidFill>
                <a:srgbClr val="F8D0B1"/>
              </a:solidFill>
              <a:ln w="3200" cap="flat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116;p43">
                <a:extLst>
                  <a:ext uri="{FF2B5EF4-FFF2-40B4-BE49-F238E27FC236}">
                    <a16:creationId xmlns:a16="http://schemas.microsoft.com/office/drawing/2014/main" id="{97C7CA6A-C65D-2A4F-9F4B-42827D5795F2}"/>
                  </a:ext>
                </a:extLst>
              </p:cNvPr>
              <p:cNvSpPr/>
              <p:nvPr/>
            </p:nvSpPr>
            <p:spPr>
              <a:xfrm>
                <a:off x="5281013" y="3996400"/>
                <a:ext cx="32025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612" extrusionOk="0">
                    <a:moveTo>
                      <a:pt x="4" y="378"/>
                    </a:moveTo>
                    <a:cubicBezTo>
                      <a:pt x="1" y="378"/>
                      <a:pt x="4" y="385"/>
                      <a:pt x="15" y="385"/>
                    </a:cubicBezTo>
                    <a:cubicBezTo>
                      <a:pt x="10" y="379"/>
                      <a:pt x="6" y="378"/>
                      <a:pt x="4" y="378"/>
                    </a:cubicBezTo>
                    <a:close/>
                    <a:moveTo>
                      <a:pt x="527" y="0"/>
                    </a:moveTo>
                    <a:cubicBezTo>
                      <a:pt x="495" y="0"/>
                      <a:pt x="495" y="80"/>
                      <a:pt x="527" y="80"/>
                    </a:cubicBezTo>
                    <a:cubicBezTo>
                      <a:pt x="566" y="90"/>
                      <a:pt x="606" y="92"/>
                      <a:pt x="648" y="92"/>
                    </a:cubicBezTo>
                    <a:cubicBezTo>
                      <a:pt x="692" y="92"/>
                      <a:pt x="737" y="90"/>
                      <a:pt x="780" y="90"/>
                    </a:cubicBezTo>
                    <a:cubicBezTo>
                      <a:pt x="834" y="90"/>
                      <a:pt x="884" y="94"/>
                      <a:pt x="928" y="112"/>
                    </a:cubicBezTo>
                    <a:cubicBezTo>
                      <a:pt x="1248" y="193"/>
                      <a:pt x="960" y="385"/>
                      <a:pt x="816" y="433"/>
                    </a:cubicBezTo>
                    <a:cubicBezTo>
                      <a:pt x="676" y="479"/>
                      <a:pt x="540" y="511"/>
                      <a:pt x="409" y="511"/>
                    </a:cubicBezTo>
                    <a:cubicBezTo>
                      <a:pt x="271" y="511"/>
                      <a:pt x="139" y="475"/>
                      <a:pt x="15" y="385"/>
                    </a:cubicBezTo>
                    <a:lnTo>
                      <a:pt x="15" y="385"/>
                    </a:lnTo>
                    <a:cubicBezTo>
                      <a:pt x="87" y="544"/>
                      <a:pt x="251" y="611"/>
                      <a:pt x="435" y="611"/>
                    </a:cubicBezTo>
                    <a:cubicBezTo>
                      <a:pt x="455" y="611"/>
                      <a:pt x="475" y="610"/>
                      <a:pt x="495" y="609"/>
                    </a:cubicBezTo>
                    <a:cubicBezTo>
                      <a:pt x="688" y="593"/>
                      <a:pt x="976" y="529"/>
                      <a:pt x="1120" y="385"/>
                    </a:cubicBezTo>
                    <a:cubicBezTo>
                      <a:pt x="1200" y="305"/>
                      <a:pt x="1280" y="145"/>
                      <a:pt x="1152" y="48"/>
                    </a:cubicBezTo>
                    <a:cubicBezTo>
                      <a:pt x="1088" y="0"/>
                      <a:pt x="1040" y="0"/>
                      <a:pt x="976" y="0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117;p43">
                <a:extLst>
                  <a:ext uri="{FF2B5EF4-FFF2-40B4-BE49-F238E27FC236}">
                    <a16:creationId xmlns:a16="http://schemas.microsoft.com/office/drawing/2014/main" id="{CDE51DDF-E0C4-1344-9A3B-D5DFC7BF5E57}"/>
                  </a:ext>
                </a:extLst>
              </p:cNvPr>
              <p:cNvSpPr/>
              <p:nvPr/>
            </p:nvSpPr>
            <p:spPr>
              <a:xfrm>
                <a:off x="5297388" y="3983375"/>
                <a:ext cx="802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74" extrusionOk="0">
                    <a:moveTo>
                      <a:pt x="230" y="0"/>
                    </a:moveTo>
                    <a:cubicBezTo>
                      <a:pt x="212" y="0"/>
                      <a:pt x="193" y="21"/>
                      <a:pt x="193" y="41"/>
                    </a:cubicBezTo>
                    <a:cubicBezTo>
                      <a:pt x="177" y="169"/>
                      <a:pt x="193" y="265"/>
                      <a:pt x="145" y="361"/>
                    </a:cubicBezTo>
                    <a:cubicBezTo>
                      <a:pt x="113" y="409"/>
                      <a:pt x="81" y="441"/>
                      <a:pt x="33" y="489"/>
                    </a:cubicBezTo>
                    <a:cubicBezTo>
                      <a:pt x="17" y="505"/>
                      <a:pt x="1" y="521"/>
                      <a:pt x="1" y="569"/>
                    </a:cubicBezTo>
                    <a:cubicBezTo>
                      <a:pt x="1" y="569"/>
                      <a:pt x="1" y="569"/>
                      <a:pt x="1" y="569"/>
                    </a:cubicBezTo>
                    <a:lnTo>
                      <a:pt x="1" y="569"/>
                    </a:lnTo>
                    <a:cubicBezTo>
                      <a:pt x="9" y="572"/>
                      <a:pt x="18" y="574"/>
                      <a:pt x="26" y="574"/>
                    </a:cubicBezTo>
                    <a:cubicBezTo>
                      <a:pt x="113" y="574"/>
                      <a:pt x="197" y="434"/>
                      <a:pt x="241" y="361"/>
                    </a:cubicBezTo>
                    <a:cubicBezTo>
                      <a:pt x="305" y="265"/>
                      <a:pt x="321" y="121"/>
                      <a:pt x="257" y="25"/>
                    </a:cubicBezTo>
                    <a:cubicBezTo>
                      <a:pt x="251" y="7"/>
                      <a:pt x="241" y="0"/>
                      <a:pt x="230" y="0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118;p43">
                <a:extLst>
                  <a:ext uri="{FF2B5EF4-FFF2-40B4-BE49-F238E27FC236}">
                    <a16:creationId xmlns:a16="http://schemas.microsoft.com/office/drawing/2014/main" id="{439F4FF8-B663-A249-A6C8-3D5A4B259528}"/>
                  </a:ext>
                </a:extLst>
              </p:cNvPr>
              <p:cNvSpPr/>
              <p:nvPr/>
            </p:nvSpPr>
            <p:spPr>
              <a:xfrm>
                <a:off x="5287388" y="4010400"/>
                <a:ext cx="562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62" extrusionOk="0">
                    <a:moveTo>
                      <a:pt x="32" y="1"/>
                    </a:moveTo>
                    <a:cubicBezTo>
                      <a:pt x="0" y="65"/>
                      <a:pt x="16" y="145"/>
                      <a:pt x="32" y="225"/>
                    </a:cubicBezTo>
                    <a:cubicBezTo>
                      <a:pt x="64" y="353"/>
                      <a:pt x="80" y="449"/>
                      <a:pt x="112" y="545"/>
                    </a:cubicBezTo>
                    <a:cubicBezTo>
                      <a:pt x="112" y="545"/>
                      <a:pt x="144" y="561"/>
                      <a:pt x="160" y="561"/>
                    </a:cubicBezTo>
                    <a:cubicBezTo>
                      <a:pt x="224" y="465"/>
                      <a:pt x="176" y="369"/>
                      <a:pt x="160" y="257"/>
                    </a:cubicBezTo>
                    <a:cubicBezTo>
                      <a:pt x="144" y="177"/>
                      <a:pt x="160" y="49"/>
                      <a:pt x="64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119;p43">
                <a:extLst>
                  <a:ext uri="{FF2B5EF4-FFF2-40B4-BE49-F238E27FC236}">
                    <a16:creationId xmlns:a16="http://schemas.microsoft.com/office/drawing/2014/main" id="{B5EA0EEC-23CE-B94E-BE57-2F9286EB4343}"/>
                  </a:ext>
                </a:extLst>
              </p:cNvPr>
              <p:cNvSpPr/>
              <p:nvPr/>
            </p:nvSpPr>
            <p:spPr>
              <a:xfrm>
                <a:off x="5298438" y="4008700"/>
                <a:ext cx="49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594" extrusionOk="0">
                    <a:moveTo>
                      <a:pt x="65" y="1"/>
                    </a:moveTo>
                    <a:cubicBezTo>
                      <a:pt x="32" y="1"/>
                      <a:pt x="0" y="31"/>
                      <a:pt x="23" y="53"/>
                    </a:cubicBezTo>
                    <a:cubicBezTo>
                      <a:pt x="71" y="213"/>
                      <a:pt x="119" y="389"/>
                      <a:pt x="103" y="581"/>
                    </a:cubicBezTo>
                    <a:cubicBezTo>
                      <a:pt x="87" y="589"/>
                      <a:pt x="87" y="593"/>
                      <a:pt x="93" y="593"/>
                    </a:cubicBezTo>
                    <a:cubicBezTo>
                      <a:pt x="99" y="593"/>
                      <a:pt x="111" y="589"/>
                      <a:pt x="119" y="581"/>
                    </a:cubicBezTo>
                    <a:cubicBezTo>
                      <a:pt x="199" y="389"/>
                      <a:pt x="199" y="197"/>
                      <a:pt x="103" y="21"/>
                    </a:cubicBezTo>
                    <a:cubicBezTo>
                      <a:pt x="93" y="6"/>
                      <a:pt x="79" y="1"/>
                      <a:pt x="65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20;p43">
                <a:extLst>
                  <a:ext uri="{FF2B5EF4-FFF2-40B4-BE49-F238E27FC236}">
                    <a16:creationId xmlns:a16="http://schemas.microsoft.com/office/drawing/2014/main" id="{BAE15BCF-637F-C942-B711-9BCA862CC584}"/>
                  </a:ext>
                </a:extLst>
              </p:cNvPr>
              <p:cNvSpPr/>
              <p:nvPr/>
            </p:nvSpPr>
            <p:spPr>
              <a:xfrm>
                <a:off x="5307138" y="4006400"/>
                <a:ext cx="590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546" extrusionOk="0">
                    <a:moveTo>
                      <a:pt x="45" y="1"/>
                    </a:moveTo>
                    <a:cubicBezTo>
                      <a:pt x="18" y="1"/>
                      <a:pt x="0" y="22"/>
                      <a:pt x="11" y="65"/>
                    </a:cubicBezTo>
                    <a:cubicBezTo>
                      <a:pt x="27" y="145"/>
                      <a:pt x="75" y="209"/>
                      <a:pt x="75" y="289"/>
                    </a:cubicBezTo>
                    <a:cubicBezTo>
                      <a:pt x="75" y="369"/>
                      <a:pt x="43" y="433"/>
                      <a:pt x="43" y="513"/>
                    </a:cubicBezTo>
                    <a:cubicBezTo>
                      <a:pt x="43" y="529"/>
                      <a:pt x="75" y="529"/>
                      <a:pt x="91" y="545"/>
                    </a:cubicBezTo>
                    <a:cubicBezTo>
                      <a:pt x="235" y="449"/>
                      <a:pt x="203" y="129"/>
                      <a:pt x="91" y="17"/>
                    </a:cubicBezTo>
                    <a:cubicBezTo>
                      <a:pt x="75" y="6"/>
                      <a:pt x="59" y="1"/>
                      <a:pt x="45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121;p43">
                <a:extLst>
                  <a:ext uri="{FF2B5EF4-FFF2-40B4-BE49-F238E27FC236}">
                    <a16:creationId xmlns:a16="http://schemas.microsoft.com/office/drawing/2014/main" id="{200B37AC-0160-CF40-A649-7CB20D6366F9}"/>
                  </a:ext>
                </a:extLst>
              </p:cNvPr>
              <p:cNvSpPr/>
              <p:nvPr/>
            </p:nvSpPr>
            <p:spPr>
              <a:xfrm>
                <a:off x="5306463" y="3994100"/>
                <a:ext cx="1235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32" extrusionOk="0">
                    <a:moveTo>
                      <a:pt x="229" y="1"/>
                    </a:moveTo>
                    <a:cubicBezTo>
                      <a:pt x="142" y="1"/>
                      <a:pt x="49" y="92"/>
                      <a:pt x="22" y="172"/>
                    </a:cubicBezTo>
                    <a:cubicBezTo>
                      <a:pt x="1" y="215"/>
                      <a:pt x="29" y="237"/>
                      <a:pt x="60" y="237"/>
                    </a:cubicBezTo>
                    <a:cubicBezTo>
                      <a:pt x="75" y="237"/>
                      <a:pt x="91" y="231"/>
                      <a:pt x="102" y="221"/>
                    </a:cubicBezTo>
                    <a:cubicBezTo>
                      <a:pt x="134" y="167"/>
                      <a:pt x="196" y="105"/>
                      <a:pt x="247" y="105"/>
                    </a:cubicBezTo>
                    <a:cubicBezTo>
                      <a:pt x="272" y="105"/>
                      <a:pt x="294" y="120"/>
                      <a:pt x="310" y="156"/>
                    </a:cubicBezTo>
                    <a:cubicBezTo>
                      <a:pt x="374" y="285"/>
                      <a:pt x="422" y="397"/>
                      <a:pt x="454" y="525"/>
                    </a:cubicBezTo>
                    <a:cubicBezTo>
                      <a:pt x="459" y="529"/>
                      <a:pt x="464" y="531"/>
                      <a:pt x="469" y="531"/>
                    </a:cubicBezTo>
                    <a:cubicBezTo>
                      <a:pt x="483" y="531"/>
                      <a:pt x="494" y="516"/>
                      <a:pt x="470" y="493"/>
                    </a:cubicBezTo>
                    <a:cubicBezTo>
                      <a:pt x="454" y="381"/>
                      <a:pt x="422" y="253"/>
                      <a:pt x="374" y="140"/>
                    </a:cubicBezTo>
                    <a:cubicBezTo>
                      <a:pt x="358" y="92"/>
                      <a:pt x="342" y="44"/>
                      <a:pt x="278" y="12"/>
                    </a:cubicBezTo>
                    <a:cubicBezTo>
                      <a:pt x="262" y="4"/>
                      <a:pt x="246" y="1"/>
                      <a:pt x="229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22;p43">
                <a:extLst>
                  <a:ext uri="{FF2B5EF4-FFF2-40B4-BE49-F238E27FC236}">
                    <a16:creationId xmlns:a16="http://schemas.microsoft.com/office/drawing/2014/main" id="{CDD9989D-1CB9-F24D-891D-9C27E804E3F3}"/>
                  </a:ext>
                </a:extLst>
              </p:cNvPr>
              <p:cNvSpPr/>
              <p:nvPr/>
            </p:nvSpPr>
            <p:spPr>
              <a:xfrm>
                <a:off x="5314213" y="3586925"/>
                <a:ext cx="128575" cy="263150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10526" extrusionOk="0">
                    <a:moveTo>
                      <a:pt x="4094" y="0"/>
                    </a:moveTo>
                    <a:cubicBezTo>
                      <a:pt x="4036" y="0"/>
                      <a:pt x="3973" y="5"/>
                      <a:pt x="3907" y="14"/>
                    </a:cubicBezTo>
                    <a:cubicBezTo>
                      <a:pt x="3443" y="78"/>
                      <a:pt x="2114" y="1615"/>
                      <a:pt x="833" y="6900"/>
                    </a:cubicBezTo>
                    <a:cubicBezTo>
                      <a:pt x="689" y="7460"/>
                      <a:pt x="208" y="9125"/>
                      <a:pt x="64" y="9686"/>
                    </a:cubicBezTo>
                    <a:cubicBezTo>
                      <a:pt x="48" y="9766"/>
                      <a:pt x="32" y="9814"/>
                      <a:pt x="0" y="9894"/>
                    </a:cubicBezTo>
                    <a:cubicBezTo>
                      <a:pt x="112" y="9958"/>
                      <a:pt x="224" y="10022"/>
                      <a:pt x="352" y="10086"/>
                    </a:cubicBezTo>
                    <a:cubicBezTo>
                      <a:pt x="850" y="10328"/>
                      <a:pt x="1427" y="10525"/>
                      <a:pt x="1987" y="10525"/>
                    </a:cubicBezTo>
                    <a:cubicBezTo>
                      <a:pt x="2094" y="10525"/>
                      <a:pt x="2201" y="10518"/>
                      <a:pt x="2306" y="10503"/>
                    </a:cubicBezTo>
                    <a:cubicBezTo>
                      <a:pt x="2292" y="10482"/>
                      <a:pt x="2285" y="10476"/>
                      <a:pt x="2280" y="10476"/>
                    </a:cubicBezTo>
                    <a:cubicBezTo>
                      <a:pt x="2279" y="10476"/>
                      <a:pt x="2278" y="10477"/>
                      <a:pt x="2277" y="10477"/>
                    </a:cubicBezTo>
                    <a:lnTo>
                      <a:pt x="2277" y="10477"/>
                    </a:lnTo>
                    <a:cubicBezTo>
                      <a:pt x="2334" y="10297"/>
                      <a:pt x="3210" y="7524"/>
                      <a:pt x="3411" y="7044"/>
                    </a:cubicBezTo>
                    <a:cubicBezTo>
                      <a:pt x="3891" y="5811"/>
                      <a:pt x="4644" y="3601"/>
                      <a:pt x="4868" y="2320"/>
                    </a:cubicBezTo>
                    <a:cubicBezTo>
                      <a:pt x="5020" y="1440"/>
                      <a:pt x="5143" y="0"/>
                      <a:pt x="4094" y="0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23;p43">
                <a:extLst>
                  <a:ext uri="{FF2B5EF4-FFF2-40B4-BE49-F238E27FC236}">
                    <a16:creationId xmlns:a16="http://schemas.microsoft.com/office/drawing/2014/main" id="{BF0D1A54-DF9E-6548-BA65-8CF81C620805}"/>
                  </a:ext>
                </a:extLst>
              </p:cNvPr>
              <p:cNvSpPr/>
              <p:nvPr/>
            </p:nvSpPr>
            <p:spPr>
              <a:xfrm>
                <a:off x="5311563" y="3565400"/>
                <a:ext cx="139575" cy="444800"/>
              </a:xfrm>
              <a:custGeom>
                <a:avLst/>
                <a:gdLst/>
                <a:ahLst/>
                <a:cxnLst/>
                <a:rect l="l" t="t" r="r" b="b"/>
                <a:pathLst>
                  <a:path w="5583" h="17792" extrusionOk="0">
                    <a:moveTo>
                      <a:pt x="5070" y="1"/>
                    </a:moveTo>
                    <a:cubicBezTo>
                      <a:pt x="4988" y="1"/>
                      <a:pt x="4898" y="28"/>
                      <a:pt x="4798" y="90"/>
                    </a:cubicBezTo>
                    <a:cubicBezTo>
                      <a:pt x="4702" y="154"/>
                      <a:pt x="4622" y="234"/>
                      <a:pt x="4542" y="314"/>
                    </a:cubicBezTo>
                    <a:cubicBezTo>
                      <a:pt x="4013" y="859"/>
                      <a:pt x="3501" y="1387"/>
                      <a:pt x="3021" y="1948"/>
                    </a:cubicBezTo>
                    <a:cubicBezTo>
                      <a:pt x="2572" y="2460"/>
                      <a:pt x="2092" y="2957"/>
                      <a:pt x="2092" y="3677"/>
                    </a:cubicBezTo>
                    <a:cubicBezTo>
                      <a:pt x="2092" y="4302"/>
                      <a:pt x="2188" y="4878"/>
                      <a:pt x="2252" y="5503"/>
                    </a:cubicBezTo>
                    <a:cubicBezTo>
                      <a:pt x="2316" y="6143"/>
                      <a:pt x="2348" y="6784"/>
                      <a:pt x="2348" y="7424"/>
                    </a:cubicBezTo>
                    <a:cubicBezTo>
                      <a:pt x="2348" y="8497"/>
                      <a:pt x="2300" y="9554"/>
                      <a:pt x="2156" y="10627"/>
                    </a:cubicBezTo>
                    <a:cubicBezTo>
                      <a:pt x="1836" y="13029"/>
                      <a:pt x="1131" y="15399"/>
                      <a:pt x="58" y="17545"/>
                    </a:cubicBezTo>
                    <a:cubicBezTo>
                      <a:pt x="1" y="17659"/>
                      <a:pt x="254" y="17675"/>
                      <a:pt x="444" y="17675"/>
                    </a:cubicBezTo>
                    <a:cubicBezTo>
                      <a:pt x="521" y="17675"/>
                      <a:pt x="587" y="17673"/>
                      <a:pt x="619" y="17673"/>
                    </a:cubicBezTo>
                    <a:cubicBezTo>
                      <a:pt x="891" y="17689"/>
                      <a:pt x="1147" y="17689"/>
                      <a:pt x="1435" y="17705"/>
                    </a:cubicBezTo>
                    <a:cubicBezTo>
                      <a:pt x="1980" y="17721"/>
                      <a:pt x="2508" y="17769"/>
                      <a:pt x="3053" y="17785"/>
                    </a:cubicBezTo>
                    <a:cubicBezTo>
                      <a:pt x="3124" y="17788"/>
                      <a:pt x="3197" y="17791"/>
                      <a:pt x="3269" y="17791"/>
                    </a:cubicBezTo>
                    <a:cubicBezTo>
                      <a:pt x="3519" y="17791"/>
                      <a:pt x="3763" y="17758"/>
                      <a:pt x="3949" y="17609"/>
                    </a:cubicBezTo>
                    <a:cubicBezTo>
                      <a:pt x="4254" y="17369"/>
                      <a:pt x="4318" y="16952"/>
                      <a:pt x="4350" y="16568"/>
                    </a:cubicBezTo>
                    <a:cubicBezTo>
                      <a:pt x="4462" y="15607"/>
                      <a:pt x="4622" y="14630"/>
                      <a:pt x="4670" y="13669"/>
                    </a:cubicBezTo>
                    <a:cubicBezTo>
                      <a:pt x="4702" y="13285"/>
                      <a:pt x="4654" y="12901"/>
                      <a:pt x="4670" y="12500"/>
                    </a:cubicBezTo>
                    <a:cubicBezTo>
                      <a:pt x="4718" y="12036"/>
                      <a:pt x="4798" y="11556"/>
                      <a:pt x="4798" y="11107"/>
                    </a:cubicBezTo>
                    <a:cubicBezTo>
                      <a:pt x="4878" y="10098"/>
                      <a:pt x="4942" y="9122"/>
                      <a:pt x="5022" y="8113"/>
                    </a:cubicBezTo>
                    <a:cubicBezTo>
                      <a:pt x="5038" y="7857"/>
                      <a:pt x="5054" y="7584"/>
                      <a:pt x="5070" y="7312"/>
                    </a:cubicBezTo>
                    <a:cubicBezTo>
                      <a:pt x="5182" y="6079"/>
                      <a:pt x="5278" y="4830"/>
                      <a:pt x="5359" y="3597"/>
                    </a:cubicBezTo>
                    <a:cubicBezTo>
                      <a:pt x="5391" y="2957"/>
                      <a:pt x="5455" y="2332"/>
                      <a:pt x="5503" y="1691"/>
                    </a:cubicBezTo>
                    <a:cubicBezTo>
                      <a:pt x="5519" y="1387"/>
                      <a:pt x="5583" y="1115"/>
                      <a:pt x="5583" y="827"/>
                    </a:cubicBezTo>
                    <a:cubicBezTo>
                      <a:pt x="5583" y="466"/>
                      <a:pt x="5406" y="1"/>
                      <a:pt x="50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24;p43">
                <a:extLst>
                  <a:ext uri="{FF2B5EF4-FFF2-40B4-BE49-F238E27FC236}">
                    <a16:creationId xmlns:a16="http://schemas.microsoft.com/office/drawing/2014/main" id="{6C6BFDD3-B531-124E-86D5-AAB965A47686}"/>
                  </a:ext>
                </a:extLst>
              </p:cNvPr>
              <p:cNvSpPr/>
              <p:nvPr/>
            </p:nvSpPr>
            <p:spPr>
              <a:xfrm>
                <a:off x="5419888" y="4550450"/>
                <a:ext cx="83700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93" extrusionOk="0">
                    <a:moveTo>
                      <a:pt x="3219" y="1"/>
                    </a:moveTo>
                    <a:cubicBezTo>
                      <a:pt x="3155" y="161"/>
                      <a:pt x="3091" y="337"/>
                      <a:pt x="2947" y="561"/>
                    </a:cubicBezTo>
                    <a:cubicBezTo>
                      <a:pt x="2531" y="1330"/>
                      <a:pt x="2723" y="2947"/>
                      <a:pt x="2339" y="3219"/>
                    </a:cubicBezTo>
                    <a:cubicBezTo>
                      <a:pt x="2254" y="3289"/>
                      <a:pt x="2084" y="3315"/>
                      <a:pt x="1872" y="3315"/>
                    </a:cubicBezTo>
                    <a:cubicBezTo>
                      <a:pt x="1400" y="3315"/>
                      <a:pt x="724" y="3185"/>
                      <a:pt x="337" y="3107"/>
                    </a:cubicBezTo>
                    <a:cubicBezTo>
                      <a:pt x="305" y="3219"/>
                      <a:pt x="257" y="3300"/>
                      <a:pt x="225" y="3364"/>
                    </a:cubicBezTo>
                    <a:cubicBezTo>
                      <a:pt x="97" y="3540"/>
                      <a:pt x="1" y="4004"/>
                      <a:pt x="49" y="4260"/>
                    </a:cubicBezTo>
                    <a:cubicBezTo>
                      <a:pt x="81" y="4517"/>
                      <a:pt x="225" y="4645"/>
                      <a:pt x="225" y="4645"/>
                    </a:cubicBezTo>
                    <a:cubicBezTo>
                      <a:pt x="225" y="4645"/>
                      <a:pt x="497" y="4693"/>
                      <a:pt x="833" y="4693"/>
                    </a:cubicBezTo>
                    <a:cubicBezTo>
                      <a:pt x="1138" y="4693"/>
                      <a:pt x="1494" y="4653"/>
                      <a:pt x="1746" y="4501"/>
                    </a:cubicBezTo>
                    <a:cubicBezTo>
                      <a:pt x="2259" y="4180"/>
                      <a:pt x="2483" y="4084"/>
                      <a:pt x="2483" y="4084"/>
                    </a:cubicBezTo>
                    <a:cubicBezTo>
                      <a:pt x="2483" y="4084"/>
                      <a:pt x="2867" y="1666"/>
                      <a:pt x="3011" y="1282"/>
                    </a:cubicBezTo>
                    <a:cubicBezTo>
                      <a:pt x="3139" y="898"/>
                      <a:pt x="3347" y="625"/>
                      <a:pt x="3347" y="625"/>
                    </a:cubicBezTo>
                    <a:cubicBezTo>
                      <a:pt x="3347" y="625"/>
                      <a:pt x="3283" y="353"/>
                      <a:pt x="3219" y="1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25;p43">
                <a:extLst>
                  <a:ext uri="{FF2B5EF4-FFF2-40B4-BE49-F238E27FC236}">
                    <a16:creationId xmlns:a16="http://schemas.microsoft.com/office/drawing/2014/main" id="{510F6DDA-EE6A-EC4C-B181-87D1B502E632}"/>
                  </a:ext>
                </a:extLst>
              </p:cNvPr>
              <p:cNvSpPr/>
              <p:nvPr/>
            </p:nvSpPr>
            <p:spPr>
              <a:xfrm>
                <a:off x="5429088" y="4215375"/>
                <a:ext cx="122150" cy="4179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6719" extrusionOk="0">
                    <a:moveTo>
                      <a:pt x="882" y="1"/>
                    </a:moveTo>
                    <a:lnTo>
                      <a:pt x="882" y="1"/>
                    </a:lnTo>
                    <a:cubicBezTo>
                      <a:pt x="850" y="449"/>
                      <a:pt x="738" y="2771"/>
                      <a:pt x="978" y="3123"/>
                    </a:cubicBezTo>
                    <a:cubicBezTo>
                      <a:pt x="1250" y="3492"/>
                      <a:pt x="1522" y="3492"/>
                      <a:pt x="1602" y="4677"/>
                    </a:cubicBezTo>
                    <a:cubicBezTo>
                      <a:pt x="1682" y="5878"/>
                      <a:pt x="1330" y="12043"/>
                      <a:pt x="1330" y="12043"/>
                    </a:cubicBezTo>
                    <a:cubicBezTo>
                      <a:pt x="1330" y="12043"/>
                      <a:pt x="738" y="13596"/>
                      <a:pt x="433" y="14909"/>
                    </a:cubicBezTo>
                    <a:cubicBezTo>
                      <a:pt x="241" y="15790"/>
                      <a:pt x="97" y="16238"/>
                      <a:pt x="1" y="16510"/>
                    </a:cubicBezTo>
                    <a:cubicBezTo>
                      <a:pt x="388" y="16588"/>
                      <a:pt x="1056" y="16718"/>
                      <a:pt x="1528" y="16718"/>
                    </a:cubicBezTo>
                    <a:cubicBezTo>
                      <a:pt x="1741" y="16718"/>
                      <a:pt x="1913" y="16692"/>
                      <a:pt x="2003" y="16622"/>
                    </a:cubicBezTo>
                    <a:cubicBezTo>
                      <a:pt x="2371" y="16318"/>
                      <a:pt x="2179" y="14701"/>
                      <a:pt x="2611" y="13964"/>
                    </a:cubicBezTo>
                    <a:cubicBezTo>
                      <a:pt x="2739" y="13740"/>
                      <a:pt x="2835" y="13548"/>
                      <a:pt x="2899" y="13404"/>
                    </a:cubicBezTo>
                    <a:cubicBezTo>
                      <a:pt x="2883" y="13308"/>
                      <a:pt x="2883" y="13180"/>
                      <a:pt x="2851" y="13068"/>
                    </a:cubicBezTo>
                    <a:cubicBezTo>
                      <a:pt x="2803" y="12539"/>
                      <a:pt x="4885" y="6406"/>
                      <a:pt x="4517" y="4532"/>
                    </a:cubicBezTo>
                    <a:cubicBezTo>
                      <a:pt x="4132" y="2675"/>
                      <a:pt x="3812" y="2034"/>
                      <a:pt x="3780" y="1810"/>
                    </a:cubicBezTo>
                    <a:cubicBezTo>
                      <a:pt x="3732" y="1602"/>
                      <a:pt x="3732" y="97"/>
                      <a:pt x="3732" y="97"/>
                    </a:cubicBezTo>
                    <a:lnTo>
                      <a:pt x="882" y="1"/>
                    </a:lnTo>
                    <a:close/>
                  </a:path>
                </a:pathLst>
              </a:custGeom>
              <a:solidFill>
                <a:srgbClr val="F8D0B1"/>
              </a:solidFill>
              <a:ln w="3200" cap="flat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26;p43">
                <a:extLst>
                  <a:ext uri="{FF2B5EF4-FFF2-40B4-BE49-F238E27FC236}">
                    <a16:creationId xmlns:a16="http://schemas.microsoft.com/office/drawing/2014/main" id="{C721290C-E92B-D346-9DD4-BF08AB924C54}"/>
                  </a:ext>
                </a:extLst>
              </p:cNvPr>
              <p:cNvSpPr/>
              <p:nvPr/>
            </p:nvSpPr>
            <p:spPr>
              <a:xfrm>
                <a:off x="5447913" y="4214175"/>
                <a:ext cx="753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629" extrusionOk="0">
                    <a:moveTo>
                      <a:pt x="97" y="1"/>
                    </a:moveTo>
                    <a:cubicBezTo>
                      <a:pt x="81" y="1"/>
                      <a:pt x="65" y="17"/>
                      <a:pt x="65" y="49"/>
                    </a:cubicBezTo>
                    <a:cubicBezTo>
                      <a:pt x="49" y="337"/>
                      <a:pt x="1" y="1009"/>
                      <a:pt x="1" y="1618"/>
                    </a:cubicBezTo>
                    <a:cubicBezTo>
                      <a:pt x="184" y="1618"/>
                      <a:pt x="372" y="1628"/>
                      <a:pt x="559" y="1628"/>
                    </a:cubicBezTo>
                    <a:cubicBezTo>
                      <a:pt x="700" y="1628"/>
                      <a:pt x="840" y="1623"/>
                      <a:pt x="977" y="1602"/>
                    </a:cubicBezTo>
                    <a:cubicBezTo>
                      <a:pt x="1682" y="1522"/>
                      <a:pt x="2339" y="1298"/>
                      <a:pt x="3011" y="1106"/>
                    </a:cubicBezTo>
                    <a:lnTo>
                      <a:pt x="3011" y="145"/>
                    </a:lnTo>
                    <a:cubicBezTo>
                      <a:pt x="3011" y="129"/>
                      <a:pt x="2979" y="97"/>
                      <a:pt x="2963" y="97"/>
                    </a:cubicBezTo>
                    <a:lnTo>
                      <a:pt x="97" y="1"/>
                    </a:ln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27;p43">
                <a:extLst>
                  <a:ext uri="{FF2B5EF4-FFF2-40B4-BE49-F238E27FC236}">
                    <a16:creationId xmlns:a16="http://schemas.microsoft.com/office/drawing/2014/main" id="{90462340-7E45-0E4D-ABB5-1AB764F96229}"/>
                  </a:ext>
                </a:extLst>
              </p:cNvPr>
              <p:cNvSpPr/>
              <p:nvPr/>
            </p:nvSpPr>
            <p:spPr>
              <a:xfrm>
                <a:off x="5317813" y="4208975"/>
                <a:ext cx="95300" cy="427650"/>
              </a:xfrm>
              <a:custGeom>
                <a:avLst/>
                <a:gdLst/>
                <a:ahLst/>
                <a:cxnLst/>
                <a:rect l="l" t="t" r="r" b="b"/>
                <a:pathLst>
                  <a:path w="3812" h="17106" extrusionOk="0">
                    <a:moveTo>
                      <a:pt x="401" y="0"/>
                    </a:moveTo>
                    <a:cubicBezTo>
                      <a:pt x="401" y="0"/>
                      <a:pt x="0" y="2691"/>
                      <a:pt x="96" y="2995"/>
                    </a:cubicBezTo>
                    <a:cubicBezTo>
                      <a:pt x="224" y="3283"/>
                      <a:pt x="529" y="4196"/>
                      <a:pt x="497" y="4885"/>
                    </a:cubicBezTo>
                    <a:cubicBezTo>
                      <a:pt x="497" y="5589"/>
                      <a:pt x="1201" y="14012"/>
                      <a:pt x="1201" y="14060"/>
                    </a:cubicBezTo>
                    <a:lnTo>
                      <a:pt x="865" y="16702"/>
                    </a:lnTo>
                    <a:cubicBezTo>
                      <a:pt x="865" y="16702"/>
                      <a:pt x="801" y="16894"/>
                      <a:pt x="625" y="17103"/>
                    </a:cubicBezTo>
                    <a:lnTo>
                      <a:pt x="1345" y="17103"/>
                    </a:lnTo>
                    <a:cubicBezTo>
                      <a:pt x="1347" y="17105"/>
                      <a:pt x="1360" y="17106"/>
                      <a:pt x="1381" y="17106"/>
                    </a:cubicBezTo>
                    <a:cubicBezTo>
                      <a:pt x="1537" y="17106"/>
                      <a:pt x="2156" y="17038"/>
                      <a:pt x="2226" y="16670"/>
                    </a:cubicBezTo>
                    <a:cubicBezTo>
                      <a:pt x="2306" y="16270"/>
                      <a:pt x="2450" y="15437"/>
                      <a:pt x="2931" y="14877"/>
                    </a:cubicBezTo>
                    <a:cubicBezTo>
                      <a:pt x="3299" y="14444"/>
                      <a:pt x="3651" y="14076"/>
                      <a:pt x="3811" y="13436"/>
                    </a:cubicBezTo>
                    <a:cubicBezTo>
                      <a:pt x="3763" y="13324"/>
                      <a:pt x="3747" y="13243"/>
                      <a:pt x="3747" y="13243"/>
                    </a:cubicBezTo>
                    <a:cubicBezTo>
                      <a:pt x="3747" y="13243"/>
                      <a:pt x="3219" y="12731"/>
                      <a:pt x="3043" y="12187"/>
                    </a:cubicBezTo>
                    <a:cubicBezTo>
                      <a:pt x="2867" y="11642"/>
                      <a:pt x="3603" y="7238"/>
                      <a:pt x="3603" y="6454"/>
                    </a:cubicBezTo>
                    <a:cubicBezTo>
                      <a:pt x="3603" y="5669"/>
                      <a:pt x="2963" y="3203"/>
                      <a:pt x="2963" y="3203"/>
                    </a:cubicBez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F8D0B1"/>
              </a:solidFill>
              <a:ln w="3200" cap="flat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28;p43">
                <a:extLst>
                  <a:ext uri="{FF2B5EF4-FFF2-40B4-BE49-F238E27FC236}">
                    <a16:creationId xmlns:a16="http://schemas.microsoft.com/office/drawing/2014/main" id="{323D1DDF-A3D8-BB4A-8F63-84281BD0DF58}"/>
                  </a:ext>
                </a:extLst>
              </p:cNvPr>
              <p:cNvSpPr/>
              <p:nvPr/>
            </p:nvSpPr>
            <p:spPr>
              <a:xfrm>
                <a:off x="5321813" y="4208175"/>
                <a:ext cx="877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1873" extrusionOk="0">
                    <a:moveTo>
                      <a:pt x="241" y="0"/>
                    </a:moveTo>
                    <a:cubicBezTo>
                      <a:pt x="225" y="0"/>
                      <a:pt x="209" y="16"/>
                      <a:pt x="209" y="48"/>
                    </a:cubicBezTo>
                    <a:cubicBezTo>
                      <a:pt x="177" y="177"/>
                      <a:pt x="80" y="849"/>
                      <a:pt x="0" y="1522"/>
                    </a:cubicBezTo>
                    <a:cubicBezTo>
                      <a:pt x="481" y="1682"/>
                      <a:pt x="1009" y="1746"/>
                      <a:pt x="1522" y="1810"/>
                    </a:cubicBezTo>
                    <a:cubicBezTo>
                      <a:pt x="1868" y="1841"/>
                      <a:pt x="2207" y="1873"/>
                      <a:pt x="2557" y="1873"/>
                    </a:cubicBezTo>
                    <a:cubicBezTo>
                      <a:pt x="2742" y="1873"/>
                      <a:pt x="2929" y="1864"/>
                      <a:pt x="3123" y="1842"/>
                    </a:cubicBezTo>
                    <a:lnTo>
                      <a:pt x="3475" y="64"/>
                    </a:lnTo>
                    <a:cubicBezTo>
                      <a:pt x="3507" y="48"/>
                      <a:pt x="3475" y="48"/>
                      <a:pt x="3475" y="16"/>
                    </a:cubicBezTo>
                    <a:cubicBezTo>
                      <a:pt x="3459" y="0"/>
                      <a:pt x="3459" y="0"/>
                      <a:pt x="3443" y="0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29;p43">
                <a:extLst>
                  <a:ext uri="{FF2B5EF4-FFF2-40B4-BE49-F238E27FC236}">
                    <a16:creationId xmlns:a16="http://schemas.microsoft.com/office/drawing/2014/main" id="{717E3192-1173-304C-9A4B-B4E6D404D79A}"/>
                  </a:ext>
                </a:extLst>
              </p:cNvPr>
              <p:cNvSpPr/>
              <p:nvPr/>
            </p:nvSpPr>
            <p:spPr>
              <a:xfrm>
                <a:off x="5302188" y="4544850"/>
                <a:ext cx="118925" cy="118250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4730" extrusionOk="0">
                    <a:moveTo>
                      <a:pt x="4436" y="1"/>
                    </a:moveTo>
                    <a:cubicBezTo>
                      <a:pt x="4276" y="641"/>
                      <a:pt x="3924" y="1025"/>
                      <a:pt x="3556" y="1442"/>
                    </a:cubicBezTo>
                    <a:cubicBezTo>
                      <a:pt x="3075" y="2002"/>
                      <a:pt x="2915" y="2835"/>
                      <a:pt x="2851" y="3235"/>
                    </a:cubicBezTo>
                    <a:cubicBezTo>
                      <a:pt x="2771" y="3636"/>
                      <a:pt x="1986" y="3668"/>
                      <a:pt x="1986" y="3668"/>
                    </a:cubicBezTo>
                    <a:lnTo>
                      <a:pt x="1266" y="3668"/>
                    </a:lnTo>
                    <a:cubicBezTo>
                      <a:pt x="1122" y="3828"/>
                      <a:pt x="930" y="3988"/>
                      <a:pt x="641" y="4052"/>
                    </a:cubicBezTo>
                    <a:cubicBezTo>
                      <a:pt x="1" y="4164"/>
                      <a:pt x="241" y="4693"/>
                      <a:pt x="353" y="4709"/>
                    </a:cubicBezTo>
                    <a:cubicBezTo>
                      <a:pt x="390" y="4725"/>
                      <a:pt x="654" y="4730"/>
                      <a:pt x="988" y="4730"/>
                    </a:cubicBezTo>
                    <a:cubicBezTo>
                      <a:pt x="1657" y="4730"/>
                      <a:pt x="2611" y="4709"/>
                      <a:pt x="2611" y="4709"/>
                    </a:cubicBezTo>
                    <a:cubicBezTo>
                      <a:pt x="2611" y="4709"/>
                      <a:pt x="3251" y="2883"/>
                      <a:pt x="3556" y="2547"/>
                    </a:cubicBezTo>
                    <a:cubicBezTo>
                      <a:pt x="3844" y="2210"/>
                      <a:pt x="4196" y="1906"/>
                      <a:pt x="4196" y="1906"/>
                    </a:cubicBezTo>
                    <a:lnTo>
                      <a:pt x="4196" y="1906"/>
                    </a:lnTo>
                    <a:lnTo>
                      <a:pt x="4004" y="4548"/>
                    </a:lnTo>
                    <a:lnTo>
                      <a:pt x="4196" y="4436"/>
                    </a:lnTo>
                    <a:lnTo>
                      <a:pt x="4484" y="1602"/>
                    </a:lnTo>
                    <a:cubicBezTo>
                      <a:pt x="4484" y="1602"/>
                      <a:pt x="4500" y="1605"/>
                      <a:pt x="4523" y="1605"/>
                    </a:cubicBezTo>
                    <a:cubicBezTo>
                      <a:pt x="4598" y="1605"/>
                      <a:pt x="4757" y="1568"/>
                      <a:pt x="4757" y="1250"/>
                    </a:cubicBezTo>
                    <a:cubicBezTo>
                      <a:pt x="4757" y="961"/>
                      <a:pt x="4549" y="321"/>
                      <a:pt x="4436" y="1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30;p43">
                <a:extLst>
                  <a:ext uri="{FF2B5EF4-FFF2-40B4-BE49-F238E27FC236}">
                    <a16:creationId xmlns:a16="http://schemas.microsoft.com/office/drawing/2014/main" id="{02CEDEBA-4510-7645-A596-7E56D58746E3}"/>
                  </a:ext>
                </a:extLst>
              </p:cNvPr>
              <p:cNvSpPr/>
              <p:nvPr/>
            </p:nvSpPr>
            <p:spPr>
              <a:xfrm>
                <a:off x="5319813" y="3851875"/>
                <a:ext cx="244625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9785" h="15525" extrusionOk="0">
                    <a:moveTo>
                      <a:pt x="8247" y="1"/>
                    </a:moveTo>
                    <a:cubicBezTo>
                      <a:pt x="8247" y="1"/>
                      <a:pt x="5173" y="1266"/>
                      <a:pt x="3988" y="1330"/>
                    </a:cubicBezTo>
                    <a:cubicBezTo>
                      <a:pt x="3956" y="1331"/>
                      <a:pt x="3925" y="1331"/>
                      <a:pt x="3895" y="1331"/>
                    </a:cubicBezTo>
                    <a:cubicBezTo>
                      <a:pt x="2779" y="1331"/>
                      <a:pt x="2643" y="769"/>
                      <a:pt x="2643" y="769"/>
                    </a:cubicBezTo>
                    <a:lnTo>
                      <a:pt x="1602" y="6150"/>
                    </a:lnTo>
                    <a:cubicBezTo>
                      <a:pt x="1361" y="7351"/>
                      <a:pt x="0" y="15229"/>
                      <a:pt x="0" y="15229"/>
                    </a:cubicBezTo>
                    <a:cubicBezTo>
                      <a:pt x="0" y="15229"/>
                      <a:pt x="1804" y="15525"/>
                      <a:pt x="3571" y="15525"/>
                    </a:cubicBezTo>
                    <a:cubicBezTo>
                      <a:pt x="3981" y="15525"/>
                      <a:pt x="4389" y="15509"/>
                      <a:pt x="4772" y="15469"/>
                    </a:cubicBezTo>
                    <a:cubicBezTo>
                      <a:pt x="6806" y="15277"/>
                      <a:pt x="9432" y="14941"/>
                      <a:pt x="9432" y="14941"/>
                    </a:cubicBezTo>
                    <a:cubicBezTo>
                      <a:pt x="9432" y="14941"/>
                      <a:pt x="9784" y="5942"/>
                      <a:pt x="9256" y="4500"/>
                    </a:cubicBezTo>
                    <a:cubicBezTo>
                      <a:pt x="8712" y="3059"/>
                      <a:pt x="8648" y="1330"/>
                      <a:pt x="8648" y="1330"/>
                    </a:cubicBezTo>
                    <a:lnTo>
                      <a:pt x="8247" y="1"/>
                    </a:ln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31;p43">
                <a:extLst>
                  <a:ext uri="{FF2B5EF4-FFF2-40B4-BE49-F238E27FC236}">
                    <a16:creationId xmlns:a16="http://schemas.microsoft.com/office/drawing/2014/main" id="{ED06428D-B681-DE42-A7CB-EB84F521F031}"/>
                  </a:ext>
                </a:extLst>
              </p:cNvPr>
              <p:cNvSpPr/>
              <p:nvPr/>
            </p:nvSpPr>
            <p:spPr>
              <a:xfrm>
                <a:off x="5466338" y="3895525"/>
                <a:ext cx="91700" cy="156150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6246" extrusionOk="0">
                    <a:moveTo>
                      <a:pt x="2466" y="0"/>
                    </a:moveTo>
                    <a:lnTo>
                      <a:pt x="0" y="160"/>
                    </a:lnTo>
                    <a:cubicBezTo>
                      <a:pt x="48" y="1970"/>
                      <a:pt x="304" y="3779"/>
                      <a:pt x="160" y="5605"/>
                    </a:cubicBezTo>
                    <a:cubicBezTo>
                      <a:pt x="144" y="5749"/>
                      <a:pt x="48" y="6117"/>
                      <a:pt x="192" y="6229"/>
                    </a:cubicBezTo>
                    <a:cubicBezTo>
                      <a:pt x="203" y="6235"/>
                      <a:pt x="230" y="6236"/>
                      <a:pt x="263" y="6236"/>
                    </a:cubicBezTo>
                    <a:cubicBezTo>
                      <a:pt x="329" y="6236"/>
                      <a:pt x="422" y="6229"/>
                      <a:pt x="465" y="6229"/>
                    </a:cubicBezTo>
                    <a:cubicBezTo>
                      <a:pt x="609" y="6245"/>
                      <a:pt x="753" y="6245"/>
                      <a:pt x="881" y="6245"/>
                    </a:cubicBezTo>
                    <a:cubicBezTo>
                      <a:pt x="1345" y="6245"/>
                      <a:pt x="1810" y="6245"/>
                      <a:pt x="2274" y="6229"/>
                    </a:cubicBezTo>
                    <a:cubicBezTo>
                      <a:pt x="2754" y="6197"/>
                      <a:pt x="3203" y="6101"/>
                      <a:pt x="3667" y="5925"/>
                    </a:cubicBezTo>
                    <a:cubicBezTo>
                      <a:pt x="3651" y="4452"/>
                      <a:pt x="3571" y="3219"/>
                      <a:pt x="3395" y="2754"/>
                    </a:cubicBezTo>
                    <a:cubicBezTo>
                      <a:pt x="3027" y="1842"/>
                      <a:pt x="2883" y="817"/>
                      <a:pt x="2835" y="176"/>
                    </a:cubicBezTo>
                    <a:cubicBezTo>
                      <a:pt x="2642" y="96"/>
                      <a:pt x="2514" y="64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32;p43">
                <a:extLst>
                  <a:ext uri="{FF2B5EF4-FFF2-40B4-BE49-F238E27FC236}">
                    <a16:creationId xmlns:a16="http://schemas.microsoft.com/office/drawing/2014/main" id="{F70CC8EC-82D0-E649-8DAF-B997706E7D7D}"/>
                  </a:ext>
                </a:extLst>
              </p:cNvPr>
              <p:cNvSpPr/>
              <p:nvPr/>
            </p:nvSpPr>
            <p:spPr>
              <a:xfrm>
                <a:off x="5374263" y="3560525"/>
                <a:ext cx="180975" cy="34087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13635" extrusionOk="0">
                    <a:moveTo>
                      <a:pt x="4230" y="0"/>
                    </a:moveTo>
                    <a:cubicBezTo>
                      <a:pt x="3630" y="0"/>
                      <a:pt x="2989" y="165"/>
                      <a:pt x="2546" y="509"/>
                    </a:cubicBezTo>
                    <a:cubicBezTo>
                      <a:pt x="2066" y="862"/>
                      <a:pt x="481" y="2447"/>
                      <a:pt x="320" y="2927"/>
                    </a:cubicBezTo>
                    <a:cubicBezTo>
                      <a:pt x="144" y="3472"/>
                      <a:pt x="192" y="3744"/>
                      <a:pt x="240" y="4064"/>
                    </a:cubicBezTo>
                    <a:cubicBezTo>
                      <a:pt x="481" y="5409"/>
                      <a:pt x="753" y="8932"/>
                      <a:pt x="721" y="9092"/>
                    </a:cubicBezTo>
                    <a:cubicBezTo>
                      <a:pt x="705" y="9237"/>
                      <a:pt x="545" y="12023"/>
                      <a:pt x="128" y="12872"/>
                    </a:cubicBezTo>
                    <a:cubicBezTo>
                      <a:pt x="0" y="13096"/>
                      <a:pt x="913" y="13448"/>
                      <a:pt x="2802" y="13592"/>
                    </a:cubicBezTo>
                    <a:cubicBezTo>
                      <a:pt x="3180" y="13622"/>
                      <a:pt x="3526" y="13634"/>
                      <a:pt x="3841" y="13634"/>
                    </a:cubicBezTo>
                    <a:cubicBezTo>
                      <a:pt x="5935" y="13634"/>
                      <a:pt x="6708" y="13067"/>
                      <a:pt x="6694" y="12984"/>
                    </a:cubicBezTo>
                    <a:cubicBezTo>
                      <a:pt x="6470" y="11991"/>
                      <a:pt x="6069" y="10646"/>
                      <a:pt x="5797" y="9557"/>
                    </a:cubicBezTo>
                    <a:cubicBezTo>
                      <a:pt x="5525" y="8548"/>
                      <a:pt x="5845" y="7651"/>
                      <a:pt x="6117" y="6674"/>
                    </a:cubicBezTo>
                    <a:cubicBezTo>
                      <a:pt x="6405" y="5586"/>
                      <a:pt x="6710" y="4497"/>
                      <a:pt x="7014" y="3408"/>
                    </a:cubicBezTo>
                    <a:cubicBezTo>
                      <a:pt x="7126" y="3007"/>
                      <a:pt x="7238" y="2591"/>
                      <a:pt x="7238" y="2175"/>
                    </a:cubicBezTo>
                    <a:cubicBezTo>
                      <a:pt x="7190" y="1006"/>
                      <a:pt x="5877" y="221"/>
                      <a:pt x="4756" y="45"/>
                    </a:cubicBezTo>
                    <a:cubicBezTo>
                      <a:pt x="4589" y="15"/>
                      <a:pt x="4411" y="0"/>
                      <a:pt x="42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33;p43">
                <a:extLst>
                  <a:ext uri="{FF2B5EF4-FFF2-40B4-BE49-F238E27FC236}">
                    <a16:creationId xmlns:a16="http://schemas.microsoft.com/office/drawing/2014/main" id="{B71CCF16-4F2F-CE46-9902-892280F9E522}"/>
                  </a:ext>
                </a:extLst>
              </p:cNvPr>
              <p:cNvSpPr/>
              <p:nvPr/>
            </p:nvSpPr>
            <p:spPr>
              <a:xfrm>
                <a:off x="5398663" y="3466875"/>
                <a:ext cx="113325" cy="174975"/>
              </a:xfrm>
              <a:custGeom>
                <a:avLst/>
                <a:gdLst/>
                <a:ahLst/>
                <a:cxnLst/>
                <a:rect l="l" t="t" r="r" b="b"/>
                <a:pathLst>
                  <a:path w="4533" h="6999" extrusionOk="0">
                    <a:moveTo>
                      <a:pt x="4039" y="1"/>
                    </a:moveTo>
                    <a:cubicBezTo>
                      <a:pt x="3866" y="1"/>
                      <a:pt x="3652" y="42"/>
                      <a:pt x="3540" y="76"/>
                    </a:cubicBezTo>
                    <a:cubicBezTo>
                      <a:pt x="3059" y="124"/>
                      <a:pt x="2579" y="268"/>
                      <a:pt x="2131" y="508"/>
                    </a:cubicBezTo>
                    <a:cubicBezTo>
                      <a:pt x="1826" y="668"/>
                      <a:pt x="1778" y="828"/>
                      <a:pt x="1794" y="1037"/>
                    </a:cubicBezTo>
                    <a:cubicBezTo>
                      <a:pt x="1858" y="1613"/>
                      <a:pt x="1971" y="2126"/>
                      <a:pt x="1939" y="2718"/>
                    </a:cubicBezTo>
                    <a:cubicBezTo>
                      <a:pt x="1907" y="3182"/>
                      <a:pt x="1858" y="3727"/>
                      <a:pt x="1602" y="4175"/>
                    </a:cubicBezTo>
                    <a:cubicBezTo>
                      <a:pt x="1410" y="4560"/>
                      <a:pt x="1138" y="4880"/>
                      <a:pt x="850" y="5200"/>
                    </a:cubicBezTo>
                    <a:cubicBezTo>
                      <a:pt x="609" y="5472"/>
                      <a:pt x="289" y="5793"/>
                      <a:pt x="145" y="6161"/>
                    </a:cubicBezTo>
                    <a:cubicBezTo>
                      <a:pt x="1" y="6529"/>
                      <a:pt x="209" y="6882"/>
                      <a:pt x="593" y="6978"/>
                    </a:cubicBezTo>
                    <a:cubicBezTo>
                      <a:pt x="663" y="6991"/>
                      <a:pt x="732" y="6998"/>
                      <a:pt x="801" y="6998"/>
                    </a:cubicBezTo>
                    <a:cubicBezTo>
                      <a:pt x="1210" y="6998"/>
                      <a:pt x="1605" y="6769"/>
                      <a:pt x="1907" y="6481"/>
                    </a:cubicBezTo>
                    <a:cubicBezTo>
                      <a:pt x="2611" y="5793"/>
                      <a:pt x="3380" y="4031"/>
                      <a:pt x="4533" y="3919"/>
                    </a:cubicBezTo>
                    <a:cubicBezTo>
                      <a:pt x="4357" y="3919"/>
                      <a:pt x="3828" y="2814"/>
                      <a:pt x="3828" y="2478"/>
                    </a:cubicBezTo>
                    <a:cubicBezTo>
                      <a:pt x="3892" y="1629"/>
                      <a:pt x="4148" y="812"/>
                      <a:pt x="4228" y="28"/>
                    </a:cubicBezTo>
                    <a:cubicBezTo>
                      <a:pt x="4180" y="9"/>
                      <a:pt x="4113" y="1"/>
                      <a:pt x="4039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 w="4000" cap="flat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134;p43">
                <a:extLst>
                  <a:ext uri="{FF2B5EF4-FFF2-40B4-BE49-F238E27FC236}">
                    <a16:creationId xmlns:a16="http://schemas.microsoft.com/office/drawing/2014/main" id="{99F48579-8877-114C-B25A-3D4E77066E16}"/>
                  </a:ext>
                </a:extLst>
              </p:cNvPr>
              <p:cNvSpPr/>
              <p:nvPr/>
            </p:nvSpPr>
            <p:spPr>
              <a:xfrm>
                <a:off x="5446313" y="3476600"/>
                <a:ext cx="55275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3130" extrusionOk="0">
                    <a:moveTo>
                      <a:pt x="2033" y="1"/>
                    </a:moveTo>
                    <a:cubicBezTo>
                      <a:pt x="1303" y="1"/>
                      <a:pt x="582" y="397"/>
                      <a:pt x="1" y="904"/>
                    </a:cubicBezTo>
                    <a:cubicBezTo>
                      <a:pt x="33" y="984"/>
                      <a:pt x="33" y="1080"/>
                      <a:pt x="49" y="1160"/>
                    </a:cubicBezTo>
                    <a:cubicBezTo>
                      <a:pt x="113" y="1544"/>
                      <a:pt x="145" y="1929"/>
                      <a:pt x="129" y="2329"/>
                    </a:cubicBezTo>
                    <a:cubicBezTo>
                      <a:pt x="97" y="2585"/>
                      <a:pt x="81" y="2858"/>
                      <a:pt x="33" y="3130"/>
                    </a:cubicBezTo>
                    <a:cubicBezTo>
                      <a:pt x="785" y="2457"/>
                      <a:pt x="1522" y="1721"/>
                      <a:pt x="2050" y="856"/>
                    </a:cubicBezTo>
                    <a:cubicBezTo>
                      <a:pt x="2066" y="760"/>
                      <a:pt x="2082" y="680"/>
                      <a:pt x="2114" y="584"/>
                    </a:cubicBezTo>
                    <a:cubicBezTo>
                      <a:pt x="2146" y="423"/>
                      <a:pt x="2162" y="247"/>
                      <a:pt x="2210" y="55"/>
                    </a:cubicBezTo>
                    <a:cubicBezTo>
                      <a:pt x="2210" y="39"/>
                      <a:pt x="2194" y="23"/>
                      <a:pt x="2194" y="7"/>
                    </a:cubicBezTo>
                    <a:cubicBezTo>
                      <a:pt x="2141" y="3"/>
                      <a:pt x="2087" y="1"/>
                      <a:pt x="2033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35;p43">
                <a:extLst>
                  <a:ext uri="{FF2B5EF4-FFF2-40B4-BE49-F238E27FC236}">
                    <a16:creationId xmlns:a16="http://schemas.microsoft.com/office/drawing/2014/main" id="{8BC24227-B30A-8E49-8A56-388BDF1394B9}"/>
                  </a:ext>
                </a:extLst>
              </p:cNvPr>
              <p:cNvSpPr/>
              <p:nvPr/>
            </p:nvSpPr>
            <p:spPr>
              <a:xfrm>
                <a:off x="5463538" y="3562350"/>
                <a:ext cx="129725" cy="4581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8324" extrusionOk="0">
                    <a:moveTo>
                      <a:pt x="1889" y="0"/>
                    </a:moveTo>
                    <a:cubicBezTo>
                      <a:pt x="1688" y="0"/>
                      <a:pt x="1469" y="80"/>
                      <a:pt x="1201" y="276"/>
                    </a:cubicBezTo>
                    <a:cubicBezTo>
                      <a:pt x="657" y="693"/>
                      <a:pt x="481" y="949"/>
                      <a:pt x="352" y="1637"/>
                    </a:cubicBezTo>
                    <a:cubicBezTo>
                      <a:pt x="0" y="3575"/>
                      <a:pt x="96" y="5432"/>
                      <a:pt x="224" y="7434"/>
                    </a:cubicBezTo>
                    <a:cubicBezTo>
                      <a:pt x="224" y="7578"/>
                      <a:pt x="240" y="7738"/>
                      <a:pt x="240" y="7883"/>
                    </a:cubicBezTo>
                    <a:cubicBezTo>
                      <a:pt x="384" y="10365"/>
                      <a:pt x="641" y="15841"/>
                      <a:pt x="785" y="18323"/>
                    </a:cubicBezTo>
                    <a:cubicBezTo>
                      <a:pt x="2098" y="18323"/>
                      <a:pt x="4003" y="17875"/>
                      <a:pt x="5188" y="17314"/>
                    </a:cubicBezTo>
                    <a:cubicBezTo>
                      <a:pt x="5188" y="17314"/>
                      <a:pt x="3987" y="12382"/>
                      <a:pt x="3939" y="12174"/>
                    </a:cubicBezTo>
                    <a:cubicBezTo>
                      <a:pt x="3795" y="11341"/>
                      <a:pt x="3715" y="10509"/>
                      <a:pt x="3667" y="9644"/>
                    </a:cubicBezTo>
                    <a:cubicBezTo>
                      <a:pt x="3619" y="8859"/>
                      <a:pt x="3635" y="8267"/>
                      <a:pt x="3843" y="7498"/>
                    </a:cubicBezTo>
                    <a:cubicBezTo>
                      <a:pt x="4035" y="6698"/>
                      <a:pt x="4276" y="5897"/>
                      <a:pt x="4436" y="5096"/>
                    </a:cubicBezTo>
                    <a:cubicBezTo>
                      <a:pt x="4628" y="4151"/>
                      <a:pt x="4708" y="3175"/>
                      <a:pt x="4500" y="2198"/>
                    </a:cubicBezTo>
                    <a:cubicBezTo>
                      <a:pt x="4356" y="1461"/>
                      <a:pt x="3635" y="965"/>
                      <a:pt x="3075" y="612"/>
                    </a:cubicBezTo>
                    <a:cubicBezTo>
                      <a:pt x="2600" y="296"/>
                      <a:pt x="2278" y="0"/>
                      <a:pt x="1889" y="0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36;p43">
                <a:extLst>
                  <a:ext uri="{FF2B5EF4-FFF2-40B4-BE49-F238E27FC236}">
                    <a16:creationId xmlns:a16="http://schemas.microsoft.com/office/drawing/2014/main" id="{38FE5E4C-4591-8A42-A2ED-C60E61D81409}"/>
                  </a:ext>
                </a:extLst>
              </p:cNvPr>
              <p:cNvSpPr/>
              <p:nvPr/>
            </p:nvSpPr>
            <p:spPr>
              <a:xfrm>
                <a:off x="5494363" y="3599275"/>
                <a:ext cx="8447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8007" extrusionOk="0">
                    <a:moveTo>
                      <a:pt x="513" y="0"/>
                    </a:moveTo>
                    <a:cubicBezTo>
                      <a:pt x="160" y="0"/>
                      <a:pt x="64" y="272"/>
                      <a:pt x="48" y="577"/>
                    </a:cubicBezTo>
                    <a:cubicBezTo>
                      <a:pt x="0" y="1281"/>
                      <a:pt x="272" y="2066"/>
                      <a:pt x="400" y="2738"/>
                    </a:cubicBezTo>
                    <a:cubicBezTo>
                      <a:pt x="785" y="4516"/>
                      <a:pt x="1249" y="6390"/>
                      <a:pt x="2322" y="7879"/>
                    </a:cubicBezTo>
                    <a:cubicBezTo>
                      <a:pt x="2370" y="7927"/>
                      <a:pt x="2386" y="7959"/>
                      <a:pt x="2434" y="8007"/>
                    </a:cubicBezTo>
                    <a:cubicBezTo>
                      <a:pt x="2386" y="7286"/>
                      <a:pt x="2434" y="6726"/>
                      <a:pt x="2610" y="6005"/>
                    </a:cubicBezTo>
                    <a:cubicBezTo>
                      <a:pt x="2802" y="5205"/>
                      <a:pt x="3043" y="4404"/>
                      <a:pt x="3203" y="3603"/>
                    </a:cubicBezTo>
                    <a:cubicBezTo>
                      <a:pt x="3315" y="3059"/>
                      <a:pt x="3379" y="2498"/>
                      <a:pt x="3379" y="1938"/>
                    </a:cubicBezTo>
                    <a:cubicBezTo>
                      <a:pt x="3107" y="1682"/>
                      <a:pt x="2834" y="1457"/>
                      <a:pt x="2530" y="1233"/>
                    </a:cubicBezTo>
                    <a:cubicBezTo>
                      <a:pt x="2114" y="913"/>
                      <a:pt x="1746" y="545"/>
                      <a:pt x="1329" y="256"/>
                    </a:cubicBezTo>
                    <a:cubicBezTo>
                      <a:pt x="1089" y="96"/>
                      <a:pt x="785" y="0"/>
                      <a:pt x="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37;p43">
                <a:extLst>
                  <a:ext uri="{FF2B5EF4-FFF2-40B4-BE49-F238E27FC236}">
                    <a16:creationId xmlns:a16="http://schemas.microsoft.com/office/drawing/2014/main" id="{F17AD890-F353-1F4A-9A8B-5CA332B8A2CA}"/>
                  </a:ext>
                </a:extLst>
              </p:cNvPr>
              <p:cNvSpPr/>
              <p:nvPr/>
            </p:nvSpPr>
            <p:spPr>
              <a:xfrm>
                <a:off x="5505563" y="3582000"/>
                <a:ext cx="180575" cy="325550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3022" extrusionOk="0">
                    <a:moveTo>
                      <a:pt x="1229" y="1"/>
                    </a:moveTo>
                    <a:cubicBezTo>
                      <a:pt x="1053" y="1"/>
                      <a:pt x="869" y="49"/>
                      <a:pt x="705" y="147"/>
                    </a:cubicBezTo>
                    <a:cubicBezTo>
                      <a:pt x="161" y="451"/>
                      <a:pt x="1" y="1156"/>
                      <a:pt x="337" y="1652"/>
                    </a:cubicBezTo>
                    <a:cubicBezTo>
                      <a:pt x="881" y="2453"/>
                      <a:pt x="1666" y="3029"/>
                      <a:pt x="2354" y="3670"/>
                    </a:cubicBezTo>
                    <a:cubicBezTo>
                      <a:pt x="3299" y="4534"/>
                      <a:pt x="4324" y="5271"/>
                      <a:pt x="5317" y="6360"/>
                    </a:cubicBezTo>
                    <a:cubicBezTo>
                      <a:pt x="5365" y="6648"/>
                      <a:pt x="4917" y="7113"/>
                      <a:pt x="4724" y="7449"/>
                    </a:cubicBezTo>
                    <a:cubicBezTo>
                      <a:pt x="3988" y="8762"/>
                      <a:pt x="2306" y="11804"/>
                      <a:pt x="1842" y="11981"/>
                    </a:cubicBezTo>
                    <a:lnTo>
                      <a:pt x="2595" y="13021"/>
                    </a:lnTo>
                    <a:cubicBezTo>
                      <a:pt x="2755" y="12845"/>
                      <a:pt x="5749" y="8474"/>
                      <a:pt x="6870" y="7032"/>
                    </a:cubicBezTo>
                    <a:cubicBezTo>
                      <a:pt x="7126" y="6712"/>
                      <a:pt x="7222" y="6328"/>
                      <a:pt x="7142" y="6088"/>
                    </a:cubicBezTo>
                    <a:cubicBezTo>
                      <a:pt x="7110" y="5976"/>
                      <a:pt x="7078" y="5976"/>
                      <a:pt x="6758" y="5527"/>
                    </a:cubicBezTo>
                    <a:cubicBezTo>
                      <a:pt x="6118" y="4630"/>
                      <a:pt x="2819" y="755"/>
                      <a:pt x="1682" y="131"/>
                    </a:cubicBezTo>
                    <a:cubicBezTo>
                      <a:pt x="1557" y="45"/>
                      <a:pt x="1397" y="1"/>
                      <a:pt x="1229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 w="40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138;p43">
                <a:extLst>
                  <a:ext uri="{FF2B5EF4-FFF2-40B4-BE49-F238E27FC236}">
                    <a16:creationId xmlns:a16="http://schemas.microsoft.com/office/drawing/2014/main" id="{B5D0DB2D-A9B0-324B-B1B1-8F9A438D0B84}"/>
                  </a:ext>
                </a:extLst>
              </p:cNvPr>
              <p:cNvSpPr/>
              <p:nvPr/>
            </p:nvSpPr>
            <p:spPr>
              <a:xfrm>
                <a:off x="5529988" y="3871100"/>
                <a:ext cx="54475" cy="4925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1970" extrusionOk="0">
                    <a:moveTo>
                      <a:pt x="1297" y="0"/>
                    </a:moveTo>
                    <a:cubicBezTo>
                      <a:pt x="1169" y="0"/>
                      <a:pt x="1089" y="112"/>
                      <a:pt x="977" y="176"/>
                    </a:cubicBezTo>
                    <a:cubicBezTo>
                      <a:pt x="817" y="272"/>
                      <a:pt x="689" y="353"/>
                      <a:pt x="497" y="401"/>
                    </a:cubicBezTo>
                    <a:cubicBezTo>
                      <a:pt x="369" y="433"/>
                      <a:pt x="224" y="417"/>
                      <a:pt x="96" y="529"/>
                    </a:cubicBezTo>
                    <a:cubicBezTo>
                      <a:pt x="0" y="657"/>
                      <a:pt x="80" y="849"/>
                      <a:pt x="241" y="849"/>
                    </a:cubicBezTo>
                    <a:cubicBezTo>
                      <a:pt x="176" y="897"/>
                      <a:pt x="96" y="961"/>
                      <a:pt x="64" y="1009"/>
                    </a:cubicBezTo>
                    <a:cubicBezTo>
                      <a:pt x="48" y="1041"/>
                      <a:pt x="0" y="1073"/>
                      <a:pt x="0" y="1121"/>
                    </a:cubicBezTo>
                    <a:cubicBezTo>
                      <a:pt x="0" y="1166"/>
                      <a:pt x="185" y="1283"/>
                      <a:pt x="247" y="1283"/>
                    </a:cubicBezTo>
                    <a:cubicBezTo>
                      <a:pt x="249" y="1283"/>
                      <a:pt x="250" y="1283"/>
                      <a:pt x="252" y="1282"/>
                    </a:cubicBezTo>
                    <a:lnTo>
                      <a:pt x="252" y="1282"/>
                    </a:lnTo>
                    <a:cubicBezTo>
                      <a:pt x="175" y="1303"/>
                      <a:pt x="129" y="1443"/>
                      <a:pt x="176" y="1521"/>
                    </a:cubicBezTo>
                    <a:cubicBezTo>
                      <a:pt x="241" y="1602"/>
                      <a:pt x="465" y="1650"/>
                      <a:pt x="561" y="1698"/>
                    </a:cubicBezTo>
                    <a:cubicBezTo>
                      <a:pt x="497" y="1698"/>
                      <a:pt x="465" y="1778"/>
                      <a:pt x="481" y="1842"/>
                    </a:cubicBezTo>
                    <a:cubicBezTo>
                      <a:pt x="497" y="1890"/>
                      <a:pt x="545" y="1938"/>
                      <a:pt x="609" y="1954"/>
                    </a:cubicBezTo>
                    <a:cubicBezTo>
                      <a:pt x="657" y="1970"/>
                      <a:pt x="721" y="1970"/>
                      <a:pt x="785" y="1970"/>
                    </a:cubicBezTo>
                    <a:cubicBezTo>
                      <a:pt x="817" y="1954"/>
                      <a:pt x="881" y="1954"/>
                      <a:pt x="929" y="1954"/>
                    </a:cubicBezTo>
                    <a:cubicBezTo>
                      <a:pt x="1041" y="1954"/>
                      <a:pt x="1169" y="1938"/>
                      <a:pt x="1281" y="1922"/>
                    </a:cubicBezTo>
                    <a:cubicBezTo>
                      <a:pt x="1506" y="1858"/>
                      <a:pt x="1666" y="1714"/>
                      <a:pt x="1826" y="1570"/>
                    </a:cubicBezTo>
                    <a:cubicBezTo>
                      <a:pt x="1970" y="1473"/>
                      <a:pt x="2178" y="1329"/>
                      <a:pt x="2066" y="1137"/>
                    </a:cubicBezTo>
                    <a:cubicBezTo>
                      <a:pt x="2018" y="1073"/>
                      <a:pt x="1970" y="1009"/>
                      <a:pt x="1938" y="961"/>
                    </a:cubicBezTo>
                    <a:cubicBezTo>
                      <a:pt x="1922" y="881"/>
                      <a:pt x="1970" y="801"/>
                      <a:pt x="1938" y="737"/>
                    </a:cubicBezTo>
                    <a:cubicBezTo>
                      <a:pt x="1906" y="609"/>
                      <a:pt x="1746" y="593"/>
                      <a:pt x="1666" y="513"/>
                    </a:cubicBezTo>
                    <a:cubicBezTo>
                      <a:pt x="1586" y="417"/>
                      <a:pt x="1618" y="288"/>
                      <a:pt x="1570" y="176"/>
                    </a:cubicBezTo>
                    <a:cubicBezTo>
                      <a:pt x="1522" y="80"/>
                      <a:pt x="1425" y="0"/>
                      <a:pt x="1297" y="0"/>
                    </a:cubicBezTo>
                    <a:close/>
                  </a:path>
                </a:pathLst>
              </a:custGeom>
              <a:solidFill>
                <a:srgbClr val="F8D0B1"/>
              </a:solidFill>
              <a:ln w="3200" cap="flat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139;p43">
                <a:extLst>
                  <a:ext uri="{FF2B5EF4-FFF2-40B4-BE49-F238E27FC236}">
                    <a16:creationId xmlns:a16="http://schemas.microsoft.com/office/drawing/2014/main" id="{CE8D94E4-8D85-C042-B5BF-24F4B237FE42}"/>
                  </a:ext>
                </a:extLst>
              </p:cNvPr>
              <p:cNvSpPr/>
              <p:nvPr/>
            </p:nvSpPr>
            <p:spPr>
              <a:xfrm>
                <a:off x="5531588" y="3887900"/>
                <a:ext cx="260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290" extrusionOk="0">
                    <a:moveTo>
                      <a:pt x="1041" y="1"/>
                    </a:moveTo>
                    <a:lnTo>
                      <a:pt x="1041" y="1"/>
                    </a:lnTo>
                    <a:cubicBezTo>
                      <a:pt x="961" y="17"/>
                      <a:pt x="865" y="17"/>
                      <a:pt x="785" y="49"/>
                    </a:cubicBezTo>
                    <a:lnTo>
                      <a:pt x="545" y="97"/>
                    </a:lnTo>
                    <a:cubicBezTo>
                      <a:pt x="465" y="129"/>
                      <a:pt x="385" y="129"/>
                      <a:pt x="305" y="129"/>
                    </a:cubicBezTo>
                    <a:lnTo>
                      <a:pt x="177" y="129"/>
                    </a:lnTo>
                    <a:cubicBezTo>
                      <a:pt x="144" y="129"/>
                      <a:pt x="96" y="97"/>
                      <a:pt x="64" y="97"/>
                    </a:cubicBezTo>
                    <a:cubicBezTo>
                      <a:pt x="16" y="97"/>
                      <a:pt x="0" y="177"/>
                      <a:pt x="16" y="225"/>
                    </a:cubicBezTo>
                    <a:cubicBezTo>
                      <a:pt x="80" y="289"/>
                      <a:pt x="193" y="289"/>
                      <a:pt x="273" y="289"/>
                    </a:cubicBezTo>
                    <a:cubicBezTo>
                      <a:pt x="353" y="289"/>
                      <a:pt x="465" y="289"/>
                      <a:pt x="545" y="257"/>
                    </a:cubicBezTo>
                    <a:cubicBezTo>
                      <a:pt x="625" y="241"/>
                      <a:pt x="721" y="225"/>
                      <a:pt x="801" y="177"/>
                    </a:cubicBezTo>
                    <a:cubicBezTo>
                      <a:pt x="897" y="97"/>
                      <a:pt x="961" y="49"/>
                      <a:pt x="1041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140;p43">
                <a:extLst>
                  <a:ext uri="{FF2B5EF4-FFF2-40B4-BE49-F238E27FC236}">
                    <a16:creationId xmlns:a16="http://schemas.microsoft.com/office/drawing/2014/main" id="{3256FB81-AF23-E84F-96D1-2A4C3B66F703}"/>
                  </a:ext>
                </a:extLst>
              </p:cNvPr>
              <p:cNvSpPr/>
              <p:nvPr/>
            </p:nvSpPr>
            <p:spPr>
              <a:xfrm>
                <a:off x="5533588" y="3897525"/>
                <a:ext cx="2765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273" extrusionOk="0">
                    <a:moveTo>
                      <a:pt x="1057" y="16"/>
                    </a:moveTo>
                    <a:cubicBezTo>
                      <a:pt x="1056" y="18"/>
                      <a:pt x="1054" y="20"/>
                      <a:pt x="1052" y="21"/>
                    </a:cubicBezTo>
                    <a:lnTo>
                      <a:pt x="1052" y="21"/>
                    </a:lnTo>
                    <a:cubicBezTo>
                      <a:pt x="1056" y="20"/>
                      <a:pt x="1057" y="18"/>
                      <a:pt x="1057" y="16"/>
                    </a:cubicBezTo>
                    <a:close/>
                    <a:moveTo>
                      <a:pt x="1105" y="0"/>
                    </a:moveTo>
                    <a:cubicBezTo>
                      <a:pt x="1073" y="0"/>
                      <a:pt x="1057" y="0"/>
                      <a:pt x="1057" y="16"/>
                    </a:cubicBezTo>
                    <a:cubicBezTo>
                      <a:pt x="1062" y="21"/>
                      <a:pt x="1068" y="23"/>
                      <a:pt x="1074" y="23"/>
                    </a:cubicBezTo>
                    <a:cubicBezTo>
                      <a:pt x="1089" y="23"/>
                      <a:pt x="1105" y="11"/>
                      <a:pt x="1105" y="0"/>
                    </a:cubicBezTo>
                    <a:close/>
                    <a:moveTo>
                      <a:pt x="1052" y="21"/>
                    </a:moveTo>
                    <a:cubicBezTo>
                      <a:pt x="1031" y="32"/>
                      <a:pt x="941" y="32"/>
                      <a:pt x="913" y="32"/>
                    </a:cubicBezTo>
                    <a:cubicBezTo>
                      <a:pt x="881" y="32"/>
                      <a:pt x="833" y="64"/>
                      <a:pt x="801" y="64"/>
                    </a:cubicBezTo>
                    <a:cubicBezTo>
                      <a:pt x="721" y="80"/>
                      <a:pt x="641" y="96"/>
                      <a:pt x="545" y="96"/>
                    </a:cubicBezTo>
                    <a:cubicBezTo>
                      <a:pt x="465" y="112"/>
                      <a:pt x="385" y="112"/>
                      <a:pt x="273" y="112"/>
                    </a:cubicBezTo>
                    <a:lnTo>
                      <a:pt x="161" y="112"/>
                    </a:lnTo>
                    <a:cubicBezTo>
                      <a:pt x="141" y="112"/>
                      <a:pt x="125" y="110"/>
                      <a:pt x="109" y="110"/>
                    </a:cubicBezTo>
                    <a:cubicBezTo>
                      <a:pt x="84" y="110"/>
                      <a:pt x="61" y="115"/>
                      <a:pt x="32" y="144"/>
                    </a:cubicBezTo>
                    <a:cubicBezTo>
                      <a:pt x="0" y="160"/>
                      <a:pt x="0" y="224"/>
                      <a:pt x="16" y="240"/>
                    </a:cubicBezTo>
                    <a:cubicBezTo>
                      <a:pt x="80" y="272"/>
                      <a:pt x="129" y="272"/>
                      <a:pt x="193" y="272"/>
                    </a:cubicBezTo>
                    <a:lnTo>
                      <a:pt x="401" y="272"/>
                    </a:lnTo>
                    <a:cubicBezTo>
                      <a:pt x="513" y="256"/>
                      <a:pt x="657" y="240"/>
                      <a:pt x="769" y="192"/>
                    </a:cubicBezTo>
                    <a:cubicBezTo>
                      <a:pt x="833" y="176"/>
                      <a:pt x="897" y="160"/>
                      <a:pt x="929" y="112"/>
                    </a:cubicBezTo>
                    <a:lnTo>
                      <a:pt x="993" y="64"/>
                    </a:lnTo>
                    <a:cubicBezTo>
                      <a:pt x="1022" y="64"/>
                      <a:pt x="1038" y="38"/>
                      <a:pt x="1052" y="2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141;p43">
                <a:extLst>
                  <a:ext uri="{FF2B5EF4-FFF2-40B4-BE49-F238E27FC236}">
                    <a16:creationId xmlns:a16="http://schemas.microsoft.com/office/drawing/2014/main" id="{137D3379-B15A-584F-84E5-EB95819DEB49}"/>
                  </a:ext>
                </a:extLst>
              </p:cNvPr>
              <p:cNvSpPr/>
              <p:nvPr/>
            </p:nvSpPr>
            <p:spPr>
              <a:xfrm>
                <a:off x="5539988" y="3907525"/>
                <a:ext cx="2365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311" extrusionOk="0">
                    <a:moveTo>
                      <a:pt x="849" y="0"/>
                    </a:moveTo>
                    <a:cubicBezTo>
                      <a:pt x="801" y="0"/>
                      <a:pt x="785" y="16"/>
                      <a:pt x="737" y="16"/>
                    </a:cubicBezTo>
                    <a:cubicBezTo>
                      <a:pt x="657" y="32"/>
                      <a:pt x="609" y="64"/>
                      <a:pt x="529" y="81"/>
                    </a:cubicBezTo>
                    <a:cubicBezTo>
                      <a:pt x="449" y="97"/>
                      <a:pt x="385" y="113"/>
                      <a:pt x="305" y="113"/>
                    </a:cubicBezTo>
                    <a:cubicBezTo>
                      <a:pt x="225" y="113"/>
                      <a:pt x="145" y="113"/>
                      <a:pt x="81" y="145"/>
                    </a:cubicBezTo>
                    <a:cubicBezTo>
                      <a:pt x="1" y="161"/>
                      <a:pt x="1" y="273"/>
                      <a:pt x="81" y="305"/>
                    </a:cubicBezTo>
                    <a:cubicBezTo>
                      <a:pt x="102" y="309"/>
                      <a:pt x="125" y="311"/>
                      <a:pt x="148" y="311"/>
                    </a:cubicBezTo>
                    <a:cubicBezTo>
                      <a:pt x="211" y="311"/>
                      <a:pt x="278" y="296"/>
                      <a:pt x="337" y="273"/>
                    </a:cubicBezTo>
                    <a:lnTo>
                      <a:pt x="577" y="225"/>
                    </a:lnTo>
                    <a:cubicBezTo>
                      <a:pt x="657" y="193"/>
                      <a:pt x="737" y="161"/>
                      <a:pt x="801" y="145"/>
                    </a:cubicBezTo>
                    <a:cubicBezTo>
                      <a:pt x="833" y="113"/>
                      <a:pt x="865" y="97"/>
                      <a:pt x="897" y="81"/>
                    </a:cubicBezTo>
                    <a:cubicBezTo>
                      <a:pt x="929" y="64"/>
                      <a:pt x="945" y="16"/>
                      <a:pt x="945" y="0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142;p43">
                <a:extLst>
                  <a:ext uri="{FF2B5EF4-FFF2-40B4-BE49-F238E27FC236}">
                    <a16:creationId xmlns:a16="http://schemas.microsoft.com/office/drawing/2014/main" id="{707B77B8-3F86-654C-A1F0-4267F9AA2FF6}"/>
                  </a:ext>
                </a:extLst>
              </p:cNvPr>
              <p:cNvSpPr/>
              <p:nvPr/>
            </p:nvSpPr>
            <p:spPr>
              <a:xfrm>
                <a:off x="5479938" y="3562900"/>
                <a:ext cx="214200" cy="220550"/>
              </a:xfrm>
              <a:custGeom>
                <a:avLst/>
                <a:gdLst/>
                <a:ahLst/>
                <a:cxnLst/>
                <a:rect l="l" t="t" r="r" b="b"/>
                <a:pathLst>
                  <a:path w="8568" h="8822" extrusionOk="0">
                    <a:moveTo>
                      <a:pt x="1339" y="0"/>
                    </a:moveTo>
                    <a:cubicBezTo>
                      <a:pt x="1272" y="0"/>
                      <a:pt x="1217" y="12"/>
                      <a:pt x="1170" y="30"/>
                    </a:cubicBezTo>
                    <a:cubicBezTo>
                      <a:pt x="1" y="510"/>
                      <a:pt x="865" y="2512"/>
                      <a:pt x="1458" y="3217"/>
                    </a:cubicBezTo>
                    <a:cubicBezTo>
                      <a:pt x="2307" y="4209"/>
                      <a:pt x="3187" y="4754"/>
                      <a:pt x="4212" y="5555"/>
                    </a:cubicBezTo>
                    <a:cubicBezTo>
                      <a:pt x="4580" y="5875"/>
                      <a:pt x="6070" y="7140"/>
                      <a:pt x="6070" y="7140"/>
                    </a:cubicBezTo>
                    <a:cubicBezTo>
                      <a:pt x="6070" y="7140"/>
                      <a:pt x="5853" y="7605"/>
                      <a:pt x="5785" y="7605"/>
                    </a:cubicBezTo>
                    <a:cubicBezTo>
                      <a:pt x="5784" y="7605"/>
                      <a:pt x="5782" y="7605"/>
                      <a:pt x="5781" y="7604"/>
                    </a:cubicBezTo>
                    <a:lnTo>
                      <a:pt x="5781" y="7604"/>
                    </a:lnTo>
                    <a:cubicBezTo>
                      <a:pt x="6246" y="8133"/>
                      <a:pt x="6742" y="8613"/>
                      <a:pt x="7527" y="8821"/>
                    </a:cubicBezTo>
                    <a:cubicBezTo>
                      <a:pt x="7783" y="8341"/>
                      <a:pt x="8312" y="7684"/>
                      <a:pt x="8472" y="7156"/>
                    </a:cubicBezTo>
                    <a:cubicBezTo>
                      <a:pt x="8536" y="6964"/>
                      <a:pt x="8568" y="6660"/>
                      <a:pt x="8536" y="6451"/>
                    </a:cubicBezTo>
                    <a:cubicBezTo>
                      <a:pt x="8472" y="6243"/>
                      <a:pt x="8296" y="6099"/>
                      <a:pt x="8151" y="5939"/>
                    </a:cubicBezTo>
                    <a:cubicBezTo>
                      <a:pt x="7975" y="5731"/>
                      <a:pt x="7783" y="5555"/>
                      <a:pt x="7591" y="5378"/>
                    </a:cubicBezTo>
                    <a:cubicBezTo>
                      <a:pt x="7191" y="4946"/>
                      <a:pt x="6774" y="4546"/>
                      <a:pt x="6374" y="4129"/>
                    </a:cubicBezTo>
                    <a:cubicBezTo>
                      <a:pt x="3013" y="683"/>
                      <a:pt x="1850" y="0"/>
                      <a:pt x="1339" y="0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143;p43">
                <a:extLst>
                  <a:ext uri="{FF2B5EF4-FFF2-40B4-BE49-F238E27FC236}">
                    <a16:creationId xmlns:a16="http://schemas.microsoft.com/office/drawing/2014/main" id="{9179386E-B310-2B48-A936-C6F4F92841A1}"/>
                  </a:ext>
                </a:extLst>
              </p:cNvPr>
              <p:cNvSpPr/>
              <p:nvPr/>
            </p:nvSpPr>
            <p:spPr>
              <a:xfrm>
                <a:off x="5385463" y="3337525"/>
                <a:ext cx="152150" cy="198200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7928" extrusionOk="0">
                    <a:moveTo>
                      <a:pt x="2869" y="1"/>
                    </a:moveTo>
                    <a:cubicBezTo>
                      <a:pt x="2620" y="1"/>
                      <a:pt x="2372" y="31"/>
                      <a:pt x="2130" y="94"/>
                    </a:cubicBezTo>
                    <a:cubicBezTo>
                      <a:pt x="1394" y="302"/>
                      <a:pt x="593" y="878"/>
                      <a:pt x="337" y="1599"/>
                    </a:cubicBezTo>
                    <a:cubicBezTo>
                      <a:pt x="241" y="1919"/>
                      <a:pt x="177" y="2319"/>
                      <a:pt x="113" y="2656"/>
                    </a:cubicBezTo>
                    <a:cubicBezTo>
                      <a:pt x="65" y="3056"/>
                      <a:pt x="65" y="3456"/>
                      <a:pt x="129" y="3857"/>
                    </a:cubicBezTo>
                    <a:cubicBezTo>
                      <a:pt x="193" y="4113"/>
                      <a:pt x="193" y="4401"/>
                      <a:pt x="97" y="4657"/>
                    </a:cubicBezTo>
                    <a:cubicBezTo>
                      <a:pt x="1" y="4914"/>
                      <a:pt x="65" y="5234"/>
                      <a:pt x="113" y="5522"/>
                    </a:cubicBezTo>
                    <a:cubicBezTo>
                      <a:pt x="257" y="6147"/>
                      <a:pt x="513" y="6755"/>
                      <a:pt x="913" y="7284"/>
                    </a:cubicBezTo>
                    <a:cubicBezTo>
                      <a:pt x="1167" y="7593"/>
                      <a:pt x="1507" y="7928"/>
                      <a:pt x="1934" y="7928"/>
                    </a:cubicBezTo>
                    <a:cubicBezTo>
                      <a:pt x="1992" y="7928"/>
                      <a:pt x="2052" y="7922"/>
                      <a:pt x="2114" y="7908"/>
                    </a:cubicBezTo>
                    <a:cubicBezTo>
                      <a:pt x="2322" y="7844"/>
                      <a:pt x="2499" y="7732"/>
                      <a:pt x="2675" y="7620"/>
                    </a:cubicBezTo>
                    <a:cubicBezTo>
                      <a:pt x="4116" y="6819"/>
                      <a:pt x="5077" y="5682"/>
                      <a:pt x="5637" y="4353"/>
                    </a:cubicBezTo>
                    <a:cubicBezTo>
                      <a:pt x="5877" y="3777"/>
                      <a:pt x="6086" y="3264"/>
                      <a:pt x="6022" y="2688"/>
                    </a:cubicBezTo>
                    <a:cubicBezTo>
                      <a:pt x="6022" y="2576"/>
                      <a:pt x="6005" y="2480"/>
                      <a:pt x="5973" y="2400"/>
                    </a:cubicBezTo>
                    <a:cubicBezTo>
                      <a:pt x="5813" y="1743"/>
                      <a:pt x="5397" y="1118"/>
                      <a:pt x="4853" y="670"/>
                    </a:cubicBezTo>
                    <a:lnTo>
                      <a:pt x="4676" y="558"/>
                    </a:lnTo>
                    <a:cubicBezTo>
                      <a:pt x="4146" y="200"/>
                      <a:pt x="3507" y="1"/>
                      <a:pt x="2869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 w="4000" cap="flat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44;p43">
                <a:extLst>
                  <a:ext uri="{FF2B5EF4-FFF2-40B4-BE49-F238E27FC236}">
                    <a16:creationId xmlns:a16="http://schemas.microsoft.com/office/drawing/2014/main" id="{8661274A-1392-C54E-A116-A8615463493A}"/>
                  </a:ext>
                </a:extLst>
              </p:cNvPr>
              <p:cNvSpPr/>
              <p:nvPr/>
            </p:nvSpPr>
            <p:spPr>
              <a:xfrm>
                <a:off x="5395863" y="3338075"/>
                <a:ext cx="139350" cy="120850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4834" extrusionOk="0">
                    <a:moveTo>
                      <a:pt x="2510" y="0"/>
                    </a:moveTo>
                    <a:cubicBezTo>
                      <a:pt x="2442" y="0"/>
                      <a:pt x="2374" y="3"/>
                      <a:pt x="2307" y="8"/>
                    </a:cubicBezTo>
                    <a:cubicBezTo>
                      <a:pt x="2131" y="40"/>
                      <a:pt x="1922" y="56"/>
                      <a:pt x="1746" y="120"/>
                    </a:cubicBezTo>
                    <a:cubicBezTo>
                      <a:pt x="1106" y="296"/>
                      <a:pt x="289" y="808"/>
                      <a:pt x="1" y="1561"/>
                    </a:cubicBezTo>
                    <a:cubicBezTo>
                      <a:pt x="49" y="1577"/>
                      <a:pt x="49" y="1593"/>
                      <a:pt x="49" y="1625"/>
                    </a:cubicBezTo>
                    <a:lnTo>
                      <a:pt x="49" y="1641"/>
                    </a:lnTo>
                    <a:cubicBezTo>
                      <a:pt x="289" y="1993"/>
                      <a:pt x="545" y="2345"/>
                      <a:pt x="802" y="2682"/>
                    </a:cubicBezTo>
                    <a:cubicBezTo>
                      <a:pt x="898" y="2794"/>
                      <a:pt x="1010" y="2906"/>
                      <a:pt x="1106" y="3018"/>
                    </a:cubicBezTo>
                    <a:cubicBezTo>
                      <a:pt x="1522" y="3514"/>
                      <a:pt x="1970" y="3947"/>
                      <a:pt x="2531" y="4283"/>
                    </a:cubicBezTo>
                    <a:cubicBezTo>
                      <a:pt x="3046" y="4592"/>
                      <a:pt x="3642" y="4833"/>
                      <a:pt x="4244" y="4833"/>
                    </a:cubicBezTo>
                    <a:cubicBezTo>
                      <a:pt x="4298" y="4833"/>
                      <a:pt x="4351" y="4831"/>
                      <a:pt x="4405" y="4828"/>
                    </a:cubicBezTo>
                    <a:cubicBezTo>
                      <a:pt x="4613" y="4796"/>
                      <a:pt x="4805" y="4763"/>
                      <a:pt x="5013" y="4683"/>
                    </a:cubicBezTo>
                    <a:cubicBezTo>
                      <a:pt x="5045" y="4603"/>
                      <a:pt x="5093" y="4507"/>
                      <a:pt x="5125" y="4427"/>
                    </a:cubicBezTo>
                    <a:cubicBezTo>
                      <a:pt x="5381" y="3819"/>
                      <a:pt x="5573" y="3306"/>
                      <a:pt x="5509" y="2714"/>
                    </a:cubicBezTo>
                    <a:cubicBezTo>
                      <a:pt x="5493" y="2618"/>
                      <a:pt x="5493" y="2522"/>
                      <a:pt x="5461" y="2394"/>
                    </a:cubicBezTo>
                    <a:cubicBezTo>
                      <a:pt x="5333" y="1753"/>
                      <a:pt x="4933" y="1112"/>
                      <a:pt x="4389" y="680"/>
                    </a:cubicBezTo>
                    <a:cubicBezTo>
                      <a:pt x="4324" y="632"/>
                      <a:pt x="4292" y="600"/>
                      <a:pt x="4228" y="552"/>
                    </a:cubicBezTo>
                    <a:cubicBezTo>
                      <a:pt x="3724" y="192"/>
                      <a:pt x="3117" y="0"/>
                      <a:pt x="2510" y="0"/>
                    </a:cubicBezTo>
                    <a:close/>
                  </a:path>
                </a:pathLst>
              </a:custGeom>
              <a:solidFill>
                <a:srgbClr val="F8D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145;p43">
                <a:extLst>
                  <a:ext uri="{FF2B5EF4-FFF2-40B4-BE49-F238E27FC236}">
                    <a16:creationId xmlns:a16="http://schemas.microsoft.com/office/drawing/2014/main" id="{FCA1361B-D802-C643-ABBD-99BA41F8FC72}"/>
                  </a:ext>
                </a:extLst>
              </p:cNvPr>
              <p:cNvSpPr/>
              <p:nvPr/>
            </p:nvSpPr>
            <p:spPr>
              <a:xfrm>
                <a:off x="5510763" y="3382875"/>
                <a:ext cx="75700" cy="19920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7968" extrusionOk="0">
                    <a:moveTo>
                      <a:pt x="1374" y="1"/>
                    </a:moveTo>
                    <a:cubicBezTo>
                      <a:pt x="1302" y="1"/>
                      <a:pt x="1228" y="9"/>
                      <a:pt x="1154" y="25"/>
                    </a:cubicBezTo>
                    <a:cubicBezTo>
                      <a:pt x="673" y="121"/>
                      <a:pt x="369" y="537"/>
                      <a:pt x="225" y="986"/>
                    </a:cubicBezTo>
                    <a:cubicBezTo>
                      <a:pt x="1" y="1690"/>
                      <a:pt x="65" y="2507"/>
                      <a:pt x="145" y="3244"/>
                    </a:cubicBezTo>
                    <a:cubicBezTo>
                      <a:pt x="241" y="4124"/>
                      <a:pt x="465" y="4989"/>
                      <a:pt x="561" y="5870"/>
                    </a:cubicBezTo>
                    <a:cubicBezTo>
                      <a:pt x="657" y="5806"/>
                      <a:pt x="705" y="5742"/>
                      <a:pt x="785" y="5694"/>
                    </a:cubicBezTo>
                    <a:lnTo>
                      <a:pt x="785" y="5694"/>
                    </a:lnTo>
                    <a:cubicBezTo>
                      <a:pt x="769" y="6126"/>
                      <a:pt x="769" y="6590"/>
                      <a:pt x="897" y="7007"/>
                    </a:cubicBezTo>
                    <a:cubicBezTo>
                      <a:pt x="1010" y="7407"/>
                      <a:pt x="1314" y="7872"/>
                      <a:pt x="1730" y="7968"/>
                    </a:cubicBezTo>
                    <a:cubicBezTo>
                      <a:pt x="1442" y="7247"/>
                      <a:pt x="1922" y="6206"/>
                      <a:pt x="2162" y="5534"/>
                    </a:cubicBezTo>
                    <a:cubicBezTo>
                      <a:pt x="2451" y="4797"/>
                      <a:pt x="2755" y="4044"/>
                      <a:pt x="2899" y="3276"/>
                    </a:cubicBezTo>
                    <a:cubicBezTo>
                      <a:pt x="3027" y="2523"/>
                      <a:pt x="3011" y="1626"/>
                      <a:pt x="2659" y="922"/>
                    </a:cubicBezTo>
                    <a:cubicBezTo>
                      <a:pt x="2418" y="468"/>
                      <a:pt x="1937" y="1"/>
                      <a:pt x="1374" y="1"/>
                    </a:cubicBezTo>
                    <a:close/>
                  </a:path>
                </a:pathLst>
              </a:custGeom>
              <a:solidFill>
                <a:srgbClr val="ED8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146;p43">
                <a:extLst>
                  <a:ext uri="{FF2B5EF4-FFF2-40B4-BE49-F238E27FC236}">
                    <a16:creationId xmlns:a16="http://schemas.microsoft.com/office/drawing/2014/main" id="{BD8DD1A1-3EA2-FC46-8601-3BA9037A92B2}"/>
                  </a:ext>
                </a:extLst>
              </p:cNvPr>
              <p:cNvSpPr/>
              <p:nvPr/>
            </p:nvSpPr>
            <p:spPr>
              <a:xfrm>
                <a:off x="5511963" y="3386700"/>
                <a:ext cx="49675" cy="1169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4677" extrusionOk="0">
                    <a:moveTo>
                      <a:pt x="801" y="0"/>
                    </a:moveTo>
                    <a:cubicBezTo>
                      <a:pt x="529" y="176"/>
                      <a:pt x="321" y="497"/>
                      <a:pt x="225" y="817"/>
                    </a:cubicBezTo>
                    <a:cubicBezTo>
                      <a:pt x="1" y="1537"/>
                      <a:pt x="65" y="2354"/>
                      <a:pt x="145" y="3075"/>
                    </a:cubicBezTo>
                    <a:cubicBezTo>
                      <a:pt x="177" y="3619"/>
                      <a:pt x="289" y="4132"/>
                      <a:pt x="385" y="4676"/>
                    </a:cubicBezTo>
                    <a:cubicBezTo>
                      <a:pt x="1186" y="4340"/>
                      <a:pt x="1650" y="3491"/>
                      <a:pt x="1810" y="2674"/>
                    </a:cubicBezTo>
                    <a:cubicBezTo>
                      <a:pt x="1986" y="1682"/>
                      <a:pt x="1490" y="689"/>
                      <a:pt x="801" y="0"/>
                    </a:cubicBezTo>
                    <a:close/>
                  </a:path>
                </a:pathLst>
              </a:custGeom>
              <a:solidFill>
                <a:srgbClr val="EB8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147;p43">
                <a:extLst>
                  <a:ext uri="{FF2B5EF4-FFF2-40B4-BE49-F238E27FC236}">
                    <a16:creationId xmlns:a16="http://schemas.microsoft.com/office/drawing/2014/main" id="{3F9E5CBF-3B72-B44F-8596-DBA4B20E0F50}"/>
                  </a:ext>
                </a:extLst>
              </p:cNvPr>
              <p:cNvSpPr/>
              <p:nvPr/>
            </p:nvSpPr>
            <p:spPr>
              <a:xfrm>
                <a:off x="5558013" y="3395100"/>
                <a:ext cx="26050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2821" extrusionOk="0">
                    <a:moveTo>
                      <a:pt x="128" y="0"/>
                    </a:moveTo>
                    <a:cubicBezTo>
                      <a:pt x="80" y="0"/>
                      <a:pt x="0" y="64"/>
                      <a:pt x="64" y="97"/>
                    </a:cubicBezTo>
                    <a:cubicBezTo>
                      <a:pt x="417" y="465"/>
                      <a:pt x="689" y="865"/>
                      <a:pt x="801" y="1346"/>
                    </a:cubicBezTo>
                    <a:cubicBezTo>
                      <a:pt x="929" y="1826"/>
                      <a:pt x="881" y="2306"/>
                      <a:pt x="769" y="2787"/>
                    </a:cubicBezTo>
                    <a:cubicBezTo>
                      <a:pt x="769" y="2807"/>
                      <a:pt x="781" y="2820"/>
                      <a:pt x="794" y="2820"/>
                    </a:cubicBezTo>
                    <a:cubicBezTo>
                      <a:pt x="802" y="2820"/>
                      <a:pt x="811" y="2815"/>
                      <a:pt x="817" y="2803"/>
                    </a:cubicBezTo>
                    <a:cubicBezTo>
                      <a:pt x="1041" y="2338"/>
                      <a:pt x="1041" y="1794"/>
                      <a:pt x="929" y="1298"/>
                    </a:cubicBezTo>
                    <a:cubicBezTo>
                      <a:pt x="801" y="801"/>
                      <a:pt x="529" y="321"/>
                      <a:pt x="128" y="0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148;p43">
                <a:extLst>
                  <a:ext uri="{FF2B5EF4-FFF2-40B4-BE49-F238E27FC236}">
                    <a16:creationId xmlns:a16="http://schemas.microsoft.com/office/drawing/2014/main" id="{C5533079-D79A-3C48-85A4-E45B8E8F15A1}"/>
                  </a:ext>
                </a:extLst>
              </p:cNvPr>
              <p:cNvSpPr/>
              <p:nvPr/>
            </p:nvSpPr>
            <p:spPr>
              <a:xfrm>
                <a:off x="5557088" y="3407350"/>
                <a:ext cx="14550" cy="1038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155" extrusionOk="0">
                    <a:moveTo>
                      <a:pt x="88" y="0"/>
                    </a:moveTo>
                    <a:cubicBezTo>
                      <a:pt x="71" y="0"/>
                      <a:pt x="42" y="12"/>
                      <a:pt x="53" y="23"/>
                    </a:cubicBezTo>
                    <a:cubicBezTo>
                      <a:pt x="293" y="695"/>
                      <a:pt x="454" y="1368"/>
                      <a:pt x="438" y="2073"/>
                    </a:cubicBezTo>
                    <a:cubicBezTo>
                      <a:pt x="438" y="2777"/>
                      <a:pt x="261" y="3450"/>
                      <a:pt x="21" y="4106"/>
                    </a:cubicBezTo>
                    <a:cubicBezTo>
                      <a:pt x="1" y="4137"/>
                      <a:pt x="20" y="4155"/>
                      <a:pt x="41" y="4155"/>
                    </a:cubicBezTo>
                    <a:cubicBezTo>
                      <a:pt x="52" y="4155"/>
                      <a:pt x="64" y="4150"/>
                      <a:pt x="69" y="4138"/>
                    </a:cubicBezTo>
                    <a:cubicBezTo>
                      <a:pt x="422" y="3514"/>
                      <a:pt x="582" y="2777"/>
                      <a:pt x="582" y="2073"/>
                    </a:cubicBezTo>
                    <a:cubicBezTo>
                      <a:pt x="582" y="1352"/>
                      <a:pt x="438" y="647"/>
                      <a:pt x="101" y="7"/>
                    </a:cubicBezTo>
                    <a:cubicBezTo>
                      <a:pt x="101" y="2"/>
                      <a:pt x="96" y="0"/>
                      <a:pt x="88" y="0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149;p43">
                <a:extLst>
                  <a:ext uri="{FF2B5EF4-FFF2-40B4-BE49-F238E27FC236}">
                    <a16:creationId xmlns:a16="http://schemas.microsoft.com/office/drawing/2014/main" id="{F1338CCA-D403-B147-9462-3409E51228D2}"/>
                  </a:ext>
                </a:extLst>
              </p:cNvPr>
              <p:cNvSpPr/>
              <p:nvPr/>
            </p:nvSpPr>
            <p:spPr>
              <a:xfrm>
                <a:off x="5535988" y="3498650"/>
                <a:ext cx="10825" cy="715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861" extrusionOk="0">
                    <a:moveTo>
                      <a:pt x="283" y="1"/>
                    </a:moveTo>
                    <a:cubicBezTo>
                      <a:pt x="266" y="1"/>
                      <a:pt x="247" y="11"/>
                      <a:pt x="241" y="38"/>
                    </a:cubicBezTo>
                    <a:cubicBezTo>
                      <a:pt x="65" y="502"/>
                      <a:pt x="1" y="999"/>
                      <a:pt x="17" y="1479"/>
                    </a:cubicBezTo>
                    <a:cubicBezTo>
                      <a:pt x="49" y="1719"/>
                      <a:pt x="65" y="1943"/>
                      <a:pt x="113" y="2184"/>
                    </a:cubicBezTo>
                    <a:cubicBezTo>
                      <a:pt x="161" y="2408"/>
                      <a:pt x="225" y="2664"/>
                      <a:pt x="353" y="2840"/>
                    </a:cubicBezTo>
                    <a:cubicBezTo>
                      <a:pt x="363" y="2855"/>
                      <a:pt x="374" y="2861"/>
                      <a:pt x="385" y="2861"/>
                    </a:cubicBezTo>
                    <a:cubicBezTo>
                      <a:pt x="410" y="2861"/>
                      <a:pt x="433" y="2830"/>
                      <a:pt x="433" y="2808"/>
                    </a:cubicBezTo>
                    <a:cubicBezTo>
                      <a:pt x="417" y="2584"/>
                      <a:pt x="321" y="2360"/>
                      <a:pt x="273" y="2136"/>
                    </a:cubicBezTo>
                    <a:cubicBezTo>
                      <a:pt x="225" y="1911"/>
                      <a:pt x="193" y="1687"/>
                      <a:pt x="177" y="1447"/>
                    </a:cubicBezTo>
                    <a:cubicBezTo>
                      <a:pt x="161" y="967"/>
                      <a:pt x="225" y="502"/>
                      <a:pt x="321" y="38"/>
                    </a:cubicBezTo>
                    <a:cubicBezTo>
                      <a:pt x="330" y="19"/>
                      <a:pt x="307" y="1"/>
                      <a:pt x="283" y="1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150;p43">
                <a:extLst>
                  <a:ext uri="{FF2B5EF4-FFF2-40B4-BE49-F238E27FC236}">
                    <a16:creationId xmlns:a16="http://schemas.microsoft.com/office/drawing/2014/main" id="{6CB96CEC-F985-DD4E-8FD7-0E91BEDE99FD}"/>
                  </a:ext>
                </a:extLst>
              </p:cNvPr>
              <p:cNvSpPr/>
              <p:nvPr/>
            </p:nvSpPr>
            <p:spPr>
              <a:xfrm>
                <a:off x="5525988" y="3476500"/>
                <a:ext cx="15925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363" extrusionOk="0">
                    <a:moveTo>
                      <a:pt x="592" y="0"/>
                    </a:moveTo>
                    <a:cubicBezTo>
                      <a:pt x="583" y="0"/>
                      <a:pt x="572" y="3"/>
                      <a:pt x="561" y="11"/>
                    </a:cubicBezTo>
                    <a:cubicBezTo>
                      <a:pt x="465" y="59"/>
                      <a:pt x="401" y="171"/>
                      <a:pt x="336" y="267"/>
                    </a:cubicBezTo>
                    <a:cubicBezTo>
                      <a:pt x="288" y="363"/>
                      <a:pt x="224" y="492"/>
                      <a:pt x="176" y="604"/>
                    </a:cubicBezTo>
                    <a:cubicBezTo>
                      <a:pt x="80" y="828"/>
                      <a:pt x="0" y="1084"/>
                      <a:pt x="48" y="1324"/>
                    </a:cubicBezTo>
                    <a:cubicBezTo>
                      <a:pt x="31" y="1351"/>
                      <a:pt x="32" y="1363"/>
                      <a:pt x="40" y="1363"/>
                    </a:cubicBezTo>
                    <a:cubicBezTo>
                      <a:pt x="47" y="1363"/>
                      <a:pt x="57" y="1355"/>
                      <a:pt x="64" y="1340"/>
                    </a:cubicBezTo>
                    <a:cubicBezTo>
                      <a:pt x="96" y="1244"/>
                      <a:pt x="128" y="1132"/>
                      <a:pt x="160" y="1004"/>
                    </a:cubicBezTo>
                    <a:cubicBezTo>
                      <a:pt x="208" y="892"/>
                      <a:pt x="240" y="764"/>
                      <a:pt x="288" y="668"/>
                    </a:cubicBezTo>
                    <a:cubicBezTo>
                      <a:pt x="320" y="572"/>
                      <a:pt x="384" y="443"/>
                      <a:pt x="449" y="347"/>
                    </a:cubicBezTo>
                    <a:cubicBezTo>
                      <a:pt x="497" y="251"/>
                      <a:pt x="577" y="139"/>
                      <a:pt x="625" y="43"/>
                    </a:cubicBezTo>
                    <a:cubicBezTo>
                      <a:pt x="637" y="31"/>
                      <a:pt x="621" y="0"/>
                      <a:pt x="592" y="0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151;p43">
                <a:extLst>
                  <a:ext uri="{FF2B5EF4-FFF2-40B4-BE49-F238E27FC236}">
                    <a16:creationId xmlns:a16="http://schemas.microsoft.com/office/drawing/2014/main" id="{5DBA4DB3-C343-E341-9FD6-C1E6280F1A0B}"/>
                  </a:ext>
                </a:extLst>
              </p:cNvPr>
              <p:cNvSpPr/>
              <p:nvPr/>
            </p:nvSpPr>
            <p:spPr>
              <a:xfrm>
                <a:off x="5411088" y="3451550"/>
                <a:ext cx="88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42" fill="none" extrusionOk="0">
                    <a:moveTo>
                      <a:pt x="353" y="0"/>
                    </a:moveTo>
                    <a:cubicBezTo>
                      <a:pt x="353" y="305"/>
                      <a:pt x="273" y="625"/>
                      <a:pt x="128" y="881"/>
                    </a:cubicBezTo>
                    <a:cubicBezTo>
                      <a:pt x="80" y="977"/>
                      <a:pt x="0" y="1105"/>
                      <a:pt x="32" y="1201"/>
                    </a:cubicBezTo>
                    <a:cubicBezTo>
                      <a:pt x="80" y="1329"/>
                      <a:pt x="209" y="1409"/>
                      <a:pt x="337" y="1441"/>
                    </a:cubicBezTo>
                  </a:path>
                </a:pathLst>
              </a:custGeom>
              <a:noFill/>
              <a:ln w="4000" cap="rnd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152;p43">
                <a:extLst>
                  <a:ext uri="{FF2B5EF4-FFF2-40B4-BE49-F238E27FC236}">
                    <a16:creationId xmlns:a16="http://schemas.microsoft.com/office/drawing/2014/main" id="{D63E08AF-8E8F-6C4F-83CC-0624ACF3E85C}"/>
                  </a:ext>
                </a:extLst>
              </p:cNvPr>
              <p:cNvSpPr/>
              <p:nvPr/>
            </p:nvSpPr>
            <p:spPr>
              <a:xfrm>
                <a:off x="5437588" y="3433050"/>
                <a:ext cx="343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392" extrusionOk="0">
                    <a:moveTo>
                      <a:pt x="580" y="1"/>
                    </a:moveTo>
                    <a:cubicBezTo>
                      <a:pt x="373" y="1"/>
                      <a:pt x="171" y="51"/>
                      <a:pt x="29" y="148"/>
                    </a:cubicBezTo>
                    <a:cubicBezTo>
                      <a:pt x="0" y="177"/>
                      <a:pt x="11" y="246"/>
                      <a:pt x="61" y="246"/>
                    </a:cubicBezTo>
                    <a:cubicBezTo>
                      <a:pt x="66" y="246"/>
                      <a:pt x="72" y="245"/>
                      <a:pt x="77" y="244"/>
                    </a:cubicBezTo>
                    <a:cubicBezTo>
                      <a:pt x="262" y="204"/>
                      <a:pt x="435" y="176"/>
                      <a:pt x="616" y="176"/>
                    </a:cubicBezTo>
                    <a:cubicBezTo>
                      <a:pt x="655" y="176"/>
                      <a:pt x="694" y="177"/>
                      <a:pt x="734" y="180"/>
                    </a:cubicBezTo>
                    <a:cubicBezTo>
                      <a:pt x="958" y="196"/>
                      <a:pt x="1118" y="324"/>
                      <a:pt x="1310" y="388"/>
                    </a:cubicBezTo>
                    <a:cubicBezTo>
                      <a:pt x="1315" y="390"/>
                      <a:pt x="1319" y="391"/>
                      <a:pt x="1324" y="391"/>
                    </a:cubicBezTo>
                    <a:cubicBezTo>
                      <a:pt x="1350" y="391"/>
                      <a:pt x="1372" y="354"/>
                      <a:pt x="1358" y="340"/>
                    </a:cubicBezTo>
                    <a:cubicBezTo>
                      <a:pt x="1205" y="111"/>
                      <a:pt x="887" y="1"/>
                      <a:pt x="580" y="1"/>
                    </a:cubicBezTo>
                    <a:close/>
                  </a:path>
                </a:pathLst>
              </a:custGeom>
              <a:solidFill>
                <a:srgbClr val="ED8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53;p43">
                <a:extLst>
                  <a:ext uri="{FF2B5EF4-FFF2-40B4-BE49-F238E27FC236}">
                    <a16:creationId xmlns:a16="http://schemas.microsoft.com/office/drawing/2014/main" id="{04D13F46-0E99-B14E-A756-A9A2A848AB0F}"/>
                  </a:ext>
                </a:extLst>
              </p:cNvPr>
              <p:cNvSpPr/>
              <p:nvPr/>
            </p:nvSpPr>
            <p:spPr>
              <a:xfrm>
                <a:off x="5443363" y="3451900"/>
                <a:ext cx="162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486" extrusionOk="0">
                    <a:moveTo>
                      <a:pt x="329" y="1"/>
                    </a:moveTo>
                    <a:cubicBezTo>
                      <a:pt x="36" y="1"/>
                      <a:pt x="1" y="452"/>
                      <a:pt x="311" y="483"/>
                    </a:cubicBezTo>
                    <a:cubicBezTo>
                      <a:pt x="324" y="485"/>
                      <a:pt x="337" y="486"/>
                      <a:pt x="349" y="486"/>
                    </a:cubicBezTo>
                    <a:cubicBezTo>
                      <a:pt x="604" y="486"/>
                      <a:pt x="649" y="33"/>
                      <a:pt x="359" y="2"/>
                    </a:cubicBezTo>
                    <a:cubicBezTo>
                      <a:pt x="348" y="1"/>
                      <a:pt x="338" y="1"/>
                      <a:pt x="329" y="1"/>
                    </a:cubicBezTo>
                    <a:close/>
                  </a:path>
                </a:pathLst>
              </a:custGeom>
              <a:solidFill>
                <a:srgbClr val="ED8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54;p43">
                <a:extLst>
                  <a:ext uri="{FF2B5EF4-FFF2-40B4-BE49-F238E27FC236}">
                    <a16:creationId xmlns:a16="http://schemas.microsoft.com/office/drawing/2014/main" id="{3D5C5644-7A23-8D4D-9341-CFCD94267905}"/>
                  </a:ext>
                </a:extLst>
              </p:cNvPr>
              <p:cNvSpPr/>
              <p:nvPr/>
            </p:nvSpPr>
            <p:spPr>
              <a:xfrm>
                <a:off x="5393863" y="3450650"/>
                <a:ext cx="170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487" extrusionOk="0">
                    <a:moveTo>
                      <a:pt x="325" y="1"/>
                    </a:moveTo>
                    <a:cubicBezTo>
                      <a:pt x="44" y="1"/>
                      <a:pt x="0" y="439"/>
                      <a:pt x="305" y="485"/>
                    </a:cubicBezTo>
                    <a:cubicBezTo>
                      <a:pt x="315" y="486"/>
                      <a:pt x="325" y="486"/>
                      <a:pt x="335" y="486"/>
                    </a:cubicBezTo>
                    <a:cubicBezTo>
                      <a:pt x="629" y="486"/>
                      <a:pt x="679" y="35"/>
                      <a:pt x="369" y="4"/>
                    </a:cubicBezTo>
                    <a:cubicBezTo>
                      <a:pt x="354" y="2"/>
                      <a:pt x="339" y="1"/>
                      <a:pt x="325" y="1"/>
                    </a:cubicBezTo>
                    <a:close/>
                  </a:path>
                </a:pathLst>
              </a:custGeom>
              <a:solidFill>
                <a:srgbClr val="ED8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155;p43">
                <a:extLst>
                  <a:ext uri="{FF2B5EF4-FFF2-40B4-BE49-F238E27FC236}">
                    <a16:creationId xmlns:a16="http://schemas.microsoft.com/office/drawing/2014/main" id="{53FD307D-A2DB-0241-973C-37C382F6512D}"/>
                  </a:ext>
                </a:extLst>
              </p:cNvPr>
              <p:cNvSpPr/>
              <p:nvPr/>
            </p:nvSpPr>
            <p:spPr>
              <a:xfrm>
                <a:off x="5385863" y="3431800"/>
                <a:ext cx="26050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310" extrusionOk="0">
                    <a:moveTo>
                      <a:pt x="414" y="1"/>
                    </a:moveTo>
                    <a:cubicBezTo>
                      <a:pt x="263" y="1"/>
                      <a:pt x="82" y="36"/>
                      <a:pt x="17" y="166"/>
                    </a:cubicBezTo>
                    <a:cubicBezTo>
                      <a:pt x="1" y="214"/>
                      <a:pt x="17" y="246"/>
                      <a:pt x="65" y="246"/>
                    </a:cubicBezTo>
                    <a:cubicBezTo>
                      <a:pt x="90" y="255"/>
                      <a:pt x="117" y="259"/>
                      <a:pt x="145" y="259"/>
                    </a:cubicBezTo>
                    <a:cubicBezTo>
                      <a:pt x="256" y="259"/>
                      <a:pt x="382" y="198"/>
                      <a:pt x="497" y="198"/>
                    </a:cubicBezTo>
                    <a:cubicBezTo>
                      <a:pt x="673" y="198"/>
                      <a:pt x="865" y="246"/>
                      <a:pt x="1025" y="310"/>
                    </a:cubicBezTo>
                    <a:cubicBezTo>
                      <a:pt x="1041" y="310"/>
                      <a:pt x="1041" y="310"/>
                      <a:pt x="1041" y="294"/>
                    </a:cubicBezTo>
                    <a:cubicBezTo>
                      <a:pt x="913" y="118"/>
                      <a:pt x="721" y="38"/>
                      <a:pt x="513" y="6"/>
                    </a:cubicBezTo>
                    <a:cubicBezTo>
                      <a:pt x="483" y="3"/>
                      <a:pt x="449" y="1"/>
                      <a:pt x="414" y="1"/>
                    </a:cubicBezTo>
                    <a:close/>
                  </a:path>
                </a:pathLst>
              </a:custGeom>
              <a:solidFill>
                <a:srgbClr val="ED8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156;p43">
                <a:extLst>
                  <a:ext uri="{FF2B5EF4-FFF2-40B4-BE49-F238E27FC236}">
                    <a16:creationId xmlns:a16="http://schemas.microsoft.com/office/drawing/2014/main" id="{20E9799C-B845-5B40-A221-3E97D0A0A9B1}"/>
                  </a:ext>
                </a:extLst>
              </p:cNvPr>
              <p:cNvSpPr/>
              <p:nvPr/>
            </p:nvSpPr>
            <p:spPr>
              <a:xfrm>
                <a:off x="5442313" y="3469550"/>
                <a:ext cx="108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26" extrusionOk="0">
                    <a:moveTo>
                      <a:pt x="401" y="1"/>
                    </a:moveTo>
                    <a:cubicBezTo>
                      <a:pt x="385" y="1"/>
                      <a:pt x="369" y="1"/>
                      <a:pt x="353" y="17"/>
                    </a:cubicBezTo>
                    <a:cubicBezTo>
                      <a:pt x="321" y="17"/>
                      <a:pt x="305" y="49"/>
                      <a:pt x="289" y="49"/>
                    </a:cubicBezTo>
                    <a:cubicBezTo>
                      <a:pt x="241" y="65"/>
                      <a:pt x="225" y="81"/>
                      <a:pt x="193" y="97"/>
                    </a:cubicBezTo>
                    <a:cubicBezTo>
                      <a:pt x="145" y="129"/>
                      <a:pt x="129" y="145"/>
                      <a:pt x="80" y="161"/>
                    </a:cubicBezTo>
                    <a:cubicBezTo>
                      <a:pt x="64" y="161"/>
                      <a:pt x="48" y="177"/>
                      <a:pt x="48" y="209"/>
                    </a:cubicBezTo>
                    <a:cubicBezTo>
                      <a:pt x="43" y="199"/>
                      <a:pt x="37" y="195"/>
                      <a:pt x="30" y="195"/>
                    </a:cubicBezTo>
                    <a:cubicBezTo>
                      <a:pt x="16" y="195"/>
                      <a:pt x="0" y="214"/>
                      <a:pt x="0" y="225"/>
                    </a:cubicBezTo>
                    <a:lnTo>
                      <a:pt x="129" y="225"/>
                    </a:lnTo>
                    <a:cubicBezTo>
                      <a:pt x="161" y="225"/>
                      <a:pt x="209" y="209"/>
                      <a:pt x="241" y="177"/>
                    </a:cubicBezTo>
                    <a:cubicBezTo>
                      <a:pt x="289" y="161"/>
                      <a:pt x="321" y="145"/>
                      <a:pt x="353" y="129"/>
                    </a:cubicBezTo>
                    <a:cubicBezTo>
                      <a:pt x="369" y="97"/>
                      <a:pt x="385" y="97"/>
                      <a:pt x="385" y="81"/>
                    </a:cubicBezTo>
                    <a:cubicBezTo>
                      <a:pt x="401" y="65"/>
                      <a:pt x="433" y="49"/>
                      <a:pt x="433" y="17"/>
                    </a:cubicBezTo>
                    <a:cubicBezTo>
                      <a:pt x="433" y="1"/>
                      <a:pt x="401" y="1"/>
                      <a:pt x="401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157;p43">
                <a:extLst>
                  <a:ext uri="{FF2B5EF4-FFF2-40B4-BE49-F238E27FC236}">
                    <a16:creationId xmlns:a16="http://schemas.microsoft.com/office/drawing/2014/main" id="{5598337C-128A-4144-874A-C67F0F8FDAA9}"/>
                  </a:ext>
                </a:extLst>
              </p:cNvPr>
              <p:cNvSpPr/>
              <p:nvPr/>
            </p:nvSpPr>
            <p:spPr>
              <a:xfrm>
                <a:off x="5449913" y="3468750"/>
                <a:ext cx="120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290" extrusionOk="0">
                    <a:moveTo>
                      <a:pt x="465" y="1"/>
                    </a:moveTo>
                    <a:cubicBezTo>
                      <a:pt x="417" y="1"/>
                      <a:pt x="385" y="17"/>
                      <a:pt x="337" y="33"/>
                    </a:cubicBezTo>
                    <a:cubicBezTo>
                      <a:pt x="305" y="49"/>
                      <a:pt x="257" y="81"/>
                      <a:pt x="225" y="113"/>
                    </a:cubicBezTo>
                    <a:cubicBezTo>
                      <a:pt x="177" y="129"/>
                      <a:pt x="145" y="177"/>
                      <a:pt x="97" y="193"/>
                    </a:cubicBezTo>
                    <a:cubicBezTo>
                      <a:pt x="65" y="209"/>
                      <a:pt x="17" y="257"/>
                      <a:pt x="1" y="289"/>
                    </a:cubicBezTo>
                    <a:cubicBezTo>
                      <a:pt x="49" y="273"/>
                      <a:pt x="81" y="257"/>
                      <a:pt x="145" y="241"/>
                    </a:cubicBezTo>
                    <a:lnTo>
                      <a:pt x="257" y="177"/>
                    </a:lnTo>
                    <a:lnTo>
                      <a:pt x="385" y="113"/>
                    </a:lnTo>
                    <a:cubicBezTo>
                      <a:pt x="417" y="97"/>
                      <a:pt x="465" y="81"/>
                      <a:pt x="481" y="33"/>
                    </a:cubicBezTo>
                    <a:cubicBezTo>
                      <a:pt x="481" y="17"/>
                      <a:pt x="481" y="17"/>
                      <a:pt x="465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158;p43">
                <a:extLst>
                  <a:ext uri="{FF2B5EF4-FFF2-40B4-BE49-F238E27FC236}">
                    <a16:creationId xmlns:a16="http://schemas.microsoft.com/office/drawing/2014/main" id="{41B54ABC-BD3F-9E41-A387-1A05A507EB6B}"/>
                  </a:ext>
                </a:extLst>
              </p:cNvPr>
              <p:cNvSpPr/>
              <p:nvPr/>
            </p:nvSpPr>
            <p:spPr>
              <a:xfrm>
                <a:off x="5461138" y="3468350"/>
                <a:ext cx="8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26" extrusionOk="0">
                    <a:moveTo>
                      <a:pt x="256" y="1"/>
                    </a:moveTo>
                    <a:cubicBezTo>
                      <a:pt x="208" y="33"/>
                      <a:pt x="176" y="65"/>
                      <a:pt x="128" y="81"/>
                    </a:cubicBezTo>
                    <a:lnTo>
                      <a:pt x="64" y="145"/>
                    </a:lnTo>
                    <a:cubicBezTo>
                      <a:pt x="16" y="177"/>
                      <a:pt x="0" y="193"/>
                      <a:pt x="0" y="225"/>
                    </a:cubicBezTo>
                    <a:cubicBezTo>
                      <a:pt x="16" y="225"/>
                      <a:pt x="32" y="209"/>
                      <a:pt x="48" y="209"/>
                    </a:cubicBezTo>
                    <a:cubicBezTo>
                      <a:pt x="80" y="209"/>
                      <a:pt x="96" y="193"/>
                      <a:pt x="128" y="193"/>
                    </a:cubicBezTo>
                    <a:cubicBezTo>
                      <a:pt x="176" y="161"/>
                      <a:pt x="208" y="145"/>
                      <a:pt x="272" y="113"/>
                    </a:cubicBezTo>
                    <a:cubicBezTo>
                      <a:pt x="288" y="113"/>
                      <a:pt x="288" y="97"/>
                      <a:pt x="304" y="97"/>
                    </a:cubicBezTo>
                    <a:cubicBezTo>
                      <a:pt x="304" y="65"/>
                      <a:pt x="336" y="49"/>
                      <a:pt x="336" y="33"/>
                    </a:cubicBezTo>
                    <a:cubicBezTo>
                      <a:pt x="336" y="1"/>
                      <a:pt x="304" y="1"/>
                      <a:pt x="304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159;p43">
                <a:extLst>
                  <a:ext uri="{FF2B5EF4-FFF2-40B4-BE49-F238E27FC236}">
                    <a16:creationId xmlns:a16="http://schemas.microsoft.com/office/drawing/2014/main" id="{491575E7-4B12-E149-BD15-8F16C014512E}"/>
                  </a:ext>
                </a:extLst>
              </p:cNvPr>
              <p:cNvSpPr/>
              <p:nvPr/>
            </p:nvSpPr>
            <p:spPr>
              <a:xfrm>
                <a:off x="5388663" y="3467550"/>
                <a:ext cx="882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258" extrusionOk="0">
                    <a:moveTo>
                      <a:pt x="305" y="1"/>
                    </a:moveTo>
                    <a:cubicBezTo>
                      <a:pt x="289" y="1"/>
                      <a:pt x="273" y="1"/>
                      <a:pt x="241" y="17"/>
                    </a:cubicBezTo>
                    <a:cubicBezTo>
                      <a:pt x="225" y="17"/>
                      <a:pt x="225" y="49"/>
                      <a:pt x="209" y="49"/>
                    </a:cubicBezTo>
                    <a:cubicBezTo>
                      <a:pt x="193" y="65"/>
                      <a:pt x="161" y="81"/>
                      <a:pt x="129" y="81"/>
                    </a:cubicBezTo>
                    <a:cubicBezTo>
                      <a:pt x="81" y="129"/>
                      <a:pt x="33" y="161"/>
                      <a:pt x="1" y="209"/>
                    </a:cubicBezTo>
                    <a:cubicBezTo>
                      <a:pt x="17" y="257"/>
                      <a:pt x="17" y="257"/>
                      <a:pt x="33" y="257"/>
                    </a:cubicBezTo>
                    <a:cubicBezTo>
                      <a:pt x="65" y="257"/>
                      <a:pt x="97" y="241"/>
                      <a:pt x="113" y="241"/>
                    </a:cubicBezTo>
                    <a:cubicBezTo>
                      <a:pt x="129" y="225"/>
                      <a:pt x="177" y="209"/>
                      <a:pt x="193" y="209"/>
                    </a:cubicBezTo>
                    <a:cubicBezTo>
                      <a:pt x="209" y="177"/>
                      <a:pt x="241" y="161"/>
                      <a:pt x="273" y="145"/>
                    </a:cubicBezTo>
                    <a:cubicBezTo>
                      <a:pt x="289" y="129"/>
                      <a:pt x="321" y="97"/>
                      <a:pt x="321" y="65"/>
                    </a:cubicBezTo>
                    <a:cubicBezTo>
                      <a:pt x="321" y="65"/>
                      <a:pt x="353" y="49"/>
                      <a:pt x="321" y="17"/>
                    </a:cubicBezTo>
                    <a:lnTo>
                      <a:pt x="305" y="1"/>
                    </a:ln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160;p43">
                <a:extLst>
                  <a:ext uri="{FF2B5EF4-FFF2-40B4-BE49-F238E27FC236}">
                    <a16:creationId xmlns:a16="http://schemas.microsoft.com/office/drawing/2014/main" id="{2143D4AB-60E6-CE4D-A7A4-34BA295D7A60}"/>
                  </a:ext>
                </a:extLst>
              </p:cNvPr>
              <p:cNvSpPr/>
              <p:nvPr/>
            </p:nvSpPr>
            <p:spPr>
              <a:xfrm>
                <a:off x="5391938" y="3467950"/>
                <a:ext cx="111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0" extrusionOk="0">
                    <a:moveTo>
                      <a:pt x="350" y="1"/>
                    </a:moveTo>
                    <a:cubicBezTo>
                      <a:pt x="334" y="1"/>
                      <a:pt x="318" y="33"/>
                      <a:pt x="302" y="33"/>
                    </a:cubicBezTo>
                    <a:cubicBezTo>
                      <a:pt x="254" y="49"/>
                      <a:pt x="238" y="65"/>
                      <a:pt x="190" y="81"/>
                    </a:cubicBezTo>
                    <a:cubicBezTo>
                      <a:pt x="158" y="113"/>
                      <a:pt x="142" y="145"/>
                      <a:pt x="94" y="161"/>
                    </a:cubicBezTo>
                    <a:cubicBezTo>
                      <a:pt x="78" y="193"/>
                      <a:pt x="78" y="209"/>
                      <a:pt x="62" y="209"/>
                    </a:cubicBezTo>
                    <a:cubicBezTo>
                      <a:pt x="30" y="225"/>
                      <a:pt x="30" y="241"/>
                      <a:pt x="14" y="241"/>
                    </a:cubicBezTo>
                    <a:cubicBezTo>
                      <a:pt x="1" y="281"/>
                      <a:pt x="31" y="309"/>
                      <a:pt x="51" y="309"/>
                    </a:cubicBezTo>
                    <a:cubicBezTo>
                      <a:pt x="55" y="309"/>
                      <a:pt x="59" y="308"/>
                      <a:pt x="62" y="305"/>
                    </a:cubicBezTo>
                    <a:lnTo>
                      <a:pt x="94" y="273"/>
                    </a:lnTo>
                    <a:cubicBezTo>
                      <a:pt x="126" y="273"/>
                      <a:pt x="142" y="241"/>
                      <a:pt x="142" y="241"/>
                    </a:cubicBezTo>
                    <a:cubicBezTo>
                      <a:pt x="174" y="225"/>
                      <a:pt x="206" y="209"/>
                      <a:pt x="238" y="193"/>
                    </a:cubicBezTo>
                    <a:cubicBezTo>
                      <a:pt x="270" y="161"/>
                      <a:pt x="302" y="145"/>
                      <a:pt x="334" y="129"/>
                    </a:cubicBezTo>
                    <a:cubicBezTo>
                      <a:pt x="366" y="129"/>
                      <a:pt x="382" y="113"/>
                      <a:pt x="398" y="81"/>
                    </a:cubicBezTo>
                    <a:cubicBezTo>
                      <a:pt x="414" y="65"/>
                      <a:pt x="446" y="65"/>
                      <a:pt x="446" y="49"/>
                    </a:cubicBezTo>
                    <a:cubicBezTo>
                      <a:pt x="446" y="33"/>
                      <a:pt x="446" y="1"/>
                      <a:pt x="414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161;p43">
                <a:extLst>
                  <a:ext uri="{FF2B5EF4-FFF2-40B4-BE49-F238E27FC236}">
                    <a16:creationId xmlns:a16="http://schemas.microsoft.com/office/drawing/2014/main" id="{4419983C-FBBD-D144-AFD1-D9F70A8CA9A8}"/>
                  </a:ext>
                </a:extLst>
              </p:cNvPr>
              <p:cNvSpPr/>
              <p:nvPr/>
            </p:nvSpPr>
            <p:spPr>
              <a:xfrm>
                <a:off x="5399063" y="3467850"/>
                <a:ext cx="103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26" extrusionOk="0">
                    <a:moveTo>
                      <a:pt x="376" y="1"/>
                    </a:moveTo>
                    <a:cubicBezTo>
                      <a:pt x="370" y="1"/>
                      <a:pt x="362" y="2"/>
                      <a:pt x="353" y="5"/>
                    </a:cubicBezTo>
                    <a:cubicBezTo>
                      <a:pt x="337" y="5"/>
                      <a:pt x="321" y="37"/>
                      <a:pt x="289" y="37"/>
                    </a:cubicBezTo>
                    <a:cubicBezTo>
                      <a:pt x="273" y="53"/>
                      <a:pt x="257" y="53"/>
                      <a:pt x="241" y="69"/>
                    </a:cubicBezTo>
                    <a:cubicBezTo>
                      <a:pt x="193" y="85"/>
                      <a:pt x="177" y="133"/>
                      <a:pt x="129" y="149"/>
                    </a:cubicBezTo>
                    <a:cubicBezTo>
                      <a:pt x="97" y="165"/>
                      <a:pt x="81" y="213"/>
                      <a:pt x="49" y="229"/>
                    </a:cubicBezTo>
                    <a:cubicBezTo>
                      <a:pt x="33" y="245"/>
                      <a:pt x="17" y="277"/>
                      <a:pt x="1" y="325"/>
                    </a:cubicBezTo>
                    <a:cubicBezTo>
                      <a:pt x="33" y="325"/>
                      <a:pt x="81" y="293"/>
                      <a:pt x="97" y="277"/>
                    </a:cubicBezTo>
                    <a:cubicBezTo>
                      <a:pt x="129" y="245"/>
                      <a:pt x="161" y="229"/>
                      <a:pt x="193" y="213"/>
                    </a:cubicBezTo>
                    <a:cubicBezTo>
                      <a:pt x="241" y="181"/>
                      <a:pt x="257" y="165"/>
                      <a:pt x="289" y="133"/>
                    </a:cubicBezTo>
                    <a:cubicBezTo>
                      <a:pt x="321" y="117"/>
                      <a:pt x="337" y="117"/>
                      <a:pt x="353" y="85"/>
                    </a:cubicBezTo>
                    <a:lnTo>
                      <a:pt x="369" y="69"/>
                    </a:lnTo>
                    <a:lnTo>
                      <a:pt x="401" y="53"/>
                    </a:lnTo>
                    <a:cubicBezTo>
                      <a:pt x="414" y="27"/>
                      <a:pt x="406" y="1"/>
                      <a:pt x="376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162;p43">
                <a:extLst>
                  <a:ext uri="{FF2B5EF4-FFF2-40B4-BE49-F238E27FC236}">
                    <a16:creationId xmlns:a16="http://schemas.microsoft.com/office/drawing/2014/main" id="{C345F3EB-92D3-3047-9B5D-54D268CB9746}"/>
                  </a:ext>
                </a:extLst>
              </p:cNvPr>
              <p:cNvSpPr/>
              <p:nvPr/>
            </p:nvSpPr>
            <p:spPr>
              <a:xfrm>
                <a:off x="5415888" y="3501575"/>
                <a:ext cx="224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898" h="290" extrusionOk="0">
                    <a:moveTo>
                      <a:pt x="769" y="1"/>
                    </a:moveTo>
                    <a:cubicBezTo>
                      <a:pt x="705" y="1"/>
                      <a:pt x="625" y="17"/>
                      <a:pt x="561" y="49"/>
                    </a:cubicBezTo>
                    <a:cubicBezTo>
                      <a:pt x="497" y="65"/>
                      <a:pt x="465" y="65"/>
                      <a:pt x="401" y="65"/>
                    </a:cubicBezTo>
                    <a:lnTo>
                      <a:pt x="49" y="65"/>
                    </a:lnTo>
                    <a:cubicBezTo>
                      <a:pt x="1" y="65"/>
                      <a:pt x="1" y="81"/>
                      <a:pt x="1" y="129"/>
                    </a:cubicBezTo>
                    <a:cubicBezTo>
                      <a:pt x="17" y="177"/>
                      <a:pt x="129" y="225"/>
                      <a:pt x="177" y="241"/>
                    </a:cubicBezTo>
                    <a:cubicBezTo>
                      <a:pt x="241" y="257"/>
                      <a:pt x="321" y="289"/>
                      <a:pt x="401" y="289"/>
                    </a:cubicBezTo>
                    <a:cubicBezTo>
                      <a:pt x="481" y="289"/>
                      <a:pt x="545" y="289"/>
                      <a:pt x="625" y="257"/>
                    </a:cubicBezTo>
                    <a:cubicBezTo>
                      <a:pt x="705" y="241"/>
                      <a:pt x="785" y="241"/>
                      <a:pt x="849" y="177"/>
                    </a:cubicBezTo>
                    <a:cubicBezTo>
                      <a:pt x="897" y="97"/>
                      <a:pt x="865" y="17"/>
                      <a:pt x="769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163;p43">
                <a:extLst>
                  <a:ext uri="{FF2B5EF4-FFF2-40B4-BE49-F238E27FC236}">
                    <a16:creationId xmlns:a16="http://schemas.microsoft.com/office/drawing/2014/main" id="{BD596F69-46AD-9A44-ACDA-B9BC2AE01325}"/>
                  </a:ext>
                </a:extLst>
              </p:cNvPr>
              <p:cNvSpPr/>
              <p:nvPr/>
            </p:nvSpPr>
            <p:spPr>
              <a:xfrm>
                <a:off x="5393063" y="3332975"/>
                <a:ext cx="161375" cy="167825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6713" extrusionOk="0">
                    <a:moveTo>
                      <a:pt x="2677" y="1"/>
                    </a:moveTo>
                    <a:cubicBezTo>
                      <a:pt x="2639" y="1"/>
                      <a:pt x="2601" y="2"/>
                      <a:pt x="2563" y="3"/>
                    </a:cubicBezTo>
                    <a:cubicBezTo>
                      <a:pt x="1538" y="19"/>
                      <a:pt x="513" y="244"/>
                      <a:pt x="177" y="1204"/>
                    </a:cubicBezTo>
                    <a:cubicBezTo>
                      <a:pt x="1" y="1701"/>
                      <a:pt x="609" y="2277"/>
                      <a:pt x="962" y="2662"/>
                    </a:cubicBezTo>
                    <a:cubicBezTo>
                      <a:pt x="1362" y="3126"/>
                      <a:pt x="1810" y="3558"/>
                      <a:pt x="2291" y="3943"/>
                    </a:cubicBezTo>
                    <a:cubicBezTo>
                      <a:pt x="2675" y="4247"/>
                      <a:pt x="3075" y="4503"/>
                      <a:pt x="3492" y="4743"/>
                    </a:cubicBezTo>
                    <a:cubicBezTo>
                      <a:pt x="3668" y="4839"/>
                      <a:pt x="3860" y="4967"/>
                      <a:pt x="4036" y="5048"/>
                    </a:cubicBezTo>
                    <a:cubicBezTo>
                      <a:pt x="4084" y="5048"/>
                      <a:pt x="4100" y="5048"/>
                      <a:pt x="4116" y="5064"/>
                    </a:cubicBezTo>
                    <a:cubicBezTo>
                      <a:pt x="4260" y="5112"/>
                      <a:pt x="4420" y="5080"/>
                      <a:pt x="4501" y="5224"/>
                    </a:cubicBezTo>
                    <a:cubicBezTo>
                      <a:pt x="4533" y="5304"/>
                      <a:pt x="4533" y="5432"/>
                      <a:pt x="4517" y="5528"/>
                    </a:cubicBezTo>
                    <a:cubicBezTo>
                      <a:pt x="4484" y="5752"/>
                      <a:pt x="4436" y="5944"/>
                      <a:pt x="4404" y="6168"/>
                    </a:cubicBezTo>
                    <a:cubicBezTo>
                      <a:pt x="4404" y="6233"/>
                      <a:pt x="4340" y="6681"/>
                      <a:pt x="4324" y="6713"/>
                    </a:cubicBezTo>
                    <a:cubicBezTo>
                      <a:pt x="5045" y="6361"/>
                      <a:pt x="5621" y="5784"/>
                      <a:pt x="5894" y="5048"/>
                    </a:cubicBezTo>
                    <a:cubicBezTo>
                      <a:pt x="6454" y="3542"/>
                      <a:pt x="5894" y="1733"/>
                      <a:pt x="4661" y="740"/>
                    </a:cubicBezTo>
                    <a:cubicBezTo>
                      <a:pt x="4113" y="284"/>
                      <a:pt x="3393" y="1"/>
                      <a:pt x="2677" y="1"/>
                    </a:cubicBezTo>
                    <a:close/>
                  </a:path>
                </a:pathLst>
              </a:custGeom>
              <a:solidFill>
                <a:srgbClr val="ED8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164;p43">
                <a:extLst>
                  <a:ext uri="{FF2B5EF4-FFF2-40B4-BE49-F238E27FC236}">
                    <a16:creationId xmlns:a16="http://schemas.microsoft.com/office/drawing/2014/main" id="{1A10D6DD-9519-6B43-9DDA-7109334E80CA}"/>
                  </a:ext>
                </a:extLst>
              </p:cNvPr>
              <p:cNvSpPr/>
              <p:nvPr/>
            </p:nvSpPr>
            <p:spPr>
              <a:xfrm>
                <a:off x="5499563" y="3444725"/>
                <a:ext cx="316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788" extrusionOk="0">
                    <a:moveTo>
                      <a:pt x="772" y="1"/>
                    </a:moveTo>
                    <a:cubicBezTo>
                      <a:pt x="717" y="1"/>
                      <a:pt x="657" y="11"/>
                      <a:pt x="593" y="33"/>
                    </a:cubicBezTo>
                    <a:cubicBezTo>
                      <a:pt x="337" y="113"/>
                      <a:pt x="96" y="369"/>
                      <a:pt x="0" y="610"/>
                    </a:cubicBezTo>
                    <a:lnTo>
                      <a:pt x="32" y="1779"/>
                    </a:lnTo>
                    <a:cubicBezTo>
                      <a:pt x="73" y="1785"/>
                      <a:pt x="112" y="1788"/>
                      <a:pt x="151" y="1788"/>
                    </a:cubicBezTo>
                    <a:cubicBezTo>
                      <a:pt x="695" y="1788"/>
                      <a:pt x="1065" y="1185"/>
                      <a:pt x="1169" y="722"/>
                    </a:cubicBezTo>
                    <a:cubicBezTo>
                      <a:pt x="1266" y="391"/>
                      <a:pt x="1113" y="1"/>
                      <a:pt x="772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165;p43">
                <a:extLst>
                  <a:ext uri="{FF2B5EF4-FFF2-40B4-BE49-F238E27FC236}">
                    <a16:creationId xmlns:a16="http://schemas.microsoft.com/office/drawing/2014/main" id="{ECE002FE-45E2-6E46-A32B-47ACBA30C21C}"/>
                  </a:ext>
                </a:extLst>
              </p:cNvPr>
              <p:cNvSpPr/>
              <p:nvPr/>
            </p:nvSpPr>
            <p:spPr>
              <a:xfrm>
                <a:off x="5499563" y="3441525"/>
                <a:ext cx="320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2003" fill="none" extrusionOk="0">
                    <a:moveTo>
                      <a:pt x="0" y="738"/>
                    </a:moveTo>
                    <a:cubicBezTo>
                      <a:pt x="96" y="497"/>
                      <a:pt x="337" y="241"/>
                      <a:pt x="593" y="161"/>
                    </a:cubicBezTo>
                    <a:cubicBezTo>
                      <a:pt x="1057" y="1"/>
                      <a:pt x="1281" y="465"/>
                      <a:pt x="1169" y="850"/>
                    </a:cubicBezTo>
                    <a:cubicBezTo>
                      <a:pt x="1057" y="1346"/>
                      <a:pt x="641" y="2003"/>
                      <a:pt x="32" y="1907"/>
                    </a:cubicBezTo>
                  </a:path>
                </a:pathLst>
              </a:custGeom>
              <a:noFill/>
              <a:ln w="4000" cap="rnd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166;p43">
                <a:extLst>
                  <a:ext uri="{FF2B5EF4-FFF2-40B4-BE49-F238E27FC236}">
                    <a16:creationId xmlns:a16="http://schemas.microsoft.com/office/drawing/2014/main" id="{929C8BE9-7DBB-0441-9C2A-9E2F4DC5FB8C}"/>
                  </a:ext>
                </a:extLst>
              </p:cNvPr>
              <p:cNvSpPr/>
              <p:nvPr/>
            </p:nvSpPr>
            <p:spPr>
              <a:xfrm>
                <a:off x="5503163" y="3454750"/>
                <a:ext cx="180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4" fill="none" extrusionOk="0">
                    <a:moveTo>
                      <a:pt x="657" y="289"/>
                    </a:moveTo>
                    <a:cubicBezTo>
                      <a:pt x="721" y="193"/>
                      <a:pt x="657" y="48"/>
                      <a:pt x="561" y="32"/>
                    </a:cubicBezTo>
                    <a:cubicBezTo>
                      <a:pt x="321" y="0"/>
                      <a:pt x="161" y="353"/>
                      <a:pt x="129" y="561"/>
                    </a:cubicBezTo>
                    <a:cubicBezTo>
                      <a:pt x="257" y="529"/>
                      <a:pt x="289" y="673"/>
                      <a:pt x="257" y="753"/>
                    </a:cubicBezTo>
                    <a:cubicBezTo>
                      <a:pt x="209" y="833"/>
                      <a:pt x="97" y="897"/>
                      <a:pt x="0" y="913"/>
                    </a:cubicBezTo>
                  </a:path>
                </a:pathLst>
              </a:custGeom>
              <a:noFill/>
              <a:ln w="4000" cap="rnd" cmpd="sng">
                <a:solidFill>
                  <a:srgbClr val="F4BB8D"/>
                </a:solidFill>
                <a:prstDash val="solid"/>
                <a:miter lim="1601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167;p43">
                <a:extLst>
                  <a:ext uri="{FF2B5EF4-FFF2-40B4-BE49-F238E27FC236}">
                    <a16:creationId xmlns:a16="http://schemas.microsoft.com/office/drawing/2014/main" id="{67A99804-A6CB-4745-989C-071E7FEDA6F6}"/>
                  </a:ext>
                </a:extLst>
              </p:cNvPr>
              <p:cNvSpPr/>
              <p:nvPr/>
            </p:nvSpPr>
            <p:spPr>
              <a:xfrm>
                <a:off x="5374263" y="3357075"/>
                <a:ext cx="35250" cy="10850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4340" extrusionOk="0">
                    <a:moveTo>
                      <a:pt x="993" y="0"/>
                    </a:moveTo>
                    <a:cubicBezTo>
                      <a:pt x="865" y="0"/>
                      <a:pt x="769" y="80"/>
                      <a:pt x="705" y="160"/>
                    </a:cubicBezTo>
                    <a:cubicBezTo>
                      <a:pt x="481" y="417"/>
                      <a:pt x="400" y="705"/>
                      <a:pt x="288" y="1025"/>
                    </a:cubicBezTo>
                    <a:cubicBezTo>
                      <a:pt x="144" y="1393"/>
                      <a:pt x="64" y="1778"/>
                      <a:pt x="32" y="2178"/>
                    </a:cubicBezTo>
                    <a:cubicBezTo>
                      <a:pt x="0" y="2562"/>
                      <a:pt x="0" y="2947"/>
                      <a:pt x="48" y="3299"/>
                    </a:cubicBezTo>
                    <a:cubicBezTo>
                      <a:pt x="80" y="3635"/>
                      <a:pt x="208" y="3939"/>
                      <a:pt x="320" y="4244"/>
                    </a:cubicBezTo>
                    <a:cubicBezTo>
                      <a:pt x="352" y="4308"/>
                      <a:pt x="352" y="4324"/>
                      <a:pt x="368" y="4340"/>
                    </a:cubicBezTo>
                    <a:cubicBezTo>
                      <a:pt x="400" y="4020"/>
                      <a:pt x="689" y="3507"/>
                      <a:pt x="881" y="3075"/>
                    </a:cubicBezTo>
                    <a:cubicBezTo>
                      <a:pt x="1121" y="2562"/>
                      <a:pt x="1265" y="2002"/>
                      <a:pt x="1313" y="1425"/>
                    </a:cubicBezTo>
                    <a:cubicBezTo>
                      <a:pt x="1329" y="1137"/>
                      <a:pt x="1409" y="64"/>
                      <a:pt x="993" y="0"/>
                    </a:cubicBezTo>
                    <a:close/>
                  </a:path>
                </a:pathLst>
              </a:custGeom>
              <a:solidFill>
                <a:srgbClr val="ED8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168;p43">
                <a:extLst>
                  <a:ext uri="{FF2B5EF4-FFF2-40B4-BE49-F238E27FC236}">
                    <a16:creationId xmlns:a16="http://schemas.microsoft.com/office/drawing/2014/main" id="{6433ABF0-FD14-4245-A8AE-207DC381947E}"/>
                  </a:ext>
                </a:extLst>
              </p:cNvPr>
              <p:cNvSpPr/>
              <p:nvPr/>
            </p:nvSpPr>
            <p:spPr>
              <a:xfrm>
                <a:off x="5413888" y="3366675"/>
                <a:ext cx="54425" cy="561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24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89" y="433"/>
                      <a:pt x="609" y="849"/>
                      <a:pt x="961" y="1234"/>
                    </a:cubicBezTo>
                    <a:cubicBezTo>
                      <a:pt x="1137" y="1442"/>
                      <a:pt x="1346" y="1618"/>
                      <a:pt x="1522" y="1778"/>
                    </a:cubicBezTo>
                    <a:cubicBezTo>
                      <a:pt x="1730" y="1954"/>
                      <a:pt x="1922" y="2114"/>
                      <a:pt x="2146" y="2242"/>
                    </a:cubicBezTo>
                    <a:cubicBezTo>
                      <a:pt x="2148" y="2245"/>
                      <a:pt x="2151" y="2246"/>
                      <a:pt x="2153" y="2246"/>
                    </a:cubicBezTo>
                    <a:cubicBezTo>
                      <a:pt x="2166" y="2246"/>
                      <a:pt x="2176" y="2208"/>
                      <a:pt x="2162" y="2194"/>
                    </a:cubicBezTo>
                    <a:cubicBezTo>
                      <a:pt x="1986" y="2018"/>
                      <a:pt x="1778" y="1858"/>
                      <a:pt x="1586" y="1698"/>
                    </a:cubicBezTo>
                    <a:cubicBezTo>
                      <a:pt x="1378" y="1538"/>
                      <a:pt x="1201" y="1362"/>
                      <a:pt x="1025" y="1169"/>
                    </a:cubicBezTo>
                    <a:cubicBezTo>
                      <a:pt x="657" y="817"/>
                      <a:pt x="305" y="417"/>
                      <a:pt x="0" y="0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169;p43">
                <a:extLst>
                  <a:ext uri="{FF2B5EF4-FFF2-40B4-BE49-F238E27FC236}">
                    <a16:creationId xmlns:a16="http://schemas.microsoft.com/office/drawing/2014/main" id="{E77969A0-375E-E145-A017-80CDD8DD7362}"/>
                  </a:ext>
                </a:extLst>
              </p:cNvPr>
              <p:cNvSpPr/>
              <p:nvPr/>
            </p:nvSpPr>
            <p:spPr>
              <a:xfrm>
                <a:off x="5413888" y="3382700"/>
                <a:ext cx="77300" cy="60475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241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21" y="576"/>
                      <a:pt x="769" y="1089"/>
                      <a:pt x="1282" y="1521"/>
                    </a:cubicBezTo>
                    <a:cubicBezTo>
                      <a:pt x="1538" y="1713"/>
                      <a:pt x="1826" y="1922"/>
                      <a:pt x="2098" y="2050"/>
                    </a:cubicBezTo>
                    <a:cubicBezTo>
                      <a:pt x="2386" y="2210"/>
                      <a:pt x="2707" y="2370"/>
                      <a:pt x="3027" y="2418"/>
                    </a:cubicBezTo>
                    <a:cubicBezTo>
                      <a:pt x="3059" y="2418"/>
                      <a:pt x="3091" y="2370"/>
                      <a:pt x="3043" y="2354"/>
                    </a:cubicBezTo>
                    <a:cubicBezTo>
                      <a:pt x="2899" y="2274"/>
                      <a:pt x="2739" y="2242"/>
                      <a:pt x="2611" y="2162"/>
                    </a:cubicBezTo>
                    <a:cubicBezTo>
                      <a:pt x="2467" y="2082"/>
                      <a:pt x="2306" y="2018"/>
                      <a:pt x="2162" y="1938"/>
                    </a:cubicBezTo>
                    <a:cubicBezTo>
                      <a:pt x="1890" y="1777"/>
                      <a:pt x="1602" y="1601"/>
                      <a:pt x="1346" y="1393"/>
                    </a:cubicBezTo>
                    <a:cubicBezTo>
                      <a:pt x="849" y="1009"/>
                      <a:pt x="385" y="528"/>
                      <a:pt x="0" y="0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170;p43">
                <a:extLst>
                  <a:ext uri="{FF2B5EF4-FFF2-40B4-BE49-F238E27FC236}">
                    <a16:creationId xmlns:a16="http://schemas.microsoft.com/office/drawing/2014/main" id="{533FCFA4-D046-F245-8CC1-9AB967851E70}"/>
                  </a:ext>
                </a:extLst>
              </p:cNvPr>
              <p:cNvSpPr/>
              <p:nvPr/>
            </p:nvSpPr>
            <p:spPr>
              <a:xfrm>
                <a:off x="5455963" y="3338300"/>
                <a:ext cx="71650" cy="4372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1749" extrusionOk="0">
                    <a:moveTo>
                      <a:pt x="4" y="0"/>
                    </a:moveTo>
                    <a:cubicBezTo>
                      <a:pt x="1" y="0"/>
                      <a:pt x="4" y="15"/>
                      <a:pt x="15" y="15"/>
                    </a:cubicBezTo>
                    <a:cubicBezTo>
                      <a:pt x="10" y="4"/>
                      <a:pt x="6" y="0"/>
                      <a:pt x="4" y="0"/>
                    </a:cubicBezTo>
                    <a:close/>
                    <a:moveTo>
                      <a:pt x="189" y="10"/>
                    </a:moveTo>
                    <a:cubicBezTo>
                      <a:pt x="131" y="10"/>
                      <a:pt x="73" y="11"/>
                      <a:pt x="15" y="15"/>
                    </a:cubicBezTo>
                    <a:cubicBezTo>
                      <a:pt x="575" y="31"/>
                      <a:pt x="1168" y="223"/>
                      <a:pt x="1616" y="527"/>
                    </a:cubicBezTo>
                    <a:cubicBezTo>
                      <a:pt x="2097" y="831"/>
                      <a:pt x="2481" y="1248"/>
                      <a:pt x="2801" y="1728"/>
                    </a:cubicBezTo>
                    <a:cubicBezTo>
                      <a:pt x="2806" y="1743"/>
                      <a:pt x="2815" y="1749"/>
                      <a:pt x="2824" y="1749"/>
                    </a:cubicBezTo>
                    <a:cubicBezTo>
                      <a:pt x="2843" y="1749"/>
                      <a:pt x="2865" y="1723"/>
                      <a:pt x="2865" y="1712"/>
                    </a:cubicBezTo>
                    <a:cubicBezTo>
                      <a:pt x="2641" y="1168"/>
                      <a:pt x="2177" y="751"/>
                      <a:pt x="1696" y="447"/>
                    </a:cubicBezTo>
                    <a:cubicBezTo>
                      <a:pt x="1220" y="144"/>
                      <a:pt x="718" y="10"/>
                      <a:pt x="189" y="10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171;p43">
                <a:extLst>
                  <a:ext uri="{FF2B5EF4-FFF2-40B4-BE49-F238E27FC236}">
                    <a16:creationId xmlns:a16="http://schemas.microsoft.com/office/drawing/2014/main" id="{6A510FD7-5D3E-6B48-9709-80868535B537}"/>
                  </a:ext>
                </a:extLst>
              </p:cNvPr>
              <p:cNvSpPr/>
              <p:nvPr/>
            </p:nvSpPr>
            <p:spPr>
              <a:xfrm>
                <a:off x="5491288" y="3354875"/>
                <a:ext cx="45000" cy="57400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2296" extrusionOk="0">
                    <a:moveTo>
                      <a:pt x="7" y="1"/>
                    </a:moveTo>
                    <a:cubicBezTo>
                      <a:pt x="4" y="1"/>
                      <a:pt x="0" y="8"/>
                      <a:pt x="11" y="8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  <a:moveTo>
                      <a:pt x="11" y="8"/>
                    </a:moveTo>
                    <a:lnTo>
                      <a:pt x="11" y="8"/>
                    </a:lnTo>
                    <a:cubicBezTo>
                      <a:pt x="411" y="312"/>
                      <a:pt x="732" y="665"/>
                      <a:pt x="1036" y="1065"/>
                    </a:cubicBezTo>
                    <a:cubicBezTo>
                      <a:pt x="1308" y="1449"/>
                      <a:pt x="1516" y="1866"/>
                      <a:pt x="1756" y="2282"/>
                    </a:cubicBezTo>
                    <a:cubicBezTo>
                      <a:pt x="1761" y="2292"/>
                      <a:pt x="1768" y="2296"/>
                      <a:pt x="1774" y="2296"/>
                    </a:cubicBezTo>
                    <a:cubicBezTo>
                      <a:pt x="1788" y="2296"/>
                      <a:pt x="1800" y="2277"/>
                      <a:pt x="1789" y="2266"/>
                    </a:cubicBezTo>
                    <a:cubicBezTo>
                      <a:pt x="1676" y="1802"/>
                      <a:pt x="1388" y="1369"/>
                      <a:pt x="1084" y="1001"/>
                    </a:cubicBezTo>
                    <a:cubicBezTo>
                      <a:pt x="796" y="601"/>
                      <a:pt x="411" y="280"/>
                      <a:pt x="11" y="8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172;p43">
                <a:extLst>
                  <a:ext uri="{FF2B5EF4-FFF2-40B4-BE49-F238E27FC236}">
                    <a16:creationId xmlns:a16="http://schemas.microsoft.com/office/drawing/2014/main" id="{61B304BD-C174-1A43-969A-D521CD591AE3}"/>
                  </a:ext>
                </a:extLst>
              </p:cNvPr>
              <p:cNvSpPr/>
              <p:nvPr/>
            </p:nvSpPr>
            <p:spPr>
              <a:xfrm>
                <a:off x="5383463" y="3373575"/>
                <a:ext cx="1362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2566" extrusionOk="0">
                    <a:moveTo>
                      <a:pt x="503" y="1"/>
                    </a:moveTo>
                    <a:cubicBezTo>
                      <a:pt x="501" y="1"/>
                      <a:pt x="497" y="5"/>
                      <a:pt x="497" y="13"/>
                    </a:cubicBezTo>
                    <a:cubicBezTo>
                      <a:pt x="505" y="5"/>
                      <a:pt x="505" y="1"/>
                      <a:pt x="503" y="1"/>
                    </a:cubicBezTo>
                    <a:close/>
                    <a:moveTo>
                      <a:pt x="497" y="13"/>
                    </a:moveTo>
                    <a:cubicBezTo>
                      <a:pt x="465" y="461"/>
                      <a:pt x="417" y="877"/>
                      <a:pt x="321" y="1326"/>
                    </a:cubicBezTo>
                    <a:cubicBezTo>
                      <a:pt x="241" y="1742"/>
                      <a:pt x="97" y="2142"/>
                      <a:pt x="0" y="2543"/>
                    </a:cubicBezTo>
                    <a:cubicBezTo>
                      <a:pt x="0" y="2554"/>
                      <a:pt x="8" y="2565"/>
                      <a:pt x="19" y="2565"/>
                    </a:cubicBezTo>
                    <a:cubicBezTo>
                      <a:pt x="23" y="2565"/>
                      <a:pt x="28" y="2564"/>
                      <a:pt x="32" y="2559"/>
                    </a:cubicBezTo>
                    <a:cubicBezTo>
                      <a:pt x="241" y="2175"/>
                      <a:pt x="321" y="1742"/>
                      <a:pt x="401" y="1326"/>
                    </a:cubicBezTo>
                    <a:cubicBezTo>
                      <a:pt x="481" y="877"/>
                      <a:pt x="545" y="445"/>
                      <a:pt x="497" y="13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173;p43">
                <a:extLst>
                  <a:ext uri="{FF2B5EF4-FFF2-40B4-BE49-F238E27FC236}">
                    <a16:creationId xmlns:a16="http://schemas.microsoft.com/office/drawing/2014/main" id="{F9254963-0CB3-A64B-A928-980AC5C5A2F8}"/>
                  </a:ext>
                </a:extLst>
              </p:cNvPr>
              <p:cNvSpPr/>
              <p:nvPr/>
            </p:nvSpPr>
            <p:spPr>
              <a:xfrm>
                <a:off x="5381063" y="3368675"/>
                <a:ext cx="104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395" extrusionOk="0">
                    <a:moveTo>
                      <a:pt x="369" y="1"/>
                    </a:moveTo>
                    <a:cubicBezTo>
                      <a:pt x="289" y="177"/>
                      <a:pt x="289" y="401"/>
                      <a:pt x="257" y="593"/>
                    </a:cubicBezTo>
                    <a:cubicBezTo>
                      <a:pt x="209" y="801"/>
                      <a:pt x="193" y="993"/>
                      <a:pt x="161" y="1202"/>
                    </a:cubicBezTo>
                    <a:cubicBezTo>
                      <a:pt x="96" y="1602"/>
                      <a:pt x="16" y="1970"/>
                      <a:pt x="0" y="2371"/>
                    </a:cubicBezTo>
                    <a:cubicBezTo>
                      <a:pt x="0" y="2387"/>
                      <a:pt x="8" y="2395"/>
                      <a:pt x="16" y="2395"/>
                    </a:cubicBezTo>
                    <a:cubicBezTo>
                      <a:pt x="24" y="2395"/>
                      <a:pt x="32" y="2387"/>
                      <a:pt x="32" y="2371"/>
                    </a:cubicBezTo>
                    <a:cubicBezTo>
                      <a:pt x="128" y="1970"/>
                      <a:pt x="177" y="1554"/>
                      <a:pt x="241" y="1154"/>
                    </a:cubicBezTo>
                    <a:cubicBezTo>
                      <a:pt x="273" y="945"/>
                      <a:pt x="289" y="753"/>
                      <a:pt x="305" y="529"/>
                    </a:cubicBezTo>
                    <a:cubicBezTo>
                      <a:pt x="353" y="401"/>
                      <a:pt x="417" y="177"/>
                      <a:pt x="369" y="1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174;p43">
                <a:extLst>
                  <a:ext uri="{FF2B5EF4-FFF2-40B4-BE49-F238E27FC236}">
                    <a16:creationId xmlns:a16="http://schemas.microsoft.com/office/drawing/2014/main" id="{32010824-828E-5B4C-95A5-9ECA6094235A}"/>
                  </a:ext>
                </a:extLst>
              </p:cNvPr>
              <p:cNvSpPr/>
              <p:nvPr/>
            </p:nvSpPr>
            <p:spPr>
              <a:xfrm>
                <a:off x="5429538" y="3348300"/>
                <a:ext cx="8235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3337" extrusionOk="0">
                    <a:moveTo>
                      <a:pt x="4" y="1"/>
                    </a:moveTo>
                    <a:cubicBezTo>
                      <a:pt x="1" y="1"/>
                      <a:pt x="4" y="15"/>
                      <a:pt x="15" y="15"/>
                    </a:cubicBezTo>
                    <a:cubicBezTo>
                      <a:pt x="10" y="4"/>
                      <a:pt x="6" y="1"/>
                      <a:pt x="4" y="1"/>
                    </a:cubicBezTo>
                    <a:close/>
                    <a:moveTo>
                      <a:pt x="15" y="15"/>
                    </a:moveTo>
                    <a:lnTo>
                      <a:pt x="15" y="15"/>
                    </a:lnTo>
                    <a:cubicBezTo>
                      <a:pt x="784" y="271"/>
                      <a:pt x="1392" y="816"/>
                      <a:pt x="1921" y="1392"/>
                    </a:cubicBezTo>
                    <a:cubicBezTo>
                      <a:pt x="2177" y="1696"/>
                      <a:pt x="2417" y="2017"/>
                      <a:pt x="2641" y="2353"/>
                    </a:cubicBezTo>
                    <a:cubicBezTo>
                      <a:pt x="2833" y="2673"/>
                      <a:pt x="3025" y="3009"/>
                      <a:pt x="3234" y="3330"/>
                    </a:cubicBezTo>
                    <a:cubicBezTo>
                      <a:pt x="3243" y="3334"/>
                      <a:pt x="3252" y="3336"/>
                      <a:pt x="3261" y="3336"/>
                    </a:cubicBezTo>
                    <a:cubicBezTo>
                      <a:pt x="3280" y="3336"/>
                      <a:pt x="3293" y="3325"/>
                      <a:pt x="3282" y="3314"/>
                    </a:cubicBezTo>
                    <a:cubicBezTo>
                      <a:pt x="3058" y="2753"/>
                      <a:pt x="2705" y="2209"/>
                      <a:pt x="2321" y="1744"/>
                    </a:cubicBezTo>
                    <a:cubicBezTo>
                      <a:pt x="1921" y="1248"/>
                      <a:pt x="1472" y="784"/>
                      <a:pt x="944" y="431"/>
                    </a:cubicBezTo>
                    <a:cubicBezTo>
                      <a:pt x="640" y="223"/>
                      <a:pt x="335" y="95"/>
                      <a:pt x="15" y="15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175;p43">
                <a:extLst>
                  <a:ext uri="{FF2B5EF4-FFF2-40B4-BE49-F238E27FC236}">
                    <a16:creationId xmlns:a16="http://schemas.microsoft.com/office/drawing/2014/main" id="{A3C519B7-EDED-2B46-91BB-1EF5B472ABDB}"/>
                  </a:ext>
                </a:extLst>
              </p:cNvPr>
              <p:cNvSpPr/>
              <p:nvPr/>
            </p:nvSpPr>
            <p:spPr>
              <a:xfrm>
                <a:off x="5451513" y="3339050"/>
                <a:ext cx="363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06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77" y="161"/>
                      <a:pt x="1042" y="593"/>
                      <a:pt x="1394" y="1057"/>
                    </a:cubicBezTo>
                    <a:cubicBezTo>
                      <a:pt x="1402" y="1062"/>
                      <a:pt x="1411" y="1064"/>
                      <a:pt x="1419" y="1064"/>
                    </a:cubicBezTo>
                    <a:cubicBezTo>
                      <a:pt x="1440" y="1064"/>
                      <a:pt x="1454" y="1049"/>
                      <a:pt x="1442" y="1025"/>
                    </a:cubicBezTo>
                    <a:cubicBezTo>
                      <a:pt x="1186" y="481"/>
                      <a:pt x="593" y="145"/>
                      <a:pt x="1" y="1"/>
                    </a:cubicBezTo>
                    <a:close/>
                  </a:path>
                </a:pathLst>
              </a:custGeom>
              <a:solidFill>
                <a:srgbClr val="CBB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176;p43">
                <a:extLst>
                  <a:ext uri="{FF2B5EF4-FFF2-40B4-BE49-F238E27FC236}">
                    <a16:creationId xmlns:a16="http://schemas.microsoft.com/office/drawing/2014/main" id="{0042AC1D-6F56-0A44-957D-361E58B630AC}"/>
                  </a:ext>
                </a:extLst>
              </p:cNvPr>
              <p:cNvSpPr/>
              <p:nvPr/>
            </p:nvSpPr>
            <p:spPr>
              <a:xfrm>
                <a:off x="3785738" y="3717775"/>
                <a:ext cx="108925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2851" extrusionOk="0">
                    <a:moveTo>
                      <a:pt x="257" y="0"/>
                    </a:moveTo>
                    <a:lnTo>
                      <a:pt x="1" y="2370"/>
                    </a:lnTo>
                    <a:lnTo>
                      <a:pt x="3475" y="2851"/>
                    </a:lnTo>
                    <a:lnTo>
                      <a:pt x="3491" y="2851"/>
                    </a:lnTo>
                    <a:cubicBezTo>
                      <a:pt x="3972" y="2818"/>
                      <a:pt x="4244" y="1521"/>
                      <a:pt x="4244" y="1521"/>
                    </a:cubicBezTo>
                    <a:cubicBezTo>
                      <a:pt x="4244" y="1409"/>
                      <a:pt x="4356" y="320"/>
                      <a:pt x="3972" y="320"/>
                    </a:cubicBez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177;p43">
                <a:extLst>
                  <a:ext uri="{FF2B5EF4-FFF2-40B4-BE49-F238E27FC236}">
                    <a16:creationId xmlns:a16="http://schemas.microsoft.com/office/drawing/2014/main" id="{2BF7CE0F-8451-FE40-B2F7-0EADD5978FD7}"/>
                  </a:ext>
                </a:extLst>
              </p:cNvPr>
              <p:cNvSpPr/>
              <p:nvPr/>
            </p:nvSpPr>
            <p:spPr>
              <a:xfrm>
                <a:off x="3764913" y="3717775"/>
                <a:ext cx="227425" cy="60475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2419" extrusionOk="0">
                    <a:moveTo>
                      <a:pt x="433" y="0"/>
                    </a:moveTo>
                    <a:cubicBezTo>
                      <a:pt x="161" y="384"/>
                      <a:pt x="49" y="865"/>
                      <a:pt x="33" y="1329"/>
                    </a:cubicBezTo>
                    <a:cubicBezTo>
                      <a:pt x="1" y="1489"/>
                      <a:pt x="33" y="1698"/>
                      <a:pt x="81" y="1922"/>
                    </a:cubicBezTo>
                    <a:cubicBezTo>
                      <a:pt x="369" y="1970"/>
                      <a:pt x="673" y="2002"/>
                      <a:pt x="962" y="2018"/>
                    </a:cubicBezTo>
                    <a:cubicBezTo>
                      <a:pt x="1842" y="2130"/>
                      <a:pt x="5189" y="2306"/>
                      <a:pt x="5365" y="2306"/>
                    </a:cubicBezTo>
                    <a:cubicBezTo>
                      <a:pt x="5557" y="2306"/>
                      <a:pt x="5734" y="2306"/>
                      <a:pt x="5910" y="2338"/>
                    </a:cubicBezTo>
                    <a:cubicBezTo>
                      <a:pt x="6070" y="2370"/>
                      <a:pt x="6214" y="2418"/>
                      <a:pt x="6374" y="2418"/>
                    </a:cubicBezTo>
                    <a:cubicBezTo>
                      <a:pt x="6614" y="2418"/>
                      <a:pt x="6838" y="2370"/>
                      <a:pt x="7047" y="2242"/>
                    </a:cubicBezTo>
                    <a:cubicBezTo>
                      <a:pt x="7207" y="2146"/>
                      <a:pt x="7367" y="2050"/>
                      <a:pt x="7511" y="1922"/>
                    </a:cubicBezTo>
                    <a:cubicBezTo>
                      <a:pt x="7587" y="1858"/>
                      <a:pt x="7683" y="1795"/>
                      <a:pt x="7791" y="1795"/>
                    </a:cubicBezTo>
                    <a:cubicBezTo>
                      <a:pt x="7820" y="1795"/>
                      <a:pt x="7849" y="1800"/>
                      <a:pt x="7879" y="1810"/>
                    </a:cubicBezTo>
                    <a:cubicBezTo>
                      <a:pt x="7953" y="1834"/>
                      <a:pt x="8065" y="1868"/>
                      <a:pt x="8149" y="1868"/>
                    </a:cubicBezTo>
                    <a:cubicBezTo>
                      <a:pt x="8174" y="1868"/>
                      <a:pt x="8197" y="1865"/>
                      <a:pt x="8216" y="1858"/>
                    </a:cubicBezTo>
                    <a:cubicBezTo>
                      <a:pt x="8296" y="1858"/>
                      <a:pt x="8392" y="1842"/>
                      <a:pt x="8376" y="1746"/>
                    </a:cubicBezTo>
                    <a:cubicBezTo>
                      <a:pt x="8376" y="1673"/>
                      <a:pt x="8321" y="1592"/>
                      <a:pt x="8247" y="1549"/>
                    </a:cubicBezTo>
                    <a:lnTo>
                      <a:pt x="8247" y="1549"/>
                    </a:lnTo>
                    <a:cubicBezTo>
                      <a:pt x="8292" y="1561"/>
                      <a:pt x="8335" y="1573"/>
                      <a:pt x="8376" y="1585"/>
                    </a:cubicBezTo>
                    <a:cubicBezTo>
                      <a:pt x="8456" y="1601"/>
                      <a:pt x="8520" y="1617"/>
                      <a:pt x="8600" y="1666"/>
                    </a:cubicBezTo>
                    <a:cubicBezTo>
                      <a:pt x="8652" y="1692"/>
                      <a:pt x="8695" y="1702"/>
                      <a:pt x="8731" y="1702"/>
                    </a:cubicBezTo>
                    <a:cubicBezTo>
                      <a:pt x="8805" y="1702"/>
                      <a:pt x="8845" y="1656"/>
                      <a:pt x="8856" y="1601"/>
                    </a:cubicBezTo>
                    <a:cubicBezTo>
                      <a:pt x="8872" y="1521"/>
                      <a:pt x="8840" y="1425"/>
                      <a:pt x="8776" y="1361"/>
                    </a:cubicBezTo>
                    <a:cubicBezTo>
                      <a:pt x="8696" y="1297"/>
                      <a:pt x="8616" y="1265"/>
                      <a:pt x="8536" y="1249"/>
                    </a:cubicBezTo>
                    <a:cubicBezTo>
                      <a:pt x="8516" y="1236"/>
                      <a:pt x="8451" y="1210"/>
                      <a:pt x="8361" y="1180"/>
                    </a:cubicBezTo>
                    <a:lnTo>
                      <a:pt x="8361" y="1180"/>
                    </a:lnTo>
                    <a:cubicBezTo>
                      <a:pt x="8534" y="1226"/>
                      <a:pt x="8668" y="1272"/>
                      <a:pt x="8712" y="1281"/>
                    </a:cubicBezTo>
                    <a:cubicBezTo>
                      <a:pt x="8767" y="1295"/>
                      <a:pt x="8834" y="1332"/>
                      <a:pt x="8903" y="1332"/>
                    </a:cubicBezTo>
                    <a:cubicBezTo>
                      <a:pt x="8914" y="1332"/>
                      <a:pt x="8925" y="1331"/>
                      <a:pt x="8936" y="1329"/>
                    </a:cubicBezTo>
                    <a:cubicBezTo>
                      <a:pt x="9016" y="1297"/>
                      <a:pt x="9096" y="1233"/>
                      <a:pt x="9080" y="1153"/>
                    </a:cubicBezTo>
                    <a:cubicBezTo>
                      <a:pt x="9048" y="1073"/>
                      <a:pt x="8968" y="1025"/>
                      <a:pt x="8888" y="993"/>
                    </a:cubicBezTo>
                    <a:cubicBezTo>
                      <a:pt x="8680" y="929"/>
                      <a:pt x="8328" y="737"/>
                      <a:pt x="8120" y="705"/>
                    </a:cubicBezTo>
                    <a:cubicBezTo>
                      <a:pt x="7983" y="673"/>
                      <a:pt x="7871" y="653"/>
                      <a:pt x="7763" y="653"/>
                    </a:cubicBezTo>
                    <a:cubicBezTo>
                      <a:pt x="7655" y="653"/>
                      <a:pt x="7551" y="673"/>
                      <a:pt x="7431" y="721"/>
                    </a:cubicBezTo>
                    <a:cubicBezTo>
                      <a:pt x="7578" y="658"/>
                      <a:pt x="7689" y="638"/>
                      <a:pt x="7780" y="638"/>
                    </a:cubicBezTo>
                    <a:cubicBezTo>
                      <a:pt x="7897" y="638"/>
                      <a:pt x="7981" y="671"/>
                      <a:pt x="8072" y="689"/>
                    </a:cubicBezTo>
                    <a:cubicBezTo>
                      <a:pt x="8296" y="721"/>
                      <a:pt x="8440" y="801"/>
                      <a:pt x="8648" y="801"/>
                    </a:cubicBezTo>
                    <a:cubicBezTo>
                      <a:pt x="8712" y="801"/>
                      <a:pt x="8792" y="785"/>
                      <a:pt x="8808" y="705"/>
                    </a:cubicBezTo>
                    <a:cubicBezTo>
                      <a:pt x="8840" y="625"/>
                      <a:pt x="8792" y="545"/>
                      <a:pt x="8712" y="497"/>
                    </a:cubicBezTo>
                    <a:cubicBezTo>
                      <a:pt x="8378" y="350"/>
                      <a:pt x="7999" y="225"/>
                      <a:pt x="7632" y="225"/>
                    </a:cubicBezTo>
                    <a:cubicBezTo>
                      <a:pt x="7559" y="225"/>
                      <a:pt x="7486" y="230"/>
                      <a:pt x="7415" y="240"/>
                    </a:cubicBezTo>
                    <a:cubicBezTo>
                      <a:pt x="6887" y="320"/>
                      <a:pt x="6454" y="657"/>
                      <a:pt x="5974" y="881"/>
                    </a:cubicBezTo>
                    <a:cubicBezTo>
                      <a:pt x="5765" y="978"/>
                      <a:pt x="5550" y="1016"/>
                      <a:pt x="5334" y="1016"/>
                    </a:cubicBezTo>
                    <a:cubicBezTo>
                      <a:pt x="5086" y="1016"/>
                      <a:pt x="4836" y="965"/>
                      <a:pt x="4597" y="897"/>
                    </a:cubicBezTo>
                    <a:lnTo>
                      <a:pt x="433" y="0"/>
                    </a:lnTo>
                    <a:close/>
                  </a:path>
                </a:pathLst>
              </a:custGeom>
              <a:solidFill>
                <a:srgbClr val="F8D0B1"/>
              </a:solidFill>
              <a:ln w="48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178;p43">
                <a:extLst>
                  <a:ext uri="{FF2B5EF4-FFF2-40B4-BE49-F238E27FC236}">
                    <a16:creationId xmlns:a16="http://schemas.microsoft.com/office/drawing/2014/main" id="{B41B90EA-5150-C248-9B8F-3D49163EDCA2}"/>
                  </a:ext>
                </a:extLst>
              </p:cNvPr>
              <p:cNvSpPr/>
              <p:nvPr/>
            </p:nvSpPr>
            <p:spPr>
              <a:xfrm>
                <a:off x="3923863" y="3721675"/>
                <a:ext cx="42450" cy="441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766" extrusionOk="0">
                    <a:moveTo>
                      <a:pt x="1444" y="0"/>
                    </a:moveTo>
                    <a:cubicBezTo>
                      <a:pt x="1426" y="0"/>
                      <a:pt x="1409" y="2"/>
                      <a:pt x="1393" y="4"/>
                    </a:cubicBezTo>
                    <a:cubicBezTo>
                      <a:pt x="1281" y="4"/>
                      <a:pt x="1169" y="68"/>
                      <a:pt x="1073" y="100"/>
                    </a:cubicBezTo>
                    <a:cubicBezTo>
                      <a:pt x="641" y="325"/>
                      <a:pt x="368" y="501"/>
                      <a:pt x="0" y="853"/>
                    </a:cubicBezTo>
                    <a:lnTo>
                      <a:pt x="192" y="1766"/>
                    </a:lnTo>
                    <a:cubicBezTo>
                      <a:pt x="400" y="1750"/>
                      <a:pt x="593" y="1622"/>
                      <a:pt x="689" y="1429"/>
                    </a:cubicBezTo>
                    <a:cubicBezTo>
                      <a:pt x="753" y="1301"/>
                      <a:pt x="753" y="1173"/>
                      <a:pt x="817" y="1029"/>
                    </a:cubicBezTo>
                    <a:cubicBezTo>
                      <a:pt x="977" y="629"/>
                      <a:pt x="1425" y="453"/>
                      <a:pt x="1697" y="100"/>
                    </a:cubicBezTo>
                    <a:cubicBezTo>
                      <a:pt x="1631" y="34"/>
                      <a:pt x="1531" y="0"/>
                      <a:pt x="1444" y="0"/>
                    </a:cubicBezTo>
                    <a:close/>
                  </a:path>
                </a:pathLst>
              </a:custGeom>
              <a:solidFill>
                <a:srgbClr val="F8D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179;p43">
                <a:extLst>
                  <a:ext uri="{FF2B5EF4-FFF2-40B4-BE49-F238E27FC236}">
                    <a16:creationId xmlns:a16="http://schemas.microsoft.com/office/drawing/2014/main" id="{52D9950F-3FC1-D44B-8492-51B5A80F5F0B}"/>
                  </a:ext>
                </a:extLst>
              </p:cNvPr>
              <p:cNvSpPr/>
              <p:nvPr/>
            </p:nvSpPr>
            <p:spPr>
              <a:xfrm>
                <a:off x="3923863" y="3721375"/>
                <a:ext cx="424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778" fill="none" extrusionOk="0">
                    <a:moveTo>
                      <a:pt x="192" y="1778"/>
                    </a:moveTo>
                    <a:cubicBezTo>
                      <a:pt x="400" y="1762"/>
                      <a:pt x="593" y="1634"/>
                      <a:pt x="689" y="1441"/>
                    </a:cubicBezTo>
                    <a:cubicBezTo>
                      <a:pt x="753" y="1313"/>
                      <a:pt x="753" y="1185"/>
                      <a:pt x="817" y="1041"/>
                    </a:cubicBezTo>
                    <a:cubicBezTo>
                      <a:pt x="977" y="641"/>
                      <a:pt x="1425" y="465"/>
                      <a:pt x="1697" y="112"/>
                    </a:cubicBezTo>
                    <a:cubicBezTo>
                      <a:pt x="1617" y="32"/>
                      <a:pt x="1489" y="0"/>
                      <a:pt x="1393" y="16"/>
                    </a:cubicBezTo>
                    <a:cubicBezTo>
                      <a:pt x="1281" y="16"/>
                      <a:pt x="1169" y="80"/>
                      <a:pt x="1073" y="112"/>
                    </a:cubicBezTo>
                    <a:cubicBezTo>
                      <a:pt x="641" y="337"/>
                      <a:pt x="368" y="513"/>
                      <a:pt x="0" y="865"/>
                    </a:cubicBezTo>
                  </a:path>
                </a:pathLst>
              </a:custGeom>
              <a:noFill/>
              <a:ln w="48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180;p43">
                <a:extLst>
                  <a:ext uri="{FF2B5EF4-FFF2-40B4-BE49-F238E27FC236}">
                    <a16:creationId xmlns:a16="http://schemas.microsoft.com/office/drawing/2014/main" id="{50785CAE-0AD7-8548-86C3-294328EE89B2}"/>
                  </a:ext>
                </a:extLst>
              </p:cNvPr>
              <p:cNvSpPr/>
              <p:nvPr/>
            </p:nvSpPr>
            <p:spPr>
              <a:xfrm>
                <a:off x="3852988" y="3736175"/>
                <a:ext cx="3005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698" extrusionOk="0">
                    <a:moveTo>
                      <a:pt x="1200" y="129"/>
                    </a:moveTo>
                    <a:lnTo>
                      <a:pt x="1202" y="129"/>
                    </a:lnTo>
                    <a:cubicBezTo>
                      <a:pt x="1202" y="129"/>
                      <a:pt x="1201" y="129"/>
                      <a:pt x="1200" y="129"/>
                    </a:cubicBezTo>
                    <a:close/>
                    <a:moveTo>
                      <a:pt x="609" y="1"/>
                    </a:moveTo>
                    <a:lnTo>
                      <a:pt x="561" y="49"/>
                    </a:lnTo>
                    <a:cubicBezTo>
                      <a:pt x="561" y="49"/>
                      <a:pt x="1" y="1330"/>
                      <a:pt x="161" y="1554"/>
                    </a:cubicBezTo>
                    <a:cubicBezTo>
                      <a:pt x="251" y="1672"/>
                      <a:pt x="490" y="1697"/>
                      <a:pt x="681" y="1697"/>
                    </a:cubicBezTo>
                    <a:cubicBezTo>
                      <a:pt x="827" y="1697"/>
                      <a:pt x="946" y="1682"/>
                      <a:pt x="946" y="1682"/>
                    </a:cubicBezTo>
                    <a:cubicBezTo>
                      <a:pt x="946" y="1682"/>
                      <a:pt x="881" y="833"/>
                      <a:pt x="946" y="465"/>
                    </a:cubicBezTo>
                    <a:cubicBezTo>
                      <a:pt x="997" y="158"/>
                      <a:pt x="1130" y="127"/>
                      <a:pt x="1181" y="127"/>
                    </a:cubicBezTo>
                    <a:cubicBezTo>
                      <a:pt x="1191" y="127"/>
                      <a:pt x="1198" y="128"/>
                      <a:pt x="1200" y="129"/>
                    </a:cubicBezTo>
                    <a:lnTo>
                      <a:pt x="1200" y="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181;p43">
                <a:extLst>
                  <a:ext uri="{FF2B5EF4-FFF2-40B4-BE49-F238E27FC236}">
                    <a16:creationId xmlns:a16="http://schemas.microsoft.com/office/drawing/2014/main" id="{E9B89583-D333-8F4B-86B1-BABD1749EA24}"/>
                  </a:ext>
                </a:extLst>
              </p:cNvPr>
              <p:cNvSpPr/>
              <p:nvPr/>
            </p:nvSpPr>
            <p:spPr>
              <a:xfrm>
                <a:off x="3624013" y="3569900"/>
                <a:ext cx="164550" cy="206350"/>
              </a:xfrm>
              <a:custGeom>
                <a:avLst/>
                <a:gdLst/>
                <a:ahLst/>
                <a:cxnLst/>
                <a:rect l="l" t="t" r="r" b="b"/>
                <a:pathLst>
                  <a:path w="6582" h="8254" extrusionOk="0">
                    <a:moveTo>
                      <a:pt x="1037" y="0"/>
                    </a:moveTo>
                    <a:cubicBezTo>
                      <a:pt x="812" y="0"/>
                      <a:pt x="571" y="65"/>
                      <a:pt x="416" y="230"/>
                    </a:cubicBezTo>
                    <a:cubicBezTo>
                      <a:pt x="240" y="439"/>
                      <a:pt x="192" y="727"/>
                      <a:pt x="160" y="999"/>
                    </a:cubicBezTo>
                    <a:cubicBezTo>
                      <a:pt x="80" y="1495"/>
                      <a:pt x="0" y="1992"/>
                      <a:pt x="144" y="2488"/>
                    </a:cubicBezTo>
                    <a:cubicBezTo>
                      <a:pt x="256" y="2937"/>
                      <a:pt x="513" y="3353"/>
                      <a:pt x="785" y="3721"/>
                    </a:cubicBezTo>
                    <a:cubicBezTo>
                      <a:pt x="1297" y="4410"/>
                      <a:pt x="1858" y="5082"/>
                      <a:pt x="2418" y="5723"/>
                    </a:cubicBezTo>
                    <a:cubicBezTo>
                      <a:pt x="3203" y="6572"/>
                      <a:pt x="3987" y="7436"/>
                      <a:pt x="4788" y="8253"/>
                    </a:cubicBezTo>
                    <a:lnTo>
                      <a:pt x="6486" y="7372"/>
                    </a:lnTo>
                    <a:lnTo>
                      <a:pt x="6582" y="6315"/>
                    </a:lnTo>
                    <a:cubicBezTo>
                      <a:pt x="6582" y="6315"/>
                      <a:pt x="1874" y="871"/>
                      <a:pt x="1441" y="150"/>
                    </a:cubicBezTo>
                    <a:cubicBezTo>
                      <a:pt x="1425" y="134"/>
                      <a:pt x="1393" y="86"/>
                      <a:pt x="1377" y="54"/>
                    </a:cubicBezTo>
                    <a:cubicBezTo>
                      <a:pt x="1280" y="20"/>
                      <a:pt x="1161" y="0"/>
                      <a:pt x="1037" y="0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182;p43">
                <a:extLst>
                  <a:ext uri="{FF2B5EF4-FFF2-40B4-BE49-F238E27FC236}">
                    <a16:creationId xmlns:a16="http://schemas.microsoft.com/office/drawing/2014/main" id="{E63FA4C7-6330-8A47-91A5-C1275E77AC01}"/>
                  </a:ext>
                </a:extLst>
              </p:cNvPr>
              <p:cNvSpPr/>
              <p:nvPr/>
            </p:nvSpPr>
            <p:spPr>
              <a:xfrm>
                <a:off x="3738088" y="3713950"/>
                <a:ext cx="146950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5878" h="3020" extrusionOk="0">
                    <a:moveTo>
                      <a:pt x="1437" y="1"/>
                    </a:moveTo>
                    <a:cubicBezTo>
                      <a:pt x="1364" y="1"/>
                      <a:pt x="1307" y="3"/>
                      <a:pt x="1266" y="9"/>
                    </a:cubicBezTo>
                    <a:cubicBezTo>
                      <a:pt x="673" y="89"/>
                      <a:pt x="241" y="217"/>
                      <a:pt x="241" y="970"/>
                    </a:cubicBezTo>
                    <a:cubicBezTo>
                      <a:pt x="241" y="1754"/>
                      <a:pt x="1" y="2283"/>
                      <a:pt x="193" y="2475"/>
                    </a:cubicBezTo>
                    <a:cubicBezTo>
                      <a:pt x="401" y="2683"/>
                      <a:pt x="5381" y="3020"/>
                      <a:pt x="5381" y="3020"/>
                    </a:cubicBezTo>
                    <a:lnTo>
                      <a:pt x="5381" y="2971"/>
                    </a:lnTo>
                    <a:cubicBezTo>
                      <a:pt x="4917" y="2955"/>
                      <a:pt x="5077" y="1610"/>
                      <a:pt x="5205" y="1242"/>
                    </a:cubicBezTo>
                    <a:cubicBezTo>
                      <a:pt x="5347" y="865"/>
                      <a:pt x="5504" y="457"/>
                      <a:pt x="5857" y="457"/>
                    </a:cubicBezTo>
                    <a:cubicBezTo>
                      <a:pt x="5864" y="457"/>
                      <a:pt x="5871" y="457"/>
                      <a:pt x="5878" y="457"/>
                    </a:cubicBezTo>
                    <a:cubicBezTo>
                      <a:pt x="5878" y="457"/>
                      <a:pt x="2391" y="1"/>
                      <a:pt x="1437" y="1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183;p43">
                <a:extLst>
                  <a:ext uri="{FF2B5EF4-FFF2-40B4-BE49-F238E27FC236}">
                    <a16:creationId xmlns:a16="http://schemas.microsoft.com/office/drawing/2014/main" id="{A81FCEA9-7225-0644-8E3F-E2723CB89B34}"/>
                  </a:ext>
                </a:extLst>
              </p:cNvPr>
              <p:cNvSpPr/>
              <p:nvPr/>
            </p:nvSpPr>
            <p:spPr>
              <a:xfrm>
                <a:off x="3755313" y="3714100"/>
                <a:ext cx="2405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719" extrusionOk="0">
                    <a:moveTo>
                      <a:pt x="771" y="0"/>
                    </a:moveTo>
                    <a:cubicBezTo>
                      <a:pt x="743" y="0"/>
                      <a:pt x="715" y="3"/>
                      <a:pt x="689" y="3"/>
                    </a:cubicBezTo>
                    <a:cubicBezTo>
                      <a:pt x="641" y="3"/>
                      <a:pt x="593" y="35"/>
                      <a:pt x="545" y="51"/>
                    </a:cubicBezTo>
                    <a:cubicBezTo>
                      <a:pt x="449" y="83"/>
                      <a:pt x="369" y="131"/>
                      <a:pt x="289" y="195"/>
                    </a:cubicBezTo>
                    <a:cubicBezTo>
                      <a:pt x="209" y="243"/>
                      <a:pt x="129" y="323"/>
                      <a:pt x="81" y="403"/>
                    </a:cubicBezTo>
                    <a:cubicBezTo>
                      <a:pt x="65" y="451"/>
                      <a:pt x="49" y="483"/>
                      <a:pt x="33" y="547"/>
                    </a:cubicBezTo>
                    <a:cubicBezTo>
                      <a:pt x="0" y="596"/>
                      <a:pt x="33" y="644"/>
                      <a:pt x="0" y="692"/>
                    </a:cubicBezTo>
                    <a:cubicBezTo>
                      <a:pt x="10" y="710"/>
                      <a:pt x="25" y="718"/>
                      <a:pt x="35" y="718"/>
                    </a:cubicBezTo>
                    <a:cubicBezTo>
                      <a:pt x="43" y="718"/>
                      <a:pt x="49" y="714"/>
                      <a:pt x="49" y="708"/>
                    </a:cubicBezTo>
                    <a:cubicBezTo>
                      <a:pt x="65" y="676"/>
                      <a:pt x="113" y="644"/>
                      <a:pt x="145" y="612"/>
                    </a:cubicBezTo>
                    <a:lnTo>
                      <a:pt x="225" y="531"/>
                    </a:lnTo>
                    <a:cubicBezTo>
                      <a:pt x="289" y="467"/>
                      <a:pt x="353" y="403"/>
                      <a:pt x="417" y="371"/>
                    </a:cubicBezTo>
                    <a:cubicBezTo>
                      <a:pt x="497" y="323"/>
                      <a:pt x="529" y="307"/>
                      <a:pt x="625" y="275"/>
                    </a:cubicBezTo>
                    <a:cubicBezTo>
                      <a:pt x="657" y="275"/>
                      <a:pt x="673" y="243"/>
                      <a:pt x="689" y="243"/>
                    </a:cubicBezTo>
                    <a:lnTo>
                      <a:pt x="785" y="243"/>
                    </a:lnTo>
                    <a:cubicBezTo>
                      <a:pt x="833" y="243"/>
                      <a:pt x="865" y="227"/>
                      <a:pt x="913" y="211"/>
                    </a:cubicBezTo>
                    <a:cubicBezTo>
                      <a:pt x="961" y="163"/>
                      <a:pt x="929" y="67"/>
                      <a:pt x="881" y="35"/>
                    </a:cubicBezTo>
                    <a:cubicBezTo>
                      <a:pt x="852" y="6"/>
                      <a:pt x="812" y="0"/>
                      <a:pt x="771" y="0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184;p43">
                <a:extLst>
                  <a:ext uri="{FF2B5EF4-FFF2-40B4-BE49-F238E27FC236}">
                    <a16:creationId xmlns:a16="http://schemas.microsoft.com/office/drawing/2014/main" id="{9A9016D7-13F7-9346-8ADC-297EE9A725BE}"/>
                  </a:ext>
                </a:extLst>
              </p:cNvPr>
              <p:cNvSpPr/>
              <p:nvPr/>
            </p:nvSpPr>
            <p:spPr>
              <a:xfrm>
                <a:off x="3750113" y="3710950"/>
                <a:ext cx="320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358" extrusionOk="0">
                    <a:moveTo>
                      <a:pt x="897" y="1"/>
                    </a:moveTo>
                    <a:cubicBezTo>
                      <a:pt x="801" y="1"/>
                      <a:pt x="705" y="17"/>
                      <a:pt x="593" y="17"/>
                    </a:cubicBezTo>
                    <a:cubicBezTo>
                      <a:pt x="497" y="33"/>
                      <a:pt x="401" y="49"/>
                      <a:pt x="321" y="81"/>
                    </a:cubicBezTo>
                    <a:cubicBezTo>
                      <a:pt x="241" y="113"/>
                      <a:pt x="112" y="129"/>
                      <a:pt x="64" y="241"/>
                    </a:cubicBezTo>
                    <a:cubicBezTo>
                      <a:pt x="0" y="273"/>
                      <a:pt x="16" y="337"/>
                      <a:pt x="80" y="353"/>
                    </a:cubicBezTo>
                    <a:cubicBezTo>
                      <a:pt x="96" y="356"/>
                      <a:pt x="112" y="358"/>
                      <a:pt x="128" y="358"/>
                    </a:cubicBezTo>
                    <a:cubicBezTo>
                      <a:pt x="197" y="358"/>
                      <a:pt x="275" y="334"/>
                      <a:pt x="353" y="321"/>
                    </a:cubicBezTo>
                    <a:cubicBezTo>
                      <a:pt x="433" y="289"/>
                      <a:pt x="545" y="273"/>
                      <a:pt x="625" y="273"/>
                    </a:cubicBezTo>
                    <a:cubicBezTo>
                      <a:pt x="721" y="257"/>
                      <a:pt x="801" y="257"/>
                      <a:pt x="897" y="257"/>
                    </a:cubicBezTo>
                    <a:cubicBezTo>
                      <a:pt x="935" y="257"/>
                      <a:pt x="976" y="260"/>
                      <a:pt x="1018" y="260"/>
                    </a:cubicBezTo>
                    <a:cubicBezTo>
                      <a:pt x="1080" y="260"/>
                      <a:pt x="1144" y="254"/>
                      <a:pt x="1201" y="225"/>
                    </a:cubicBezTo>
                    <a:cubicBezTo>
                      <a:pt x="1265" y="209"/>
                      <a:pt x="1281" y="97"/>
                      <a:pt x="1217" y="49"/>
                    </a:cubicBezTo>
                    <a:cubicBezTo>
                      <a:pt x="1137" y="1"/>
                      <a:pt x="1025" y="1"/>
                      <a:pt x="897" y="1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185;p43">
                <a:extLst>
                  <a:ext uri="{FF2B5EF4-FFF2-40B4-BE49-F238E27FC236}">
                    <a16:creationId xmlns:a16="http://schemas.microsoft.com/office/drawing/2014/main" id="{749A6874-DE6D-274F-BC8E-3CD288EB7D54}"/>
                  </a:ext>
                </a:extLst>
              </p:cNvPr>
              <p:cNvSpPr/>
              <p:nvPr/>
            </p:nvSpPr>
            <p:spPr>
              <a:xfrm>
                <a:off x="3663638" y="4568075"/>
                <a:ext cx="48475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2035" extrusionOk="0">
                    <a:moveTo>
                      <a:pt x="0" y="0"/>
                    </a:moveTo>
                    <a:lnTo>
                      <a:pt x="0" y="2034"/>
                    </a:lnTo>
                    <a:lnTo>
                      <a:pt x="1938" y="2034"/>
                    </a:lnTo>
                    <a:lnTo>
                      <a:pt x="1938" y="0"/>
                    </a:lnTo>
                    <a:close/>
                  </a:path>
                </a:pathLst>
              </a:custGeom>
              <a:solidFill>
                <a:srgbClr val="4F19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186;p43">
                <a:extLst>
                  <a:ext uri="{FF2B5EF4-FFF2-40B4-BE49-F238E27FC236}">
                    <a16:creationId xmlns:a16="http://schemas.microsoft.com/office/drawing/2014/main" id="{C7393B5C-1C51-EC48-9A3A-6214C1AD2B0C}"/>
                  </a:ext>
                </a:extLst>
              </p:cNvPr>
              <p:cNvSpPr/>
              <p:nvPr/>
            </p:nvSpPr>
            <p:spPr>
              <a:xfrm>
                <a:off x="3658038" y="4582900"/>
                <a:ext cx="154150" cy="80425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3217" extrusionOk="0">
                    <a:moveTo>
                      <a:pt x="2256" y="0"/>
                    </a:moveTo>
                    <a:cubicBezTo>
                      <a:pt x="2126" y="0"/>
                      <a:pt x="1991" y="121"/>
                      <a:pt x="1922" y="224"/>
                    </a:cubicBezTo>
                    <a:cubicBezTo>
                      <a:pt x="1714" y="464"/>
                      <a:pt x="1522" y="704"/>
                      <a:pt x="1313" y="961"/>
                    </a:cubicBezTo>
                    <a:cubicBezTo>
                      <a:pt x="1195" y="1115"/>
                      <a:pt x="1067" y="1260"/>
                      <a:pt x="931" y="1260"/>
                    </a:cubicBezTo>
                    <a:cubicBezTo>
                      <a:pt x="884" y="1260"/>
                      <a:pt x="835" y="1242"/>
                      <a:pt x="785" y="1201"/>
                    </a:cubicBezTo>
                    <a:cubicBezTo>
                      <a:pt x="561" y="1105"/>
                      <a:pt x="385" y="624"/>
                      <a:pt x="401" y="384"/>
                    </a:cubicBezTo>
                    <a:lnTo>
                      <a:pt x="401" y="384"/>
                    </a:lnTo>
                    <a:cubicBezTo>
                      <a:pt x="240" y="480"/>
                      <a:pt x="224" y="512"/>
                      <a:pt x="192" y="544"/>
                    </a:cubicBezTo>
                    <a:cubicBezTo>
                      <a:pt x="64" y="785"/>
                      <a:pt x="64" y="1121"/>
                      <a:pt x="80" y="1409"/>
                    </a:cubicBezTo>
                    <a:cubicBezTo>
                      <a:pt x="96" y="1921"/>
                      <a:pt x="0" y="2386"/>
                      <a:pt x="433" y="2402"/>
                    </a:cubicBezTo>
                    <a:cubicBezTo>
                      <a:pt x="1025" y="2562"/>
                      <a:pt x="1890" y="2514"/>
                      <a:pt x="2482" y="2626"/>
                    </a:cubicBezTo>
                    <a:cubicBezTo>
                      <a:pt x="2883" y="2706"/>
                      <a:pt x="3283" y="2882"/>
                      <a:pt x="3683" y="3010"/>
                    </a:cubicBezTo>
                    <a:cubicBezTo>
                      <a:pt x="4084" y="3155"/>
                      <a:pt x="4516" y="3187"/>
                      <a:pt x="4948" y="3203"/>
                    </a:cubicBezTo>
                    <a:cubicBezTo>
                      <a:pt x="5018" y="3212"/>
                      <a:pt x="5089" y="3216"/>
                      <a:pt x="5161" y="3216"/>
                    </a:cubicBezTo>
                    <a:cubicBezTo>
                      <a:pt x="5322" y="3216"/>
                      <a:pt x="5487" y="3198"/>
                      <a:pt x="5653" y="3187"/>
                    </a:cubicBezTo>
                    <a:cubicBezTo>
                      <a:pt x="5941" y="3171"/>
                      <a:pt x="6165" y="2802"/>
                      <a:pt x="6037" y="2466"/>
                    </a:cubicBezTo>
                    <a:cubicBezTo>
                      <a:pt x="5941" y="2162"/>
                      <a:pt x="5605" y="2146"/>
                      <a:pt x="5365" y="2002"/>
                    </a:cubicBezTo>
                    <a:cubicBezTo>
                      <a:pt x="4676" y="1601"/>
                      <a:pt x="3940" y="1377"/>
                      <a:pt x="3235" y="1025"/>
                    </a:cubicBezTo>
                    <a:cubicBezTo>
                      <a:pt x="3043" y="929"/>
                      <a:pt x="2867" y="833"/>
                      <a:pt x="2723" y="640"/>
                    </a:cubicBezTo>
                    <a:cubicBezTo>
                      <a:pt x="2578" y="480"/>
                      <a:pt x="2546" y="208"/>
                      <a:pt x="2402" y="64"/>
                    </a:cubicBezTo>
                    <a:cubicBezTo>
                      <a:pt x="2357" y="19"/>
                      <a:pt x="2307" y="0"/>
                      <a:pt x="2256" y="0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187;p43">
                <a:extLst>
                  <a:ext uri="{FF2B5EF4-FFF2-40B4-BE49-F238E27FC236}">
                    <a16:creationId xmlns:a16="http://schemas.microsoft.com/office/drawing/2014/main" id="{0082201B-09E5-C74F-A03A-AA49D827D7BB}"/>
                  </a:ext>
                </a:extLst>
              </p:cNvPr>
              <p:cNvSpPr/>
              <p:nvPr/>
            </p:nvSpPr>
            <p:spPr>
              <a:xfrm>
                <a:off x="3656038" y="4573900"/>
                <a:ext cx="155350" cy="8042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3217" extrusionOk="0">
                    <a:moveTo>
                      <a:pt x="2269" y="1"/>
                    </a:moveTo>
                    <a:cubicBezTo>
                      <a:pt x="2140" y="1"/>
                      <a:pt x="2006" y="125"/>
                      <a:pt x="1938" y="216"/>
                    </a:cubicBezTo>
                    <a:cubicBezTo>
                      <a:pt x="1746" y="472"/>
                      <a:pt x="1537" y="712"/>
                      <a:pt x="1345" y="968"/>
                    </a:cubicBezTo>
                    <a:cubicBezTo>
                      <a:pt x="1237" y="1113"/>
                      <a:pt x="1093" y="1266"/>
                      <a:pt x="933" y="1266"/>
                    </a:cubicBezTo>
                    <a:cubicBezTo>
                      <a:pt x="880" y="1266"/>
                      <a:pt x="825" y="1249"/>
                      <a:pt x="769" y="1209"/>
                    </a:cubicBezTo>
                    <a:cubicBezTo>
                      <a:pt x="561" y="1113"/>
                      <a:pt x="369" y="632"/>
                      <a:pt x="401" y="392"/>
                    </a:cubicBezTo>
                    <a:lnTo>
                      <a:pt x="401" y="392"/>
                    </a:lnTo>
                    <a:cubicBezTo>
                      <a:pt x="240" y="488"/>
                      <a:pt x="208" y="504"/>
                      <a:pt x="192" y="536"/>
                    </a:cubicBezTo>
                    <a:cubicBezTo>
                      <a:pt x="48" y="776"/>
                      <a:pt x="48" y="1129"/>
                      <a:pt x="80" y="1401"/>
                    </a:cubicBezTo>
                    <a:cubicBezTo>
                      <a:pt x="96" y="1929"/>
                      <a:pt x="0" y="2378"/>
                      <a:pt x="433" y="2410"/>
                    </a:cubicBezTo>
                    <a:cubicBezTo>
                      <a:pt x="689" y="2586"/>
                      <a:pt x="1570" y="2538"/>
                      <a:pt x="2482" y="2618"/>
                    </a:cubicBezTo>
                    <a:cubicBezTo>
                      <a:pt x="2899" y="2666"/>
                      <a:pt x="3283" y="2890"/>
                      <a:pt x="3683" y="3002"/>
                    </a:cubicBezTo>
                    <a:cubicBezTo>
                      <a:pt x="4084" y="3146"/>
                      <a:pt x="4516" y="3178"/>
                      <a:pt x="4932" y="3210"/>
                    </a:cubicBezTo>
                    <a:cubicBezTo>
                      <a:pt x="4997" y="3215"/>
                      <a:pt x="5061" y="3217"/>
                      <a:pt x="5125" y="3217"/>
                    </a:cubicBezTo>
                    <a:cubicBezTo>
                      <a:pt x="5301" y="3217"/>
                      <a:pt x="5477" y="3202"/>
                      <a:pt x="5653" y="3178"/>
                    </a:cubicBezTo>
                    <a:cubicBezTo>
                      <a:pt x="5957" y="3146"/>
                      <a:pt x="6213" y="3018"/>
                      <a:pt x="6101" y="2682"/>
                    </a:cubicBezTo>
                    <a:cubicBezTo>
                      <a:pt x="6005" y="2378"/>
                      <a:pt x="5621" y="2137"/>
                      <a:pt x="5381" y="2009"/>
                    </a:cubicBezTo>
                    <a:cubicBezTo>
                      <a:pt x="4708" y="1609"/>
                      <a:pt x="3955" y="1385"/>
                      <a:pt x="3267" y="1016"/>
                    </a:cubicBezTo>
                    <a:cubicBezTo>
                      <a:pt x="3059" y="920"/>
                      <a:pt x="2883" y="824"/>
                      <a:pt x="2738" y="648"/>
                    </a:cubicBezTo>
                    <a:cubicBezTo>
                      <a:pt x="2594" y="488"/>
                      <a:pt x="2562" y="200"/>
                      <a:pt x="2418" y="72"/>
                    </a:cubicBezTo>
                    <a:cubicBezTo>
                      <a:pt x="2372" y="21"/>
                      <a:pt x="2321" y="1"/>
                      <a:pt x="2269" y="1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188;p43">
                <a:extLst>
                  <a:ext uri="{FF2B5EF4-FFF2-40B4-BE49-F238E27FC236}">
                    <a16:creationId xmlns:a16="http://schemas.microsoft.com/office/drawing/2014/main" id="{985FBAA1-762B-A841-B201-BB53810D5C10}"/>
                  </a:ext>
                </a:extLst>
              </p:cNvPr>
              <p:cNvSpPr/>
              <p:nvPr/>
            </p:nvSpPr>
            <p:spPr>
              <a:xfrm>
                <a:off x="3722488" y="4598775"/>
                <a:ext cx="1885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77" extrusionOk="0">
                    <a:moveTo>
                      <a:pt x="516" y="1"/>
                    </a:moveTo>
                    <a:cubicBezTo>
                      <a:pt x="431" y="1"/>
                      <a:pt x="350" y="25"/>
                      <a:pt x="289" y="69"/>
                    </a:cubicBezTo>
                    <a:cubicBezTo>
                      <a:pt x="161" y="134"/>
                      <a:pt x="0" y="294"/>
                      <a:pt x="64" y="438"/>
                    </a:cubicBezTo>
                    <a:cubicBezTo>
                      <a:pt x="76" y="461"/>
                      <a:pt x="105" y="476"/>
                      <a:pt x="132" y="476"/>
                    </a:cubicBezTo>
                    <a:cubicBezTo>
                      <a:pt x="142" y="476"/>
                      <a:pt x="152" y="474"/>
                      <a:pt x="161" y="470"/>
                    </a:cubicBezTo>
                    <a:cubicBezTo>
                      <a:pt x="289" y="406"/>
                      <a:pt x="305" y="294"/>
                      <a:pt x="401" y="230"/>
                    </a:cubicBezTo>
                    <a:cubicBezTo>
                      <a:pt x="497" y="166"/>
                      <a:pt x="609" y="150"/>
                      <a:pt x="721" y="134"/>
                    </a:cubicBezTo>
                    <a:cubicBezTo>
                      <a:pt x="753" y="134"/>
                      <a:pt x="753" y="85"/>
                      <a:pt x="721" y="53"/>
                    </a:cubicBezTo>
                    <a:cubicBezTo>
                      <a:pt x="656" y="17"/>
                      <a:pt x="585" y="1"/>
                      <a:pt x="516" y="1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189;p43">
                <a:extLst>
                  <a:ext uri="{FF2B5EF4-FFF2-40B4-BE49-F238E27FC236}">
                    <a16:creationId xmlns:a16="http://schemas.microsoft.com/office/drawing/2014/main" id="{6508B5BD-5424-F14B-9C56-C4367A9220E9}"/>
                  </a:ext>
                </a:extLst>
              </p:cNvPr>
              <p:cNvSpPr/>
              <p:nvPr/>
            </p:nvSpPr>
            <p:spPr>
              <a:xfrm>
                <a:off x="3738888" y="4606075"/>
                <a:ext cx="1590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36" h="499" extrusionOk="0">
                    <a:moveTo>
                      <a:pt x="505" y="0"/>
                    </a:moveTo>
                    <a:cubicBezTo>
                      <a:pt x="498" y="0"/>
                      <a:pt x="490" y="1"/>
                      <a:pt x="481" y="2"/>
                    </a:cubicBezTo>
                    <a:cubicBezTo>
                      <a:pt x="273" y="34"/>
                      <a:pt x="33" y="194"/>
                      <a:pt x="1" y="418"/>
                    </a:cubicBezTo>
                    <a:cubicBezTo>
                      <a:pt x="1" y="466"/>
                      <a:pt x="33" y="482"/>
                      <a:pt x="49" y="498"/>
                    </a:cubicBezTo>
                    <a:lnTo>
                      <a:pt x="65" y="498"/>
                    </a:lnTo>
                    <a:cubicBezTo>
                      <a:pt x="113" y="498"/>
                      <a:pt x="145" y="498"/>
                      <a:pt x="161" y="482"/>
                    </a:cubicBezTo>
                    <a:cubicBezTo>
                      <a:pt x="225" y="418"/>
                      <a:pt x="273" y="338"/>
                      <a:pt x="321" y="274"/>
                    </a:cubicBezTo>
                    <a:cubicBezTo>
                      <a:pt x="385" y="226"/>
                      <a:pt x="465" y="178"/>
                      <a:pt x="545" y="146"/>
                    </a:cubicBezTo>
                    <a:cubicBezTo>
                      <a:pt x="635" y="101"/>
                      <a:pt x="613" y="0"/>
                      <a:pt x="505" y="0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190;p43">
                <a:extLst>
                  <a:ext uri="{FF2B5EF4-FFF2-40B4-BE49-F238E27FC236}">
                    <a16:creationId xmlns:a16="http://schemas.microsoft.com/office/drawing/2014/main" id="{657E3527-3A65-2E45-8B64-48C9FC9FDFE4}"/>
                  </a:ext>
                </a:extLst>
              </p:cNvPr>
              <p:cNvSpPr/>
              <p:nvPr/>
            </p:nvSpPr>
            <p:spPr>
              <a:xfrm>
                <a:off x="3555538" y="3823275"/>
                <a:ext cx="190600" cy="765975"/>
              </a:xfrm>
              <a:custGeom>
                <a:avLst/>
                <a:gdLst/>
                <a:ahLst/>
                <a:cxnLst/>
                <a:rect l="l" t="t" r="r" b="b"/>
                <a:pathLst>
                  <a:path w="7624" h="30639" extrusionOk="0">
                    <a:moveTo>
                      <a:pt x="2146" y="0"/>
                    </a:moveTo>
                    <a:cubicBezTo>
                      <a:pt x="2088" y="0"/>
                      <a:pt x="2029" y="3"/>
                      <a:pt x="1971" y="8"/>
                    </a:cubicBezTo>
                    <a:cubicBezTo>
                      <a:pt x="978" y="88"/>
                      <a:pt x="257" y="1081"/>
                      <a:pt x="129" y="2105"/>
                    </a:cubicBezTo>
                    <a:cubicBezTo>
                      <a:pt x="1" y="3130"/>
                      <a:pt x="321" y="4155"/>
                      <a:pt x="609" y="5132"/>
                    </a:cubicBezTo>
                    <a:cubicBezTo>
                      <a:pt x="1202" y="7005"/>
                      <a:pt x="1554" y="8975"/>
                      <a:pt x="2035" y="10881"/>
                    </a:cubicBezTo>
                    <a:cubicBezTo>
                      <a:pt x="2483" y="12594"/>
                      <a:pt x="3556" y="17959"/>
                      <a:pt x="3556" y="17959"/>
                    </a:cubicBezTo>
                    <a:cubicBezTo>
                      <a:pt x="3556" y="17959"/>
                      <a:pt x="3940" y="28175"/>
                      <a:pt x="3956" y="30529"/>
                    </a:cubicBezTo>
                    <a:cubicBezTo>
                      <a:pt x="3961" y="30603"/>
                      <a:pt x="4273" y="30638"/>
                      <a:pt x="4692" y="30638"/>
                    </a:cubicBezTo>
                    <a:cubicBezTo>
                      <a:pt x="5551" y="30638"/>
                      <a:pt x="6860" y="30489"/>
                      <a:pt x="6903" y="30209"/>
                    </a:cubicBezTo>
                    <a:cubicBezTo>
                      <a:pt x="6630" y="21642"/>
                      <a:pt x="7623" y="19640"/>
                      <a:pt x="7303" y="17398"/>
                    </a:cubicBezTo>
                    <a:cubicBezTo>
                      <a:pt x="7127" y="16117"/>
                      <a:pt x="5622" y="5724"/>
                      <a:pt x="4965" y="3130"/>
                    </a:cubicBezTo>
                    <a:cubicBezTo>
                      <a:pt x="4805" y="2506"/>
                      <a:pt x="4629" y="1881"/>
                      <a:pt x="4324" y="1321"/>
                    </a:cubicBezTo>
                    <a:cubicBezTo>
                      <a:pt x="3859" y="555"/>
                      <a:pt x="3027" y="0"/>
                      <a:pt x="21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191;p43">
                <a:extLst>
                  <a:ext uri="{FF2B5EF4-FFF2-40B4-BE49-F238E27FC236}">
                    <a16:creationId xmlns:a16="http://schemas.microsoft.com/office/drawing/2014/main" id="{4DEE9FE7-D5C6-7C43-B8C0-B70C05D5AB1B}"/>
                  </a:ext>
                </a:extLst>
              </p:cNvPr>
              <p:cNvSpPr/>
              <p:nvPr/>
            </p:nvSpPr>
            <p:spPr>
              <a:xfrm>
                <a:off x="3481888" y="4507875"/>
                <a:ext cx="54075" cy="1135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4543" extrusionOk="0">
                    <a:moveTo>
                      <a:pt x="1031" y="1"/>
                    </a:moveTo>
                    <a:cubicBezTo>
                      <a:pt x="594" y="1"/>
                      <a:pt x="188" y="347"/>
                      <a:pt x="177" y="839"/>
                    </a:cubicBezTo>
                    <a:cubicBezTo>
                      <a:pt x="161" y="1223"/>
                      <a:pt x="161" y="1608"/>
                      <a:pt x="177" y="2008"/>
                    </a:cubicBezTo>
                    <a:cubicBezTo>
                      <a:pt x="177" y="2504"/>
                      <a:pt x="0" y="4490"/>
                      <a:pt x="625" y="4538"/>
                    </a:cubicBezTo>
                    <a:cubicBezTo>
                      <a:pt x="651" y="4541"/>
                      <a:pt x="677" y="4543"/>
                      <a:pt x="703" y="4543"/>
                    </a:cubicBezTo>
                    <a:cubicBezTo>
                      <a:pt x="1614" y="4543"/>
                      <a:pt x="1829" y="2636"/>
                      <a:pt x="1922" y="2184"/>
                    </a:cubicBezTo>
                    <a:cubicBezTo>
                      <a:pt x="2002" y="1880"/>
                      <a:pt x="2066" y="1576"/>
                      <a:pt x="2114" y="1287"/>
                    </a:cubicBezTo>
                    <a:cubicBezTo>
                      <a:pt x="2162" y="1031"/>
                      <a:pt x="2098" y="743"/>
                      <a:pt x="1938" y="519"/>
                    </a:cubicBezTo>
                    <a:cubicBezTo>
                      <a:pt x="1826" y="391"/>
                      <a:pt x="1682" y="247"/>
                      <a:pt x="1522" y="151"/>
                    </a:cubicBezTo>
                    <a:lnTo>
                      <a:pt x="1506" y="151"/>
                    </a:lnTo>
                    <a:cubicBezTo>
                      <a:pt x="1355" y="47"/>
                      <a:pt x="1191" y="1"/>
                      <a:pt x="1031" y="1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192;p43">
                <a:extLst>
                  <a:ext uri="{FF2B5EF4-FFF2-40B4-BE49-F238E27FC236}">
                    <a16:creationId xmlns:a16="http://schemas.microsoft.com/office/drawing/2014/main" id="{01883407-C45B-F74C-9D9D-83CA84B443AC}"/>
                  </a:ext>
                </a:extLst>
              </p:cNvPr>
              <p:cNvSpPr/>
              <p:nvPr/>
            </p:nvSpPr>
            <p:spPr>
              <a:xfrm>
                <a:off x="3469063" y="3826250"/>
                <a:ext cx="144150" cy="760825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30433" extrusionOk="0">
                    <a:moveTo>
                      <a:pt x="3364" y="0"/>
                    </a:moveTo>
                    <a:cubicBezTo>
                      <a:pt x="2419" y="0"/>
                      <a:pt x="1285" y="637"/>
                      <a:pt x="930" y="1474"/>
                    </a:cubicBezTo>
                    <a:cubicBezTo>
                      <a:pt x="529" y="2403"/>
                      <a:pt x="561" y="3444"/>
                      <a:pt x="593" y="4468"/>
                    </a:cubicBezTo>
                    <a:cubicBezTo>
                      <a:pt x="658" y="6406"/>
                      <a:pt x="754" y="9096"/>
                      <a:pt x="706" y="11034"/>
                    </a:cubicBezTo>
                    <a:cubicBezTo>
                      <a:pt x="674" y="12779"/>
                      <a:pt x="978" y="14461"/>
                      <a:pt x="738" y="16174"/>
                    </a:cubicBezTo>
                    <a:cubicBezTo>
                      <a:pt x="690" y="16446"/>
                      <a:pt x="706" y="17407"/>
                      <a:pt x="674" y="17663"/>
                    </a:cubicBezTo>
                    <a:cubicBezTo>
                      <a:pt x="369" y="19649"/>
                      <a:pt x="145" y="27944"/>
                      <a:pt x="17" y="30250"/>
                    </a:cubicBezTo>
                    <a:cubicBezTo>
                      <a:pt x="0" y="30377"/>
                      <a:pt x="712" y="30433"/>
                      <a:pt x="1417" y="30433"/>
                    </a:cubicBezTo>
                    <a:cubicBezTo>
                      <a:pt x="2040" y="30433"/>
                      <a:pt x="2658" y="30389"/>
                      <a:pt x="2755" y="30314"/>
                    </a:cubicBezTo>
                    <a:cubicBezTo>
                      <a:pt x="3108" y="21939"/>
                      <a:pt x="4020" y="20129"/>
                      <a:pt x="4469" y="17295"/>
                    </a:cubicBezTo>
                    <a:cubicBezTo>
                      <a:pt x="4389" y="16046"/>
                      <a:pt x="5718" y="6406"/>
                      <a:pt x="5750" y="3764"/>
                    </a:cubicBezTo>
                    <a:cubicBezTo>
                      <a:pt x="5750" y="3123"/>
                      <a:pt x="5766" y="2483"/>
                      <a:pt x="5622" y="1890"/>
                    </a:cubicBezTo>
                    <a:cubicBezTo>
                      <a:pt x="5397" y="994"/>
                      <a:pt x="4629" y="209"/>
                      <a:pt x="3716" y="33"/>
                    </a:cubicBezTo>
                    <a:cubicBezTo>
                      <a:pt x="3603" y="11"/>
                      <a:pt x="3485" y="0"/>
                      <a:pt x="33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193;p43">
                <a:extLst>
                  <a:ext uri="{FF2B5EF4-FFF2-40B4-BE49-F238E27FC236}">
                    <a16:creationId xmlns:a16="http://schemas.microsoft.com/office/drawing/2014/main" id="{DD594FF0-828F-0848-9450-FBA9FFA7B499}"/>
                  </a:ext>
                </a:extLst>
              </p:cNvPr>
              <p:cNvSpPr/>
              <p:nvPr/>
            </p:nvSpPr>
            <p:spPr>
              <a:xfrm>
                <a:off x="3455863" y="4582300"/>
                <a:ext cx="7690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4160" extrusionOk="0">
                    <a:moveTo>
                      <a:pt x="1790" y="1"/>
                    </a:moveTo>
                    <a:cubicBezTo>
                      <a:pt x="1297" y="1"/>
                      <a:pt x="822" y="131"/>
                      <a:pt x="737" y="504"/>
                    </a:cubicBezTo>
                    <a:cubicBezTo>
                      <a:pt x="673" y="825"/>
                      <a:pt x="721" y="1113"/>
                      <a:pt x="625" y="1433"/>
                    </a:cubicBezTo>
                    <a:cubicBezTo>
                      <a:pt x="545" y="1657"/>
                      <a:pt x="401" y="1833"/>
                      <a:pt x="273" y="2026"/>
                    </a:cubicBezTo>
                    <a:cubicBezTo>
                      <a:pt x="1" y="2538"/>
                      <a:pt x="1" y="3146"/>
                      <a:pt x="321" y="3675"/>
                    </a:cubicBezTo>
                    <a:cubicBezTo>
                      <a:pt x="481" y="3915"/>
                      <a:pt x="721" y="4107"/>
                      <a:pt x="1041" y="4155"/>
                    </a:cubicBezTo>
                    <a:cubicBezTo>
                      <a:pt x="1069" y="4158"/>
                      <a:pt x="1097" y="4159"/>
                      <a:pt x="1125" y="4159"/>
                    </a:cubicBezTo>
                    <a:cubicBezTo>
                      <a:pt x="1417" y="4159"/>
                      <a:pt x="1706" y="4013"/>
                      <a:pt x="1954" y="3867"/>
                    </a:cubicBezTo>
                    <a:cubicBezTo>
                      <a:pt x="2258" y="3691"/>
                      <a:pt x="2563" y="3531"/>
                      <a:pt x="2803" y="3291"/>
                    </a:cubicBezTo>
                    <a:cubicBezTo>
                      <a:pt x="2883" y="3211"/>
                      <a:pt x="2979" y="3082"/>
                      <a:pt x="3043" y="2970"/>
                    </a:cubicBezTo>
                    <a:cubicBezTo>
                      <a:pt x="2995" y="2650"/>
                      <a:pt x="3011" y="2426"/>
                      <a:pt x="3011" y="2090"/>
                    </a:cubicBezTo>
                    <a:cubicBezTo>
                      <a:pt x="2979" y="1961"/>
                      <a:pt x="2915" y="1753"/>
                      <a:pt x="2931" y="1609"/>
                    </a:cubicBezTo>
                    <a:cubicBezTo>
                      <a:pt x="2979" y="1465"/>
                      <a:pt x="3043" y="1353"/>
                      <a:pt x="3075" y="1209"/>
                    </a:cubicBezTo>
                    <a:cubicBezTo>
                      <a:pt x="3043" y="1065"/>
                      <a:pt x="3027" y="905"/>
                      <a:pt x="2995" y="744"/>
                    </a:cubicBezTo>
                    <a:cubicBezTo>
                      <a:pt x="2963" y="568"/>
                      <a:pt x="2915" y="408"/>
                      <a:pt x="2899" y="248"/>
                    </a:cubicBezTo>
                    <a:cubicBezTo>
                      <a:pt x="2899" y="232"/>
                      <a:pt x="2883" y="232"/>
                      <a:pt x="2883" y="232"/>
                    </a:cubicBezTo>
                    <a:cubicBezTo>
                      <a:pt x="2679" y="104"/>
                      <a:pt x="2228" y="1"/>
                      <a:pt x="1790" y="1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194;p43">
                <a:extLst>
                  <a:ext uri="{FF2B5EF4-FFF2-40B4-BE49-F238E27FC236}">
                    <a16:creationId xmlns:a16="http://schemas.microsoft.com/office/drawing/2014/main" id="{B3221E3E-A70E-A545-9E6A-40CD35970171}"/>
                  </a:ext>
                </a:extLst>
              </p:cNvPr>
              <p:cNvSpPr/>
              <p:nvPr/>
            </p:nvSpPr>
            <p:spPr>
              <a:xfrm>
                <a:off x="3455863" y="4572075"/>
                <a:ext cx="76900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4089" extrusionOk="0">
                    <a:moveTo>
                      <a:pt x="1582" y="0"/>
                    </a:moveTo>
                    <a:cubicBezTo>
                      <a:pt x="1174" y="0"/>
                      <a:pt x="794" y="123"/>
                      <a:pt x="721" y="481"/>
                    </a:cubicBezTo>
                    <a:cubicBezTo>
                      <a:pt x="657" y="801"/>
                      <a:pt x="705" y="1073"/>
                      <a:pt x="593" y="1394"/>
                    </a:cubicBezTo>
                    <a:cubicBezTo>
                      <a:pt x="513" y="1618"/>
                      <a:pt x="385" y="1794"/>
                      <a:pt x="273" y="2002"/>
                    </a:cubicBezTo>
                    <a:cubicBezTo>
                      <a:pt x="1" y="2499"/>
                      <a:pt x="1" y="3123"/>
                      <a:pt x="305" y="3604"/>
                    </a:cubicBezTo>
                    <a:cubicBezTo>
                      <a:pt x="465" y="3844"/>
                      <a:pt x="705" y="4068"/>
                      <a:pt x="993" y="4084"/>
                    </a:cubicBezTo>
                    <a:cubicBezTo>
                      <a:pt x="1021" y="4087"/>
                      <a:pt x="1049" y="4088"/>
                      <a:pt x="1076" y="4088"/>
                    </a:cubicBezTo>
                    <a:cubicBezTo>
                      <a:pt x="1364" y="4088"/>
                      <a:pt x="1626" y="3942"/>
                      <a:pt x="1874" y="3796"/>
                    </a:cubicBezTo>
                    <a:cubicBezTo>
                      <a:pt x="2162" y="3636"/>
                      <a:pt x="2451" y="3459"/>
                      <a:pt x="2675" y="3219"/>
                    </a:cubicBezTo>
                    <a:cubicBezTo>
                      <a:pt x="2883" y="3027"/>
                      <a:pt x="3075" y="2707"/>
                      <a:pt x="3027" y="2403"/>
                    </a:cubicBezTo>
                    <a:cubicBezTo>
                      <a:pt x="2963" y="2098"/>
                      <a:pt x="2755" y="1874"/>
                      <a:pt x="2819" y="1538"/>
                    </a:cubicBezTo>
                    <a:cubicBezTo>
                      <a:pt x="2867" y="1378"/>
                      <a:pt x="2947" y="1218"/>
                      <a:pt x="2979" y="1057"/>
                    </a:cubicBezTo>
                    <a:cubicBezTo>
                      <a:pt x="3059" y="705"/>
                      <a:pt x="2883" y="417"/>
                      <a:pt x="2595" y="241"/>
                    </a:cubicBezTo>
                    <a:cubicBezTo>
                      <a:pt x="2398" y="115"/>
                      <a:pt x="1977" y="0"/>
                      <a:pt x="1582" y="0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195;p43">
                <a:extLst>
                  <a:ext uri="{FF2B5EF4-FFF2-40B4-BE49-F238E27FC236}">
                    <a16:creationId xmlns:a16="http://schemas.microsoft.com/office/drawing/2014/main" id="{54F3B49A-A62D-DA4F-B4A6-B4ADD5273B34}"/>
                  </a:ext>
                </a:extLst>
              </p:cNvPr>
              <p:cNvSpPr/>
              <p:nvPr/>
            </p:nvSpPr>
            <p:spPr>
              <a:xfrm>
                <a:off x="3480788" y="4603550"/>
                <a:ext cx="375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24" extrusionOk="0">
                    <a:moveTo>
                      <a:pt x="627" y="0"/>
                    </a:moveTo>
                    <a:cubicBezTo>
                      <a:pt x="392" y="0"/>
                      <a:pt x="170" y="84"/>
                      <a:pt x="44" y="279"/>
                    </a:cubicBezTo>
                    <a:cubicBezTo>
                      <a:pt x="0" y="323"/>
                      <a:pt x="38" y="409"/>
                      <a:pt x="107" y="409"/>
                    </a:cubicBezTo>
                    <a:cubicBezTo>
                      <a:pt x="113" y="409"/>
                      <a:pt x="118" y="408"/>
                      <a:pt x="124" y="407"/>
                    </a:cubicBezTo>
                    <a:cubicBezTo>
                      <a:pt x="341" y="335"/>
                      <a:pt x="493" y="210"/>
                      <a:pt x="721" y="210"/>
                    </a:cubicBezTo>
                    <a:cubicBezTo>
                      <a:pt x="745" y="210"/>
                      <a:pt x="771" y="212"/>
                      <a:pt x="797" y="215"/>
                    </a:cubicBezTo>
                    <a:cubicBezTo>
                      <a:pt x="1037" y="247"/>
                      <a:pt x="1229" y="375"/>
                      <a:pt x="1422" y="519"/>
                    </a:cubicBezTo>
                    <a:cubicBezTo>
                      <a:pt x="1428" y="522"/>
                      <a:pt x="1434" y="523"/>
                      <a:pt x="1441" y="523"/>
                    </a:cubicBezTo>
                    <a:cubicBezTo>
                      <a:pt x="1466" y="523"/>
                      <a:pt x="1489" y="503"/>
                      <a:pt x="1502" y="503"/>
                    </a:cubicBezTo>
                    <a:cubicBezTo>
                      <a:pt x="1385" y="201"/>
                      <a:pt x="990" y="0"/>
                      <a:pt x="627" y="0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196;p43">
                <a:extLst>
                  <a:ext uri="{FF2B5EF4-FFF2-40B4-BE49-F238E27FC236}">
                    <a16:creationId xmlns:a16="http://schemas.microsoft.com/office/drawing/2014/main" id="{D3057909-4AF2-A045-B701-B3210C43F723}"/>
                  </a:ext>
                </a:extLst>
              </p:cNvPr>
              <p:cNvSpPr/>
              <p:nvPr/>
            </p:nvSpPr>
            <p:spPr>
              <a:xfrm>
                <a:off x="3476288" y="4615425"/>
                <a:ext cx="408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335" extrusionOk="0">
                    <a:moveTo>
                      <a:pt x="969" y="0"/>
                    </a:moveTo>
                    <a:cubicBezTo>
                      <a:pt x="902" y="0"/>
                      <a:pt x="835" y="4"/>
                      <a:pt x="769" y="12"/>
                    </a:cubicBezTo>
                    <a:cubicBezTo>
                      <a:pt x="529" y="28"/>
                      <a:pt x="224" y="44"/>
                      <a:pt x="48" y="204"/>
                    </a:cubicBezTo>
                    <a:cubicBezTo>
                      <a:pt x="0" y="252"/>
                      <a:pt x="16" y="332"/>
                      <a:pt x="80" y="332"/>
                    </a:cubicBezTo>
                    <a:cubicBezTo>
                      <a:pt x="99" y="333"/>
                      <a:pt x="117" y="334"/>
                      <a:pt x="135" y="334"/>
                    </a:cubicBezTo>
                    <a:cubicBezTo>
                      <a:pt x="355" y="334"/>
                      <a:pt x="563" y="250"/>
                      <a:pt x="785" y="220"/>
                    </a:cubicBezTo>
                    <a:cubicBezTo>
                      <a:pt x="821" y="218"/>
                      <a:pt x="856" y="217"/>
                      <a:pt x="892" y="217"/>
                    </a:cubicBezTo>
                    <a:cubicBezTo>
                      <a:pt x="1113" y="217"/>
                      <a:pt x="1335" y="254"/>
                      <a:pt x="1570" y="268"/>
                    </a:cubicBezTo>
                    <a:cubicBezTo>
                      <a:pt x="1574" y="269"/>
                      <a:pt x="1579" y="270"/>
                      <a:pt x="1583" y="270"/>
                    </a:cubicBezTo>
                    <a:cubicBezTo>
                      <a:pt x="1633" y="270"/>
                      <a:pt x="1630" y="183"/>
                      <a:pt x="1586" y="124"/>
                    </a:cubicBezTo>
                    <a:cubicBezTo>
                      <a:pt x="1392" y="39"/>
                      <a:pt x="1179" y="0"/>
                      <a:pt x="969" y="0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197;p43">
                <a:extLst>
                  <a:ext uri="{FF2B5EF4-FFF2-40B4-BE49-F238E27FC236}">
                    <a16:creationId xmlns:a16="http://schemas.microsoft.com/office/drawing/2014/main" id="{F72A7CE0-DAF2-D349-94DD-B38AA331DDEC}"/>
                  </a:ext>
                </a:extLst>
              </p:cNvPr>
              <p:cNvSpPr/>
              <p:nvPr/>
            </p:nvSpPr>
            <p:spPr>
              <a:xfrm>
                <a:off x="3482288" y="3822075"/>
                <a:ext cx="208600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6753" extrusionOk="0">
                    <a:moveTo>
                      <a:pt x="5102" y="0"/>
                    </a:moveTo>
                    <a:cubicBezTo>
                      <a:pt x="5045" y="0"/>
                      <a:pt x="4989" y="3"/>
                      <a:pt x="4933" y="8"/>
                    </a:cubicBezTo>
                    <a:cubicBezTo>
                      <a:pt x="4548" y="56"/>
                      <a:pt x="4180" y="232"/>
                      <a:pt x="3908" y="488"/>
                    </a:cubicBezTo>
                    <a:cubicBezTo>
                      <a:pt x="3683" y="360"/>
                      <a:pt x="3443" y="248"/>
                      <a:pt x="3187" y="216"/>
                    </a:cubicBezTo>
                    <a:cubicBezTo>
                      <a:pt x="3074" y="194"/>
                      <a:pt x="2956" y="183"/>
                      <a:pt x="2835" y="183"/>
                    </a:cubicBezTo>
                    <a:cubicBezTo>
                      <a:pt x="1890" y="183"/>
                      <a:pt x="756" y="820"/>
                      <a:pt x="401" y="1657"/>
                    </a:cubicBezTo>
                    <a:cubicBezTo>
                      <a:pt x="0" y="2586"/>
                      <a:pt x="32" y="3627"/>
                      <a:pt x="64" y="4651"/>
                    </a:cubicBezTo>
                    <a:cubicBezTo>
                      <a:pt x="64" y="5180"/>
                      <a:pt x="81" y="5772"/>
                      <a:pt x="97" y="6397"/>
                    </a:cubicBezTo>
                    <a:cubicBezTo>
                      <a:pt x="241" y="6413"/>
                      <a:pt x="353" y="6429"/>
                      <a:pt x="481" y="6461"/>
                    </a:cubicBezTo>
                    <a:cubicBezTo>
                      <a:pt x="1682" y="6637"/>
                      <a:pt x="2947" y="6637"/>
                      <a:pt x="4148" y="6653"/>
                    </a:cubicBezTo>
                    <a:cubicBezTo>
                      <a:pt x="4740" y="6669"/>
                      <a:pt x="5365" y="6669"/>
                      <a:pt x="5957" y="6701"/>
                    </a:cubicBezTo>
                    <a:cubicBezTo>
                      <a:pt x="6196" y="6712"/>
                      <a:pt x="6449" y="6752"/>
                      <a:pt x="6687" y="6752"/>
                    </a:cubicBezTo>
                    <a:cubicBezTo>
                      <a:pt x="6801" y="6752"/>
                      <a:pt x="6911" y="6743"/>
                      <a:pt x="7014" y="6717"/>
                    </a:cubicBezTo>
                    <a:cubicBezTo>
                      <a:pt x="7383" y="6637"/>
                      <a:pt x="7623" y="6285"/>
                      <a:pt x="7847" y="5981"/>
                    </a:cubicBezTo>
                    <a:cubicBezTo>
                      <a:pt x="8007" y="5756"/>
                      <a:pt x="8167" y="5516"/>
                      <a:pt x="8343" y="5260"/>
                    </a:cubicBezTo>
                    <a:cubicBezTo>
                      <a:pt x="8183" y="4363"/>
                      <a:pt x="8023" y="3611"/>
                      <a:pt x="7911" y="3130"/>
                    </a:cubicBezTo>
                    <a:cubicBezTo>
                      <a:pt x="7751" y="2522"/>
                      <a:pt x="7591" y="1897"/>
                      <a:pt x="7270" y="1337"/>
                    </a:cubicBezTo>
                    <a:cubicBezTo>
                      <a:pt x="6819" y="570"/>
                      <a:pt x="5972" y="0"/>
                      <a:pt x="5102" y="0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198;p43">
                <a:extLst>
                  <a:ext uri="{FF2B5EF4-FFF2-40B4-BE49-F238E27FC236}">
                    <a16:creationId xmlns:a16="http://schemas.microsoft.com/office/drawing/2014/main" id="{6A1F2E2B-F1A7-794B-BA01-CA0A7FF6AF9D}"/>
                  </a:ext>
                </a:extLst>
              </p:cNvPr>
              <p:cNvSpPr/>
              <p:nvPr/>
            </p:nvSpPr>
            <p:spPr>
              <a:xfrm>
                <a:off x="3565963" y="3401900"/>
                <a:ext cx="78075" cy="144150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5766" extrusionOk="0">
                    <a:moveTo>
                      <a:pt x="625" y="1"/>
                    </a:moveTo>
                    <a:lnTo>
                      <a:pt x="385" y="2355"/>
                    </a:lnTo>
                    <a:lnTo>
                      <a:pt x="0" y="3764"/>
                    </a:lnTo>
                    <a:lnTo>
                      <a:pt x="2819" y="5765"/>
                    </a:lnTo>
                    <a:cubicBezTo>
                      <a:pt x="2819" y="5765"/>
                      <a:pt x="2803" y="4773"/>
                      <a:pt x="2755" y="4612"/>
                    </a:cubicBezTo>
                    <a:cubicBezTo>
                      <a:pt x="2738" y="4452"/>
                      <a:pt x="3123" y="3043"/>
                      <a:pt x="3123" y="3043"/>
                    </a:cubicBezTo>
                    <a:lnTo>
                      <a:pt x="625" y="1"/>
                    </a:lnTo>
                    <a:close/>
                  </a:path>
                </a:pathLst>
              </a:custGeom>
              <a:solidFill>
                <a:srgbClr val="F8D0B1"/>
              </a:solidFill>
              <a:ln w="44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199;p43">
                <a:extLst>
                  <a:ext uri="{FF2B5EF4-FFF2-40B4-BE49-F238E27FC236}">
                    <a16:creationId xmlns:a16="http://schemas.microsoft.com/office/drawing/2014/main" id="{9236A11B-4BEA-0A47-9719-588A308DA015}"/>
                  </a:ext>
                </a:extLst>
              </p:cNvPr>
              <p:cNvSpPr/>
              <p:nvPr/>
            </p:nvSpPr>
            <p:spPr>
              <a:xfrm>
                <a:off x="3569563" y="3510800"/>
                <a:ext cx="128275" cy="2193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8772" extrusionOk="0">
                    <a:moveTo>
                      <a:pt x="1762" y="0"/>
                    </a:moveTo>
                    <a:cubicBezTo>
                      <a:pt x="1762" y="0"/>
                      <a:pt x="0" y="737"/>
                      <a:pt x="16" y="897"/>
                    </a:cubicBezTo>
                    <a:cubicBezTo>
                      <a:pt x="48" y="1057"/>
                      <a:pt x="1410" y="7078"/>
                      <a:pt x="3395" y="8535"/>
                    </a:cubicBezTo>
                    <a:cubicBezTo>
                      <a:pt x="3615" y="8698"/>
                      <a:pt x="3796" y="8771"/>
                      <a:pt x="3944" y="8771"/>
                    </a:cubicBezTo>
                    <a:cubicBezTo>
                      <a:pt x="5131" y="8771"/>
                      <a:pt x="4175" y="4056"/>
                      <a:pt x="4004" y="3443"/>
                    </a:cubicBezTo>
                    <a:cubicBezTo>
                      <a:pt x="3811" y="2755"/>
                      <a:pt x="3379" y="1778"/>
                      <a:pt x="3155" y="1089"/>
                    </a:cubicBezTo>
                    <a:cubicBezTo>
                      <a:pt x="2931" y="433"/>
                      <a:pt x="1762" y="0"/>
                      <a:pt x="1762" y="0"/>
                    </a:cubicBezTo>
                    <a:close/>
                  </a:path>
                </a:pathLst>
              </a:custGeom>
              <a:solidFill>
                <a:srgbClr val="F4D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200;p43">
                <a:extLst>
                  <a:ext uri="{FF2B5EF4-FFF2-40B4-BE49-F238E27FC236}">
                    <a16:creationId xmlns:a16="http://schemas.microsoft.com/office/drawing/2014/main" id="{257BF59B-0745-DB4F-926F-86E98A5D346D}"/>
                  </a:ext>
                </a:extLst>
              </p:cNvPr>
              <p:cNvSpPr/>
              <p:nvPr/>
            </p:nvSpPr>
            <p:spPr>
              <a:xfrm>
                <a:off x="3550338" y="3462350"/>
                <a:ext cx="83300" cy="77300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3092" extrusionOk="0">
                    <a:moveTo>
                      <a:pt x="465" y="1"/>
                    </a:moveTo>
                    <a:cubicBezTo>
                      <a:pt x="465" y="1"/>
                      <a:pt x="1" y="257"/>
                      <a:pt x="529" y="433"/>
                    </a:cubicBezTo>
                    <a:cubicBezTo>
                      <a:pt x="1042" y="609"/>
                      <a:pt x="2771" y="3091"/>
                      <a:pt x="2771" y="3091"/>
                    </a:cubicBezTo>
                    <a:lnTo>
                      <a:pt x="3331" y="2114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201;p43">
                <a:extLst>
                  <a:ext uri="{FF2B5EF4-FFF2-40B4-BE49-F238E27FC236}">
                    <a16:creationId xmlns:a16="http://schemas.microsoft.com/office/drawing/2014/main" id="{D5DD9C1C-8BC5-1A40-B146-7509468B83C7}"/>
                  </a:ext>
                </a:extLst>
              </p:cNvPr>
              <p:cNvSpPr/>
              <p:nvPr/>
            </p:nvSpPr>
            <p:spPr>
              <a:xfrm>
                <a:off x="3632013" y="3511200"/>
                <a:ext cx="244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362" extrusionOk="0">
                    <a:moveTo>
                      <a:pt x="193" y="0"/>
                    </a:moveTo>
                    <a:lnTo>
                      <a:pt x="64" y="160"/>
                    </a:lnTo>
                    <a:cubicBezTo>
                      <a:pt x="64" y="160"/>
                      <a:pt x="0" y="417"/>
                      <a:pt x="64" y="561"/>
                    </a:cubicBezTo>
                    <a:cubicBezTo>
                      <a:pt x="96" y="705"/>
                      <a:pt x="705" y="1137"/>
                      <a:pt x="897" y="1297"/>
                    </a:cubicBezTo>
                    <a:cubicBezTo>
                      <a:pt x="961" y="1345"/>
                      <a:pt x="977" y="1361"/>
                      <a:pt x="977" y="1361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202;p43">
                <a:extLst>
                  <a:ext uri="{FF2B5EF4-FFF2-40B4-BE49-F238E27FC236}">
                    <a16:creationId xmlns:a16="http://schemas.microsoft.com/office/drawing/2014/main" id="{FF45FB41-362A-3C4D-9794-2C1800BA3AE8}"/>
                  </a:ext>
                </a:extLst>
              </p:cNvPr>
              <p:cNvSpPr/>
              <p:nvPr/>
            </p:nvSpPr>
            <p:spPr>
              <a:xfrm>
                <a:off x="3624013" y="3514150"/>
                <a:ext cx="2202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196" extrusionOk="0">
                    <a:moveTo>
                      <a:pt x="271" y="0"/>
                    </a:moveTo>
                    <a:cubicBezTo>
                      <a:pt x="84" y="0"/>
                      <a:pt x="135" y="477"/>
                      <a:pt x="80" y="587"/>
                    </a:cubicBezTo>
                    <a:cubicBezTo>
                      <a:pt x="0" y="699"/>
                      <a:pt x="384" y="1195"/>
                      <a:pt x="384" y="1195"/>
                    </a:cubicBezTo>
                    <a:lnTo>
                      <a:pt x="881" y="1195"/>
                    </a:lnTo>
                    <a:cubicBezTo>
                      <a:pt x="881" y="1195"/>
                      <a:pt x="721" y="235"/>
                      <a:pt x="384" y="42"/>
                    </a:cubicBezTo>
                    <a:cubicBezTo>
                      <a:pt x="339" y="13"/>
                      <a:pt x="302" y="0"/>
                      <a:pt x="271" y="0"/>
                    </a:cubicBezTo>
                    <a:close/>
                  </a:path>
                </a:pathLst>
              </a:custGeom>
              <a:solidFill>
                <a:srgbClr val="9A6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203;p43">
                <a:extLst>
                  <a:ext uri="{FF2B5EF4-FFF2-40B4-BE49-F238E27FC236}">
                    <a16:creationId xmlns:a16="http://schemas.microsoft.com/office/drawing/2014/main" id="{8905BE46-DB8C-034A-88E9-95D4E8D5C9F5}"/>
                  </a:ext>
                </a:extLst>
              </p:cNvPr>
              <p:cNvSpPr/>
              <p:nvPr/>
            </p:nvSpPr>
            <p:spPr>
              <a:xfrm>
                <a:off x="3634013" y="3543625"/>
                <a:ext cx="48075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6486" extrusionOk="0">
                    <a:moveTo>
                      <a:pt x="0" y="0"/>
                    </a:moveTo>
                    <a:cubicBezTo>
                      <a:pt x="0" y="0"/>
                      <a:pt x="161" y="465"/>
                      <a:pt x="241" y="817"/>
                    </a:cubicBezTo>
                    <a:cubicBezTo>
                      <a:pt x="305" y="1153"/>
                      <a:pt x="1458" y="6165"/>
                      <a:pt x="1458" y="6165"/>
                    </a:cubicBezTo>
                    <a:lnTo>
                      <a:pt x="1586" y="6486"/>
                    </a:lnTo>
                    <a:lnTo>
                      <a:pt x="1842" y="5381"/>
                    </a:lnTo>
                    <a:cubicBezTo>
                      <a:pt x="1922" y="4388"/>
                      <a:pt x="481" y="48"/>
                      <a:pt x="481" y="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6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204;p43">
                <a:extLst>
                  <a:ext uri="{FF2B5EF4-FFF2-40B4-BE49-F238E27FC236}">
                    <a16:creationId xmlns:a16="http://schemas.microsoft.com/office/drawing/2014/main" id="{DBEF1133-6227-4440-AFFF-F73438777C4D}"/>
                  </a:ext>
                </a:extLst>
              </p:cNvPr>
              <p:cNvSpPr/>
              <p:nvPr/>
            </p:nvSpPr>
            <p:spPr>
              <a:xfrm>
                <a:off x="3481488" y="3487175"/>
                <a:ext cx="222600" cy="479275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19171" extrusionOk="0">
                    <a:moveTo>
                      <a:pt x="3043" y="0"/>
                    </a:moveTo>
                    <a:cubicBezTo>
                      <a:pt x="3043" y="0"/>
                      <a:pt x="625" y="1778"/>
                      <a:pt x="433" y="2274"/>
                    </a:cubicBezTo>
                    <a:cubicBezTo>
                      <a:pt x="257" y="2771"/>
                      <a:pt x="689" y="7767"/>
                      <a:pt x="929" y="9112"/>
                    </a:cubicBezTo>
                    <a:cubicBezTo>
                      <a:pt x="1169" y="10441"/>
                      <a:pt x="64" y="15053"/>
                      <a:pt x="64" y="16126"/>
                    </a:cubicBezTo>
                    <a:cubicBezTo>
                      <a:pt x="64" y="17215"/>
                      <a:pt x="0" y="18848"/>
                      <a:pt x="0" y="18848"/>
                    </a:cubicBezTo>
                    <a:cubicBezTo>
                      <a:pt x="0" y="18848"/>
                      <a:pt x="5582" y="19170"/>
                      <a:pt x="6488" y="19170"/>
                    </a:cubicBezTo>
                    <a:cubicBezTo>
                      <a:pt x="6529" y="19170"/>
                      <a:pt x="6561" y="19170"/>
                      <a:pt x="6582" y="19168"/>
                    </a:cubicBezTo>
                    <a:cubicBezTo>
                      <a:pt x="6854" y="19152"/>
                      <a:pt x="7591" y="18288"/>
                      <a:pt x="7591" y="18288"/>
                    </a:cubicBezTo>
                    <a:cubicBezTo>
                      <a:pt x="7591" y="18288"/>
                      <a:pt x="8140" y="18950"/>
                      <a:pt x="8688" y="18950"/>
                    </a:cubicBezTo>
                    <a:cubicBezTo>
                      <a:pt x="8761" y="18950"/>
                      <a:pt x="8833" y="18938"/>
                      <a:pt x="8904" y="18912"/>
                    </a:cubicBezTo>
                    <a:cubicBezTo>
                      <a:pt x="8439" y="15726"/>
                      <a:pt x="8039" y="7351"/>
                      <a:pt x="8039" y="7351"/>
                    </a:cubicBezTo>
                    <a:lnTo>
                      <a:pt x="7687" y="8728"/>
                    </a:lnTo>
                    <a:lnTo>
                      <a:pt x="4660" y="1105"/>
                    </a:lnTo>
                    <a:lnTo>
                      <a:pt x="3043" y="0"/>
                    </a:ln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205;p43">
                <a:extLst>
                  <a:ext uri="{FF2B5EF4-FFF2-40B4-BE49-F238E27FC236}">
                    <a16:creationId xmlns:a16="http://schemas.microsoft.com/office/drawing/2014/main" id="{70ED3C06-EBF0-6B46-A021-331F216534AB}"/>
                  </a:ext>
                </a:extLst>
              </p:cNvPr>
              <p:cNvSpPr/>
              <p:nvPr/>
            </p:nvSpPr>
            <p:spPr>
              <a:xfrm>
                <a:off x="3480688" y="3543875"/>
                <a:ext cx="104900" cy="420125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16805" extrusionOk="0">
                    <a:moveTo>
                      <a:pt x="714" y="0"/>
                    </a:moveTo>
                    <a:cubicBezTo>
                      <a:pt x="630" y="0"/>
                      <a:pt x="547" y="2"/>
                      <a:pt x="465" y="6"/>
                    </a:cubicBezTo>
                    <a:cubicBezTo>
                      <a:pt x="289" y="503"/>
                      <a:pt x="721" y="5499"/>
                      <a:pt x="961" y="6844"/>
                    </a:cubicBezTo>
                    <a:cubicBezTo>
                      <a:pt x="1201" y="8173"/>
                      <a:pt x="112" y="12785"/>
                      <a:pt x="80" y="13858"/>
                    </a:cubicBezTo>
                    <a:cubicBezTo>
                      <a:pt x="80" y="14947"/>
                      <a:pt x="0" y="16580"/>
                      <a:pt x="0" y="16580"/>
                    </a:cubicBezTo>
                    <a:cubicBezTo>
                      <a:pt x="0" y="16580"/>
                      <a:pt x="2306" y="16708"/>
                      <a:pt x="4196" y="16804"/>
                    </a:cubicBezTo>
                    <a:cubicBezTo>
                      <a:pt x="4100" y="16276"/>
                      <a:pt x="4020" y="15779"/>
                      <a:pt x="3956" y="15283"/>
                    </a:cubicBezTo>
                    <a:cubicBezTo>
                      <a:pt x="3699" y="13762"/>
                      <a:pt x="3571" y="12192"/>
                      <a:pt x="3251" y="10671"/>
                    </a:cubicBezTo>
                    <a:cubicBezTo>
                      <a:pt x="3107" y="9983"/>
                      <a:pt x="2995" y="9342"/>
                      <a:pt x="2995" y="8622"/>
                    </a:cubicBezTo>
                    <a:cubicBezTo>
                      <a:pt x="2995" y="7837"/>
                      <a:pt x="3011" y="7052"/>
                      <a:pt x="3027" y="6268"/>
                    </a:cubicBezTo>
                    <a:cubicBezTo>
                      <a:pt x="3043" y="4730"/>
                      <a:pt x="3091" y="3177"/>
                      <a:pt x="2995" y="1624"/>
                    </a:cubicBezTo>
                    <a:cubicBezTo>
                      <a:pt x="2963" y="1111"/>
                      <a:pt x="2995" y="503"/>
                      <a:pt x="2434" y="295"/>
                    </a:cubicBezTo>
                    <a:cubicBezTo>
                      <a:pt x="1916" y="98"/>
                      <a:pt x="1299" y="0"/>
                      <a:pt x="714" y="0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206;p43">
                <a:extLst>
                  <a:ext uri="{FF2B5EF4-FFF2-40B4-BE49-F238E27FC236}">
                    <a16:creationId xmlns:a16="http://schemas.microsoft.com/office/drawing/2014/main" id="{9C4C4332-68AA-1947-8FC0-017399629318}"/>
                  </a:ext>
                </a:extLst>
              </p:cNvPr>
              <p:cNvSpPr/>
              <p:nvPr/>
            </p:nvSpPr>
            <p:spPr>
              <a:xfrm>
                <a:off x="3541938" y="3465950"/>
                <a:ext cx="130925" cy="241025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9641" extrusionOk="0">
                    <a:moveTo>
                      <a:pt x="625" y="1"/>
                    </a:moveTo>
                    <a:lnTo>
                      <a:pt x="0" y="994"/>
                    </a:lnTo>
                    <a:lnTo>
                      <a:pt x="1682" y="2131"/>
                    </a:lnTo>
                    <a:lnTo>
                      <a:pt x="2178" y="2195"/>
                    </a:lnTo>
                    <a:lnTo>
                      <a:pt x="2034" y="2595"/>
                    </a:lnTo>
                    <a:lnTo>
                      <a:pt x="5237" y="9641"/>
                    </a:lnTo>
                    <a:cubicBezTo>
                      <a:pt x="5237" y="9641"/>
                      <a:pt x="3796" y="3203"/>
                      <a:pt x="2947" y="2066"/>
                    </a:cubicBezTo>
                    <a:cubicBezTo>
                      <a:pt x="2082" y="930"/>
                      <a:pt x="625" y="1"/>
                      <a:pt x="625" y="1"/>
                    </a:cubicBezTo>
                    <a:close/>
                  </a:path>
                </a:pathLst>
              </a:custGeom>
              <a:solidFill>
                <a:srgbClr val="4F19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207;p43">
                <a:extLst>
                  <a:ext uri="{FF2B5EF4-FFF2-40B4-BE49-F238E27FC236}">
                    <a16:creationId xmlns:a16="http://schemas.microsoft.com/office/drawing/2014/main" id="{69006520-F1D6-6642-AA3B-560CE4C4FEA7}"/>
                  </a:ext>
                </a:extLst>
              </p:cNvPr>
              <p:cNvSpPr/>
              <p:nvPr/>
            </p:nvSpPr>
            <p:spPr>
              <a:xfrm>
                <a:off x="3644013" y="3536025"/>
                <a:ext cx="3847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6806" extrusionOk="0">
                    <a:moveTo>
                      <a:pt x="1538" y="5333"/>
                    </a:moveTo>
                    <a:lnTo>
                      <a:pt x="1538" y="5333"/>
                    </a:lnTo>
                    <a:lnTo>
                      <a:pt x="1538" y="5333"/>
                    </a:lnTo>
                    <a:cubicBezTo>
                      <a:pt x="1538" y="5333"/>
                      <a:pt x="1538" y="5333"/>
                      <a:pt x="1538" y="5333"/>
                    </a:cubicBezTo>
                    <a:cubicBezTo>
                      <a:pt x="1538" y="5333"/>
                      <a:pt x="1538" y="5333"/>
                      <a:pt x="1538" y="5333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657" y="1714"/>
                      <a:pt x="898" y="2722"/>
                    </a:cubicBezTo>
                    <a:cubicBezTo>
                      <a:pt x="1138" y="3747"/>
                      <a:pt x="1154" y="6806"/>
                      <a:pt x="1154" y="6806"/>
                    </a:cubicBezTo>
                    <a:lnTo>
                      <a:pt x="1538" y="5333"/>
                    </a:lnTo>
                    <a:lnTo>
                      <a:pt x="1538" y="5333"/>
                    </a:lnTo>
                    <a:cubicBezTo>
                      <a:pt x="1536" y="5327"/>
                      <a:pt x="1200" y="2459"/>
                      <a:pt x="721" y="68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F19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208;p43">
                <a:extLst>
                  <a:ext uri="{FF2B5EF4-FFF2-40B4-BE49-F238E27FC236}">
                    <a16:creationId xmlns:a16="http://schemas.microsoft.com/office/drawing/2014/main" id="{1078266B-9ACF-334D-916D-A4F0CAA34CF0}"/>
                  </a:ext>
                </a:extLst>
              </p:cNvPr>
              <p:cNvSpPr/>
              <p:nvPr/>
            </p:nvSpPr>
            <p:spPr>
              <a:xfrm>
                <a:off x="3670038" y="3699750"/>
                <a:ext cx="8825" cy="2458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9833" extrusionOk="0">
                    <a:moveTo>
                      <a:pt x="113" y="1"/>
                    </a:moveTo>
                    <a:cubicBezTo>
                      <a:pt x="113" y="17"/>
                      <a:pt x="97" y="17"/>
                      <a:pt x="97" y="49"/>
                    </a:cubicBezTo>
                    <a:cubicBezTo>
                      <a:pt x="17" y="321"/>
                      <a:pt x="17" y="641"/>
                      <a:pt x="1" y="929"/>
                    </a:cubicBezTo>
                    <a:lnTo>
                      <a:pt x="1" y="1858"/>
                    </a:lnTo>
                    <a:cubicBezTo>
                      <a:pt x="1" y="2499"/>
                      <a:pt x="1" y="3123"/>
                      <a:pt x="17" y="3764"/>
                    </a:cubicBezTo>
                    <a:cubicBezTo>
                      <a:pt x="49" y="5045"/>
                      <a:pt x="97" y="6342"/>
                      <a:pt x="97" y="7623"/>
                    </a:cubicBezTo>
                    <a:lnTo>
                      <a:pt x="97" y="8664"/>
                    </a:lnTo>
                    <a:cubicBezTo>
                      <a:pt x="97" y="9032"/>
                      <a:pt x="49" y="9384"/>
                      <a:pt x="97" y="9737"/>
                    </a:cubicBezTo>
                    <a:cubicBezTo>
                      <a:pt x="105" y="9801"/>
                      <a:pt x="157" y="9833"/>
                      <a:pt x="209" y="9833"/>
                    </a:cubicBezTo>
                    <a:cubicBezTo>
                      <a:pt x="261" y="9833"/>
                      <a:pt x="313" y="9801"/>
                      <a:pt x="321" y="9737"/>
                    </a:cubicBezTo>
                    <a:cubicBezTo>
                      <a:pt x="353" y="9432"/>
                      <a:pt x="337" y="9112"/>
                      <a:pt x="337" y="8792"/>
                    </a:cubicBezTo>
                    <a:lnTo>
                      <a:pt x="337" y="7831"/>
                    </a:lnTo>
                    <a:cubicBezTo>
                      <a:pt x="337" y="7191"/>
                      <a:pt x="321" y="6566"/>
                      <a:pt x="289" y="5925"/>
                    </a:cubicBezTo>
                    <a:cubicBezTo>
                      <a:pt x="257" y="4644"/>
                      <a:pt x="209" y="3347"/>
                      <a:pt x="193" y="2066"/>
                    </a:cubicBezTo>
                    <a:cubicBezTo>
                      <a:pt x="193" y="1730"/>
                      <a:pt x="177" y="1362"/>
                      <a:pt x="177" y="1025"/>
                    </a:cubicBezTo>
                    <a:cubicBezTo>
                      <a:pt x="177" y="689"/>
                      <a:pt x="177" y="337"/>
                      <a:pt x="113" y="1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209;p43">
                <a:extLst>
                  <a:ext uri="{FF2B5EF4-FFF2-40B4-BE49-F238E27FC236}">
                    <a16:creationId xmlns:a16="http://schemas.microsoft.com/office/drawing/2014/main" id="{34879583-5B11-EE42-9F94-2CAB27AF8B80}"/>
                  </a:ext>
                </a:extLst>
              </p:cNvPr>
              <p:cNvSpPr/>
              <p:nvPr/>
            </p:nvSpPr>
            <p:spPr>
              <a:xfrm>
                <a:off x="3561563" y="3295375"/>
                <a:ext cx="134925" cy="192075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7683" extrusionOk="0">
                    <a:moveTo>
                      <a:pt x="2304" y="1"/>
                    </a:moveTo>
                    <a:cubicBezTo>
                      <a:pt x="1811" y="1"/>
                      <a:pt x="1334" y="116"/>
                      <a:pt x="929" y="386"/>
                    </a:cubicBezTo>
                    <a:cubicBezTo>
                      <a:pt x="561" y="627"/>
                      <a:pt x="240" y="947"/>
                      <a:pt x="0" y="1299"/>
                    </a:cubicBezTo>
                    <a:cubicBezTo>
                      <a:pt x="208" y="2180"/>
                      <a:pt x="368" y="3109"/>
                      <a:pt x="512" y="3989"/>
                    </a:cubicBezTo>
                    <a:lnTo>
                      <a:pt x="1329" y="5863"/>
                    </a:lnTo>
                    <a:cubicBezTo>
                      <a:pt x="1313" y="6055"/>
                      <a:pt x="1457" y="6215"/>
                      <a:pt x="1601" y="6327"/>
                    </a:cubicBezTo>
                    <a:cubicBezTo>
                      <a:pt x="1938" y="6632"/>
                      <a:pt x="2290" y="6952"/>
                      <a:pt x="2658" y="7272"/>
                    </a:cubicBezTo>
                    <a:cubicBezTo>
                      <a:pt x="2886" y="7471"/>
                      <a:pt x="3214" y="7683"/>
                      <a:pt x="3521" y="7683"/>
                    </a:cubicBezTo>
                    <a:cubicBezTo>
                      <a:pt x="3559" y="7683"/>
                      <a:pt x="3597" y="7680"/>
                      <a:pt x="3635" y="7672"/>
                    </a:cubicBezTo>
                    <a:cubicBezTo>
                      <a:pt x="3859" y="7624"/>
                      <a:pt x="4035" y="7464"/>
                      <a:pt x="4196" y="7304"/>
                    </a:cubicBezTo>
                    <a:cubicBezTo>
                      <a:pt x="4724" y="6728"/>
                      <a:pt x="4964" y="5991"/>
                      <a:pt x="5220" y="5270"/>
                    </a:cubicBezTo>
                    <a:cubicBezTo>
                      <a:pt x="5252" y="5174"/>
                      <a:pt x="5300" y="5046"/>
                      <a:pt x="5300" y="4934"/>
                    </a:cubicBezTo>
                    <a:cubicBezTo>
                      <a:pt x="5284" y="4790"/>
                      <a:pt x="5220" y="4662"/>
                      <a:pt x="5204" y="4534"/>
                    </a:cubicBezTo>
                    <a:cubicBezTo>
                      <a:pt x="5172" y="4374"/>
                      <a:pt x="5220" y="4214"/>
                      <a:pt x="5252" y="4053"/>
                    </a:cubicBezTo>
                    <a:cubicBezTo>
                      <a:pt x="5397" y="3285"/>
                      <a:pt x="5236" y="2500"/>
                      <a:pt x="4916" y="1828"/>
                    </a:cubicBezTo>
                    <a:cubicBezTo>
                      <a:pt x="4612" y="1187"/>
                      <a:pt x="4196" y="611"/>
                      <a:pt x="3539" y="290"/>
                    </a:cubicBezTo>
                    <a:cubicBezTo>
                      <a:pt x="3171" y="130"/>
                      <a:pt x="2802" y="18"/>
                      <a:pt x="2402" y="2"/>
                    </a:cubicBezTo>
                    <a:cubicBezTo>
                      <a:pt x="2369" y="1"/>
                      <a:pt x="2337" y="1"/>
                      <a:pt x="2304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210;p43">
                <a:extLst>
                  <a:ext uri="{FF2B5EF4-FFF2-40B4-BE49-F238E27FC236}">
                    <a16:creationId xmlns:a16="http://schemas.microsoft.com/office/drawing/2014/main" id="{01474F5B-3582-1844-89FF-7CDD87B11ABB}"/>
                  </a:ext>
                </a:extLst>
              </p:cNvPr>
              <p:cNvSpPr/>
              <p:nvPr/>
            </p:nvSpPr>
            <p:spPr>
              <a:xfrm>
                <a:off x="3561563" y="3295025"/>
                <a:ext cx="134925" cy="193775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7751" fill="none" extrusionOk="0">
                    <a:moveTo>
                      <a:pt x="512" y="4003"/>
                    </a:moveTo>
                    <a:cubicBezTo>
                      <a:pt x="368" y="3123"/>
                      <a:pt x="208" y="2194"/>
                      <a:pt x="0" y="1313"/>
                    </a:cubicBezTo>
                    <a:cubicBezTo>
                      <a:pt x="240" y="961"/>
                      <a:pt x="561" y="641"/>
                      <a:pt x="929" y="400"/>
                    </a:cubicBezTo>
                    <a:cubicBezTo>
                      <a:pt x="1361" y="112"/>
                      <a:pt x="1874" y="0"/>
                      <a:pt x="2402" y="16"/>
                    </a:cubicBezTo>
                    <a:cubicBezTo>
                      <a:pt x="2802" y="32"/>
                      <a:pt x="3171" y="144"/>
                      <a:pt x="3539" y="304"/>
                    </a:cubicBezTo>
                    <a:cubicBezTo>
                      <a:pt x="4196" y="625"/>
                      <a:pt x="4612" y="1201"/>
                      <a:pt x="4916" y="1842"/>
                    </a:cubicBezTo>
                    <a:cubicBezTo>
                      <a:pt x="5236" y="2514"/>
                      <a:pt x="5397" y="3299"/>
                      <a:pt x="5252" y="4067"/>
                    </a:cubicBezTo>
                    <a:cubicBezTo>
                      <a:pt x="5220" y="4228"/>
                      <a:pt x="5172" y="4388"/>
                      <a:pt x="5204" y="4548"/>
                    </a:cubicBezTo>
                    <a:cubicBezTo>
                      <a:pt x="5220" y="4676"/>
                      <a:pt x="5284" y="4804"/>
                      <a:pt x="5300" y="4948"/>
                    </a:cubicBezTo>
                    <a:cubicBezTo>
                      <a:pt x="5300" y="5060"/>
                      <a:pt x="5252" y="5188"/>
                      <a:pt x="5220" y="5284"/>
                    </a:cubicBezTo>
                    <a:cubicBezTo>
                      <a:pt x="4964" y="6005"/>
                      <a:pt x="4724" y="6742"/>
                      <a:pt x="4196" y="7318"/>
                    </a:cubicBezTo>
                    <a:cubicBezTo>
                      <a:pt x="4035" y="7478"/>
                      <a:pt x="3859" y="7638"/>
                      <a:pt x="3635" y="7686"/>
                    </a:cubicBezTo>
                    <a:cubicBezTo>
                      <a:pt x="3299" y="7751"/>
                      <a:pt x="2914" y="7510"/>
                      <a:pt x="2658" y="7286"/>
                    </a:cubicBezTo>
                    <a:cubicBezTo>
                      <a:pt x="2290" y="6966"/>
                      <a:pt x="1938" y="6646"/>
                      <a:pt x="1601" y="6341"/>
                    </a:cubicBezTo>
                    <a:cubicBezTo>
                      <a:pt x="1457" y="6229"/>
                      <a:pt x="1313" y="6069"/>
                      <a:pt x="1329" y="5877"/>
                    </a:cubicBezTo>
                  </a:path>
                </a:pathLst>
              </a:custGeom>
              <a:noFill/>
              <a:ln w="44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211;p43">
                <a:extLst>
                  <a:ext uri="{FF2B5EF4-FFF2-40B4-BE49-F238E27FC236}">
                    <a16:creationId xmlns:a16="http://schemas.microsoft.com/office/drawing/2014/main" id="{21893FD9-C261-9140-B308-4CCA5E4B8D91}"/>
                  </a:ext>
                </a:extLst>
              </p:cNvPr>
              <p:cNvSpPr/>
              <p:nvPr/>
            </p:nvSpPr>
            <p:spPr>
              <a:xfrm>
                <a:off x="3559563" y="3293375"/>
                <a:ext cx="136525" cy="126775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5071" extrusionOk="0">
                    <a:moveTo>
                      <a:pt x="2400" y="1"/>
                    </a:moveTo>
                    <a:cubicBezTo>
                      <a:pt x="1883" y="1"/>
                      <a:pt x="1372" y="144"/>
                      <a:pt x="977" y="402"/>
                    </a:cubicBezTo>
                    <a:cubicBezTo>
                      <a:pt x="592" y="659"/>
                      <a:pt x="272" y="963"/>
                      <a:pt x="16" y="1347"/>
                    </a:cubicBezTo>
                    <a:cubicBezTo>
                      <a:pt x="0" y="1363"/>
                      <a:pt x="0" y="1379"/>
                      <a:pt x="0" y="1411"/>
                    </a:cubicBezTo>
                    <a:cubicBezTo>
                      <a:pt x="208" y="2260"/>
                      <a:pt x="352" y="3125"/>
                      <a:pt x="560" y="4053"/>
                    </a:cubicBezTo>
                    <a:cubicBezTo>
                      <a:pt x="560" y="4085"/>
                      <a:pt x="592" y="4101"/>
                      <a:pt x="641" y="4101"/>
                    </a:cubicBezTo>
                    <a:lnTo>
                      <a:pt x="657" y="4101"/>
                    </a:lnTo>
                    <a:lnTo>
                      <a:pt x="897" y="4662"/>
                    </a:lnTo>
                    <a:lnTo>
                      <a:pt x="961" y="4422"/>
                    </a:lnTo>
                    <a:cubicBezTo>
                      <a:pt x="977" y="4374"/>
                      <a:pt x="993" y="4166"/>
                      <a:pt x="1057" y="4101"/>
                    </a:cubicBezTo>
                    <a:cubicBezTo>
                      <a:pt x="1069" y="4092"/>
                      <a:pt x="1082" y="4088"/>
                      <a:pt x="1096" y="4088"/>
                    </a:cubicBezTo>
                    <a:cubicBezTo>
                      <a:pt x="1154" y="4088"/>
                      <a:pt x="1220" y="4162"/>
                      <a:pt x="1233" y="4214"/>
                    </a:cubicBezTo>
                    <a:cubicBezTo>
                      <a:pt x="1249" y="4294"/>
                      <a:pt x="1249" y="4374"/>
                      <a:pt x="1249" y="4454"/>
                    </a:cubicBezTo>
                    <a:cubicBezTo>
                      <a:pt x="1233" y="4598"/>
                      <a:pt x="1233" y="4758"/>
                      <a:pt x="1233" y="4918"/>
                    </a:cubicBezTo>
                    <a:cubicBezTo>
                      <a:pt x="1233" y="4982"/>
                      <a:pt x="1233" y="5046"/>
                      <a:pt x="1297" y="5062"/>
                    </a:cubicBezTo>
                    <a:cubicBezTo>
                      <a:pt x="1303" y="5068"/>
                      <a:pt x="1310" y="5071"/>
                      <a:pt x="1316" y="5071"/>
                    </a:cubicBezTo>
                    <a:cubicBezTo>
                      <a:pt x="1346" y="5071"/>
                      <a:pt x="1380" y="5021"/>
                      <a:pt x="1393" y="4982"/>
                    </a:cubicBezTo>
                    <a:cubicBezTo>
                      <a:pt x="1521" y="4758"/>
                      <a:pt x="1617" y="4550"/>
                      <a:pt x="1713" y="4326"/>
                    </a:cubicBezTo>
                    <a:cubicBezTo>
                      <a:pt x="1793" y="4149"/>
                      <a:pt x="1938" y="4021"/>
                      <a:pt x="2034" y="3861"/>
                    </a:cubicBezTo>
                    <a:cubicBezTo>
                      <a:pt x="2370" y="3365"/>
                      <a:pt x="2258" y="2740"/>
                      <a:pt x="2194" y="2180"/>
                    </a:cubicBezTo>
                    <a:lnTo>
                      <a:pt x="2194" y="2180"/>
                    </a:lnTo>
                    <a:cubicBezTo>
                      <a:pt x="3363" y="2244"/>
                      <a:pt x="4340" y="3061"/>
                      <a:pt x="5461" y="3301"/>
                    </a:cubicBezTo>
                    <a:cubicBezTo>
                      <a:pt x="5412" y="2756"/>
                      <a:pt x="5236" y="2260"/>
                      <a:pt x="5076" y="1892"/>
                    </a:cubicBezTo>
                    <a:cubicBezTo>
                      <a:pt x="4724" y="1107"/>
                      <a:pt x="4260" y="579"/>
                      <a:pt x="3651" y="306"/>
                    </a:cubicBezTo>
                    <a:cubicBezTo>
                      <a:pt x="3299" y="130"/>
                      <a:pt x="2882" y="18"/>
                      <a:pt x="2482" y="2"/>
                    </a:cubicBezTo>
                    <a:cubicBezTo>
                      <a:pt x="2455" y="1"/>
                      <a:pt x="2427" y="1"/>
                      <a:pt x="2400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212;p43">
                <a:extLst>
                  <a:ext uri="{FF2B5EF4-FFF2-40B4-BE49-F238E27FC236}">
                    <a16:creationId xmlns:a16="http://schemas.microsoft.com/office/drawing/2014/main" id="{57C3B65F-D251-A44C-9749-9BE876E7BE85}"/>
                  </a:ext>
                </a:extLst>
              </p:cNvPr>
              <p:cNvSpPr/>
              <p:nvPr/>
            </p:nvSpPr>
            <p:spPr>
              <a:xfrm>
                <a:off x="3534738" y="3275925"/>
                <a:ext cx="192175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7687" h="6962" extrusionOk="0">
                    <a:moveTo>
                      <a:pt x="2852" y="1"/>
                    </a:moveTo>
                    <a:cubicBezTo>
                      <a:pt x="2432" y="1"/>
                      <a:pt x="2013" y="86"/>
                      <a:pt x="1650" y="300"/>
                    </a:cubicBezTo>
                    <a:cubicBezTo>
                      <a:pt x="1105" y="620"/>
                      <a:pt x="753" y="1245"/>
                      <a:pt x="849" y="1869"/>
                    </a:cubicBezTo>
                    <a:cubicBezTo>
                      <a:pt x="529" y="1901"/>
                      <a:pt x="0" y="2301"/>
                      <a:pt x="0" y="2622"/>
                    </a:cubicBezTo>
                    <a:cubicBezTo>
                      <a:pt x="0" y="2942"/>
                      <a:pt x="144" y="3246"/>
                      <a:pt x="288" y="3518"/>
                    </a:cubicBezTo>
                    <a:cubicBezTo>
                      <a:pt x="561" y="4127"/>
                      <a:pt x="1553" y="6721"/>
                      <a:pt x="1634" y="6961"/>
                    </a:cubicBezTo>
                    <a:cubicBezTo>
                      <a:pt x="1650" y="6481"/>
                      <a:pt x="1682" y="6065"/>
                      <a:pt x="1794" y="5600"/>
                    </a:cubicBezTo>
                    <a:cubicBezTo>
                      <a:pt x="1842" y="5360"/>
                      <a:pt x="1906" y="5152"/>
                      <a:pt x="1970" y="4912"/>
                    </a:cubicBezTo>
                    <a:cubicBezTo>
                      <a:pt x="1986" y="4847"/>
                      <a:pt x="2002" y="4639"/>
                      <a:pt x="2066" y="4591"/>
                    </a:cubicBezTo>
                    <a:cubicBezTo>
                      <a:pt x="2081" y="4576"/>
                      <a:pt x="2097" y="4570"/>
                      <a:pt x="2114" y="4570"/>
                    </a:cubicBezTo>
                    <a:cubicBezTo>
                      <a:pt x="2170" y="4570"/>
                      <a:pt x="2230" y="4638"/>
                      <a:pt x="2242" y="4687"/>
                    </a:cubicBezTo>
                    <a:cubicBezTo>
                      <a:pt x="2274" y="4767"/>
                      <a:pt x="2274" y="4847"/>
                      <a:pt x="2274" y="4928"/>
                    </a:cubicBezTo>
                    <a:cubicBezTo>
                      <a:pt x="2242" y="5088"/>
                      <a:pt x="2242" y="5248"/>
                      <a:pt x="2242" y="5408"/>
                    </a:cubicBezTo>
                    <a:cubicBezTo>
                      <a:pt x="2242" y="5472"/>
                      <a:pt x="2242" y="5520"/>
                      <a:pt x="2306" y="5552"/>
                    </a:cubicBezTo>
                    <a:cubicBezTo>
                      <a:pt x="2311" y="5554"/>
                      <a:pt x="2316" y="5555"/>
                      <a:pt x="2321" y="5555"/>
                    </a:cubicBezTo>
                    <a:cubicBezTo>
                      <a:pt x="2361" y="5555"/>
                      <a:pt x="2388" y="5501"/>
                      <a:pt x="2402" y="5472"/>
                    </a:cubicBezTo>
                    <a:cubicBezTo>
                      <a:pt x="2530" y="5248"/>
                      <a:pt x="2626" y="5024"/>
                      <a:pt x="2722" y="4799"/>
                    </a:cubicBezTo>
                    <a:cubicBezTo>
                      <a:pt x="2803" y="4623"/>
                      <a:pt x="2947" y="4511"/>
                      <a:pt x="3043" y="4351"/>
                    </a:cubicBezTo>
                    <a:cubicBezTo>
                      <a:pt x="3395" y="3839"/>
                      <a:pt x="3267" y="3230"/>
                      <a:pt x="3203" y="2670"/>
                    </a:cubicBezTo>
                    <a:lnTo>
                      <a:pt x="3203" y="2670"/>
                    </a:lnTo>
                    <a:cubicBezTo>
                      <a:pt x="4388" y="2750"/>
                      <a:pt x="5365" y="3582"/>
                      <a:pt x="6518" y="3807"/>
                    </a:cubicBezTo>
                    <a:cubicBezTo>
                      <a:pt x="6550" y="3807"/>
                      <a:pt x="6598" y="3823"/>
                      <a:pt x="6630" y="3823"/>
                    </a:cubicBezTo>
                    <a:cubicBezTo>
                      <a:pt x="6683" y="3837"/>
                      <a:pt x="6737" y="3844"/>
                      <a:pt x="6792" y="3844"/>
                    </a:cubicBezTo>
                    <a:cubicBezTo>
                      <a:pt x="6921" y="3844"/>
                      <a:pt x="7056" y="3805"/>
                      <a:pt x="7190" y="3727"/>
                    </a:cubicBezTo>
                    <a:cubicBezTo>
                      <a:pt x="7446" y="3630"/>
                      <a:pt x="7606" y="3342"/>
                      <a:pt x="7655" y="3070"/>
                    </a:cubicBezTo>
                    <a:cubicBezTo>
                      <a:pt x="7687" y="2782"/>
                      <a:pt x="7639" y="2510"/>
                      <a:pt x="7590" y="2221"/>
                    </a:cubicBezTo>
                    <a:cubicBezTo>
                      <a:pt x="7446" y="2445"/>
                      <a:pt x="7286" y="2622"/>
                      <a:pt x="7158" y="2846"/>
                    </a:cubicBezTo>
                    <a:cubicBezTo>
                      <a:pt x="7078" y="2269"/>
                      <a:pt x="6950" y="1757"/>
                      <a:pt x="6454" y="1357"/>
                    </a:cubicBezTo>
                    <a:cubicBezTo>
                      <a:pt x="6309" y="1485"/>
                      <a:pt x="6229" y="1677"/>
                      <a:pt x="6277" y="1869"/>
                    </a:cubicBezTo>
                    <a:cubicBezTo>
                      <a:pt x="6069" y="1405"/>
                      <a:pt x="5637" y="1084"/>
                      <a:pt x="5188" y="828"/>
                    </a:cubicBezTo>
                    <a:cubicBezTo>
                      <a:pt x="4644" y="476"/>
                      <a:pt x="4084" y="204"/>
                      <a:pt x="3475" y="60"/>
                    </a:cubicBezTo>
                    <a:cubicBezTo>
                      <a:pt x="3272" y="22"/>
                      <a:pt x="3062" y="1"/>
                      <a:pt x="2852" y="1"/>
                    </a:cubicBezTo>
                    <a:close/>
                  </a:path>
                </a:pathLst>
              </a:custGeom>
              <a:solidFill>
                <a:srgbClr val="D45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213;p43">
                <a:extLst>
                  <a:ext uri="{FF2B5EF4-FFF2-40B4-BE49-F238E27FC236}">
                    <a16:creationId xmlns:a16="http://schemas.microsoft.com/office/drawing/2014/main" id="{4B7C5435-BDBD-7D42-A8DE-9D3280BA0F7F}"/>
                  </a:ext>
                </a:extLst>
              </p:cNvPr>
              <p:cNvSpPr/>
              <p:nvPr/>
            </p:nvSpPr>
            <p:spPr>
              <a:xfrm>
                <a:off x="3664038" y="3408700"/>
                <a:ext cx="802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202" fill="none" extrusionOk="0">
                    <a:moveTo>
                      <a:pt x="161" y="1"/>
                    </a:moveTo>
                    <a:cubicBezTo>
                      <a:pt x="113" y="257"/>
                      <a:pt x="145" y="513"/>
                      <a:pt x="241" y="754"/>
                    </a:cubicBezTo>
                    <a:cubicBezTo>
                      <a:pt x="273" y="850"/>
                      <a:pt x="321" y="962"/>
                      <a:pt x="273" y="1042"/>
                    </a:cubicBezTo>
                    <a:cubicBezTo>
                      <a:pt x="241" y="1138"/>
                      <a:pt x="113" y="1170"/>
                      <a:pt x="0" y="1202"/>
                    </a:cubicBezTo>
                  </a:path>
                </a:pathLst>
              </a:custGeom>
              <a:noFill/>
              <a:ln w="44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214;p43">
                <a:extLst>
                  <a:ext uri="{FF2B5EF4-FFF2-40B4-BE49-F238E27FC236}">
                    <a16:creationId xmlns:a16="http://schemas.microsoft.com/office/drawing/2014/main" id="{E4E0948B-832A-1A43-8B04-52A0F491CE93}"/>
                  </a:ext>
                </a:extLst>
              </p:cNvPr>
              <p:cNvSpPr/>
              <p:nvPr/>
            </p:nvSpPr>
            <p:spPr>
              <a:xfrm>
                <a:off x="3623213" y="3384450"/>
                <a:ext cx="296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67" extrusionOk="0">
                    <a:moveTo>
                      <a:pt x="671" y="1"/>
                    </a:moveTo>
                    <a:cubicBezTo>
                      <a:pt x="628" y="1"/>
                      <a:pt x="585" y="4"/>
                      <a:pt x="545" y="10"/>
                    </a:cubicBezTo>
                    <a:cubicBezTo>
                      <a:pt x="448" y="10"/>
                      <a:pt x="352" y="26"/>
                      <a:pt x="256" y="58"/>
                    </a:cubicBezTo>
                    <a:cubicBezTo>
                      <a:pt x="176" y="106"/>
                      <a:pt x="32" y="138"/>
                      <a:pt x="0" y="250"/>
                    </a:cubicBezTo>
                    <a:cubicBezTo>
                      <a:pt x="16" y="250"/>
                      <a:pt x="16" y="266"/>
                      <a:pt x="32" y="266"/>
                    </a:cubicBezTo>
                    <a:cubicBezTo>
                      <a:pt x="64" y="266"/>
                      <a:pt x="112" y="250"/>
                      <a:pt x="144" y="250"/>
                    </a:cubicBezTo>
                    <a:cubicBezTo>
                      <a:pt x="192" y="218"/>
                      <a:pt x="224" y="202"/>
                      <a:pt x="272" y="202"/>
                    </a:cubicBezTo>
                    <a:cubicBezTo>
                      <a:pt x="352" y="186"/>
                      <a:pt x="448" y="170"/>
                      <a:pt x="545" y="170"/>
                    </a:cubicBezTo>
                    <a:cubicBezTo>
                      <a:pt x="625" y="170"/>
                      <a:pt x="737" y="170"/>
                      <a:pt x="817" y="186"/>
                    </a:cubicBezTo>
                    <a:cubicBezTo>
                      <a:pt x="913" y="202"/>
                      <a:pt x="993" y="250"/>
                      <a:pt x="1089" y="266"/>
                    </a:cubicBezTo>
                    <a:cubicBezTo>
                      <a:pt x="1153" y="266"/>
                      <a:pt x="1185" y="202"/>
                      <a:pt x="1153" y="170"/>
                    </a:cubicBezTo>
                    <a:cubicBezTo>
                      <a:pt x="1037" y="54"/>
                      <a:pt x="849" y="1"/>
                      <a:pt x="671" y="1"/>
                    </a:cubicBezTo>
                    <a:close/>
                  </a:path>
                </a:pathLst>
              </a:custGeom>
              <a:solidFill>
                <a:srgbClr val="7D3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215;p43">
                <a:extLst>
                  <a:ext uri="{FF2B5EF4-FFF2-40B4-BE49-F238E27FC236}">
                    <a16:creationId xmlns:a16="http://schemas.microsoft.com/office/drawing/2014/main" id="{A2B20F8C-5426-D245-B95D-574E18168C37}"/>
                  </a:ext>
                </a:extLst>
              </p:cNvPr>
              <p:cNvSpPr/>
              <p:nvPr/>
            </p:nvSpPr>
            <p:spPr>
              <a:xfrm>
                <a:off x="3634138" y="3400600"/>
                <a:ext cx="135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06" extrusionOk="0">
                    <a:moveTo>
                      <a:pt x="292" y="1"/>
                    </a:moveTo>
                    <a:cubicBezTo>
                      <a:pt x="279" y="1"/>
                      <a:pt x="266" y="2"/>
                      <a:pt x="252" y="5"/>
                    </a:cubicBezTo>
                    <a:cubicBezTo>
                      <a:pt x="0" y="20"/>
                      <a:pt x="26" y="405"/>
                      <a:pt x="284" y="405"/>
                    </a:cubicBezTo>
                    <a:cubicBezTo>
                      <a:pt x="289" y="405"/>
                      <a:pt x="294" y="405"/>
                      <a:pt x="300" y="405"/>
                    </a:cubicBezTo>
                    <a:cubicBezTo>
                      <a:pt x="542" y="375"/>
                      <a:pt x="512" y="1"/>
                      <a:pt x="292" y="1"/>
                    </a:cubicBezTo>
                    <a:close/>
                  </a:path>
                </a:pathLst>
              </a:custGeom>
              <a:solidFill>
                <a:srgbClr val="7D3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216;p43">
                <a:extLst>
                  <a:ext uri="{FF2B5EF4-FFF2-40B4-BE49-F238E27FC236}">
                    <a16:creationId xmlns:a16="http://schemas.microsoft.com/office/drawing/2014/main" id="{E3061849-B19E-DA4A-9BF9-DB312FDDC682}"/>
                  </a:ext>
                </a:extLst>
              </p:cNvPr>
              <p:cNvSpPr/>
              <p:nvPr/>
            </p:nvSpPr>
            <p:spPr>
              <a:xfrm>
                <a:off x="3678163" y="3403500"/>
                <a:ext cx="138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02" extrusionOk="0">
                    <a:moveTo>
                      <a:pt x="284" y="0"/>
                    </a:moveTo>
                    <a:cubicBezTo>
                      <a:pt x="11" y="0"/>
                      <a:pt x="1" y="385"/>
                      <a:pt x="252" y="401"/>
                    </a:cubicBezTo>
                    <a:cubicBezTo>
                      <a:pt x="257" y="401"/>
                      <a:pt x="262" y="402"/>
                      <a:pt x="267" y="402"/>
                    </a:cubicBezTo>
                    <a:cubicBezTo>
                      <a:pt x="510" y="402"/>
                      <a:pt x="551" y="16"/>
                      <a:pt x="300" y="1"/>
                    </a:cubicBezTo>
                    <a:cubicBezTo>
                      <a:pt x="295" y="0"/>
                      <a:pt x="289" y="0"/>
                      <a:pt x="284" y="0"/>
                    </a:cubicBezTo>
                    <a:close/>
                  </a:path>
                </a:pathLst>
              </a:custGeom>
              <a:solidFill>
                <a:srgbClr val="7D3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217;p43">
                <a:extLst>
                  <a:ext uri="{FF2B5EF4-FFF2-40B4-BE49-F238E27FC236}">
                    <a16:creationId xmlns:a16="http://schemas.microsoft.com/office/drawing/2014/main" id="{4D362CFD-F03F-7946-AAEB-408467C5D206}"/>
                  </a:ext>
                </a:extLst>
              </p:cNvPr>
              <p:cNvSpPr/>
              <p:nvPr/>
            </p:nvSpPr>
            <p:spPr>
              <a:xfrm>
                <a:off x="3678838" y="3388125"/>
                <a:ext cx="2245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898" h="296" extrusionOk="0">
                    <a:moveTo>
                      <a:pt x="466" y="1"/>
                    </a:moveTo>
                    <a:cubicBezTo>
                      <a:pt x="444" y="1"/>
                      <a:pt x="423" y="3"/>
                      <a:pt x="401" y="7"/>
                    </a:cubicBezTo>
                    <a:cubicBezTo>
                      <a:pt x="321" y="7"/>
                      <a:pt x="241" y="39"/>
                      <a:pt x="161" y="71"/>
                    </a:cubicBezTo>
                    <a:cubicBezTo>
                      <a:pt x="129" y="103"/>
                      <a:pt x="81" y="119"/>
                      <a:pt x="65" y="135"/>
                    </a:cubicBezTo>
                    <a:lnTo>
                      <a:pt x="17" y="167"/>
                    </a:lnTo>
                    <a:cubicBezTo>
                      <a:pt x="17" y="199"/>
                      <a:pt x="1" y="199"/>
                      <a:pt x="1" y="215"/>
                    </a:cubicBezTo>
                    <a:cubicBezTo>
                      <a:pt x="1" y="231"/>
                      <a:pt x="1" y="263"/>
                      <a:pt x="33" y="263"/>
                    </a:cubicBezTo>
                    <a:lnTo>
                      <a:pt x="97" y="263"/>
                    </a:lnTo>
                    <a:cubicBezTo>
                      <a:pt x="145" y="263"/>
                      <a:pt x="161" y="231"/>
                      <a:pt x="209" y="231"/>
                    </a:cubicBezTo>
                    <a:cubicBezTo>
                      <a:pt x="257" y="231"/>
                      <a:pt x="353" y="215"/>
                      <a:pt x="401" y="215"/>
                    </a:cubicBezTo>
                    <a:cubicBezTo>
                      <a:pt x="465" y="215"/>
                      <a:pt x="529" y="215"/>
                      <a:pt x="593" y="231"/>
                    </a:cubicBezTo>
                    <a:cubicBezTo>
                      <a:pt x="609" y="231"/>
                      <a:pt x="641" y="263"/>
                      <a:pt x="674" y="263"/>
                    </a:cubicBezTo>
                    <a:cubicBezTo>
                      <a:pt x="706" y="279"/>
                      <a:pt x="754" y="295"/>
                      <a:pt x="786" y="295"/>
                    </a:cubicBezTo>
                    <a:cubicBezTo>
                      <a:pt x="834" y="295"/>
                      <a:pt x="866" y="295"/>
                      <a:pt x="882" y="263"/>
                    </a:cubicBezTo>
                    <a:cubicBezTo>
                      <a:pt x="898" y="231"/>
                      <a:pt x="898" y="183"/>
                      <a:pt x="882" y="151"/>
                    </a:cubicBezTo>
                    <a:cubicBezTo>
                      <a:pt x="834" y="71"/>
                      <a:pt x="754" y="55"/>
                      <a:pt x="641" y="39"/>
                    </a:cubicBezTo>
                    <a:cubicBezTo>
                      <a:pt x="583" y="16"/>
                      <a:pt x="524" y="1"/>
                      <a:pt x="466" y="1"/>
                    </a:cubicBezTo>
                    <a:close/>
                  </a:path>
                </a:pathLst>
              </a:custGeom>
              <a:solidFill>
                <a:srgbClr val="7D3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218;p43">
                <a:extLst>
                  <a:ext uri="{FF2B5EF4-FFF2-40B4-BE49-F238E27FC236}">
                    <a16:creationId xmlns:a16="http://schemas.microsoft.com/office/drawing/2014/main" id="{CCED484B-BE54-A443-A2AD-9B66251F9404}"/>
                  </a:ext>
                </a:extLst>
              </p:cNvPr>
              <p:cNvSpPr/>
              <p:nvPr/>
            </p:nvSpPr>
            <p:spPr>
              <a:xfrm>
                <a:off x="3613988" y="3391900"/>
                <a:ext cx="444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330" extrusionOk="0">
                    <a:moveTo>
                      <a:pt x="657" y="160"/>
                    </a:moveTo>
                    <a:cubicBezTo>
                      <a:pt x="801" y="160"/>
                      <a:pt x="946" y="160"/>
                      <a:pt x="1122" y="192"/>
                    </a:cubicBezTo>
                    <a:cubicBezTo>
                      <a:pt x="1202" y="192"/>
                      <a:pt x="1282" y="192"/>
                      <a:pt x="1362" y="208"/>
                    </a:cubicBezTo>
                    <a:cubicBezTo>
                      <a:pt x="1538" y="225"/>
                      <a:pt x="1634" y="305"/>
                      <a:pt x="1618" y="449"/>
                    </a:cubicBezTo>
                    <a:cubicBezTo>
                      <a:pt x="1602" y="561"/>
                      <a:pt x="1554" y="705"/>
                      <a:pt x="1522" y="801"/>
                    </a:cubicBezTo>
                    <a:cubicBezTo>
                      <a:pt x="1426" y="1025"/>
                      <a:pt x="1266" y="1169"/>
                      <a:pt x="1058" y="1185"/>
                    </a:cubicBezTo>
                    <a:cubicBezTo>
                      <a:pt x="1019" y="1192"/>
                      <a:pt x="980" y="1195"/>
                      <a:pt x="939" y="1195"/>
                    </a:cubicBezTo>
                    <a:cubicBezTo>
                      <a:pt x="778" y="1195"/>
                      <a:pt x="609" y="1144"/>
                      <a:pt x="481" y="1041"/>
                    </a:cubicBezTo>
                    <a:cubicBezTo>
                      <a:pt x="353" y="945"/>
                      <a:pt x="305" y="817"/>
                      <a:pt x="305" y="689"/>
                    </a:cubicBezTo>
                    <a:cubicBezTo>
                      <a:pt x="305" y="577"/>
                      <a:pt x="305" y="417"/>
                      <a:pt x="337" y="321"/>
                    </a:cubicBezTo>
                    <a:cubicBezTo>
                      <a:pt x="353" y="289"/>
                      <a:pt x="385" y="257"/>
                      <a:pt x="401" y="241"/>
                    </a:cubicBezTo>
                    <a:cubicBezTo>
                      <a:pt x="465" y="176"/>
                      <a:pt x="561" y="160"/>
                      <a:pt x="657" y="160"/>
                    </a:cubicBezTo>
                    <a:close/>
                    <a:moveTo>
                      <a:pt x="17" y="0"/>
                    </a:moveTo>
                    <a:lnTo>
                      <a:pt x="1" y="449"/>
                    </a:lnTo>
                    <a:lnTo>
                      <a:pt x="161" y="465"/>
                    </a:lnTo>
                    <a:lnTo>
                      <a:pt x="161" y="689"/>
                    </a:lnTo>
                    <a:cubicBezTo>
                      <a:pt x="177" y="865"/>
                      <a:pt x="257" y="1025"/>
                      <a:pt x="401" y="1153"/>
                    </a:cubicBezTo>
                    <a:cubicBezTo>
                      <a:pt x="545" y="1265"/>
                      <a:pt x="753" y="1329"/>
                      <a:pt x="962" y="1329"/>
                    </a:cubicBezTo>
                    <a:cubicBezTo>
                      <a:pt x="994" y="1329"/>
                      <a:pt x="1042" y="1329"/>
                      <a:pt x="1106" y="1297"/>
                    </a:cubicBezTo>
                    <a:cubicBezTo>
                      <a:pt x="1362" y="1265"/>
                      <a:pt x="1586" y="1089"/>
                      <a:pt x="1682" y="817"/>
                    </a:cubicBezTo>
                    <a:cubicBezTo>
                      <a:pt x="1714" y="721"/>
                      <a:pt x="1778" y="561"/>
                      <a:pt x="1778" y="401"/>
                    </a:cubicBezTo>
                    <a:cubicBezTo>
                      <a:pt x="1762" y="225"/>
                      <a:pt x="1602" y="80"/>
                      <a:pt x="1346" y="64"/>
                    </a:cubicBezTo>
                    <a:cubicBezTo>
                      <a:pt x="1266" y="64"/>
                      <a:pt x="1186" y="48"/>
                      <a:pt x="1090" y="48"/>
                    </a:cubicBezTo>
                    <a:cubicBezTo>
                      <a:pt x="914" y="16"/>
                      <a:pt x="753" y="16"/>
                      <a:pt x="641" y="16"/>
                    </a:cubicBezTo>
                    <a:lnTo>
                      <a:pt x="577" y="1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219;p43">
                <a:extLst>
                  <a:ext uri="{FF2B5EF4-FFF2-40B4-BE49-F238E27FC236}">
                    <a16:creationId xmlns:a16="http://schemas.microsoft.com/office/drawing/2014/main" id="{F75EC076-8FEC-584B-9EF9-9B4C3463ABAC}"/>
                  </a:ext>
                </a:extLst>
              </p:cNvPr>
              <p:cNvSpPr/>
              <p:nvPr/>
            </p:nvSpPr>
            <p:spPr>
              <a:xfrm>
                <a:off x="3615188" y="3394700"/>
                <a:ext cx="24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97" h="81" extrusionOk="0">
                    <a:moveTo>
                      <a:pt x="49" y="0"/>
                    </a:moveTo>
                    <a:cubicBezTo>
                      <a:pt x="33" y="0"/>
                      <a:pt x="1" y="16"/>
                      <a:pt x="1" y="32"/>
                    </a:cubicBezTo>
                    <a:cubicBezTo>
                      <a:pt x="1" y="48"/>
                      <a:pt x="33" y="80"/>
                      <a:pt x="49" y="80"/>
                    </a:cubicBezTo>
                    <a:cubicBezTo>
                      <a:pt x="65" y="80"/>
                      <a:pt x="97" y="48"/>
                      <a:pt x="97" y="32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220;p43">
                <a:extLst>
                  <a:ext uri="{FF2B5EF4-FFF2-40B4-BE49-F238E27FC236}">
                    <a16:creationId xmlns:a16="http://schemas.microsoft.com/office/drawing/2014/main" id="{11C3F05E-F769-E94A-992E-6B55C53F3224}"/>
                  </a:ext>
                </a:extLst>
              </p:cNvPr>
              <p:cNvSpPr/>
              <p:nvPr/>
            </p:nvSpPr>
            <p:spPr>
              <a:xfrm>
                <a:off x="3670838" y="3395100"/>
                <a:ext cx="4047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366" extrusionOk="0">
                    <a:moveTo>
                      <a:pt x="362" y="175"/>
                    </a:moveTo>
                    <a:cubicBezTo>
                      <a:pt x="374" y="175"/>
                      <a:pt x="387" y="175"/>
                      <a:pt x="401" y="177"/>
                    </a:cubicBezTo>
                    <a:cubicBezTo>
                      <a:pt x="481" y="177"/>
                      <a:pt x="545" y="177"/>
                      <a:pt x="625" y="193"/>
                    </a:cubicBezTo>
                    <a:cubicBezTo>
                      <a:pt x="785" y="193"/>
                      <a:pt x="929" y="225"/>
                      <a:pt x="1042" y="241"/>
                    </a:cubicBezTo>
                    <a:cubicBezTo>
                      <a:pt x="1138" y="257"/>
                      <a:pt x="1202" y="273"/>
                      <a:pt x="1266" y="337"/>
                    </a:cubicBezTo>
                    <a:cubicBezTo>
                      <a:pt x="1282" y="353"/>
                      <a:pt x="1298" y="385"/>
                      <a:pt x="1298" y="417"/>
                    </a:cubicBezTo>
                    <a:cubicBezTo>
                      <a:pt x="1330" y="545"/>
                      <a:pt x="1330" y="673"/>
                      <a:pt x="1298" y="785"/>
                    </a:cubicBezTo>
                    <a:cubicBezTo>
                      <a:pt x="1282" y="913"/>
                      <a:pt x="1202" y="1041"/>
                      <a:pt x="1106" y="1121"/>
                    </a:cubicBezTo>
                    <a:cubicBezTo>
                      <a:pt x="1006" y="1188"/>
                      <a:pt x="884" y="1223"/>
                      <a:pt x="754" y="1223"/>
                    </a:cubicBezTo>
                    <a:cubicBezTo>
                      <a:pt x="696" y="1223"/>
                      <a:pt x="637" y="1216"/>
                      <a:pt x="577" y="1201"/>
                    </a:cubicBezTo>
                    <a:cubicBezTo>
                      <a:pt x="401" y="1137"/>
                      <a:pt x="273" y="993"/>
                      <a:pt x="209" y="753"/>
                    </a:cubicBezTo>
                    <a:cubicBezTo>
                      <a:pt x="161" y="657"/>
                      <a:pt x="145" y="513"/>
                      <a:pt x="145" y="385"/>
                    </a:cubicBezTo>
                    <a:cubicBezTo>
                      <a:pt x="145" y="253"/>
                      <a:pt x="225" y="175"/>
                      <a:pt x="362" y="175"/>
                    </a:cubicBezTo>
                    <a:close/>
                    <a:moveTo>
                      <a:pt x="417" y="0"/>
                    </a:moveTo>
                    <a:cubicBezTo>
                      <a:pt x="193" y="16"/>
                      <a:pt x="17" y="161"/>
                      <a:pt x="17" y="385"/>
                    </a:cubicBezTo>
                    <a:cubicBezTo>
                      <a:pt x="1" y="545"/>
                      <a:pt x="49" y="705"/>
                      <a:pt x="65" y="801"/>
                    </a:cubicBezTo>
                    <a:cubicBezTo>
                      <a:pt x="145" y="1073"/>
                      <a:pt x="305" y="1265"/>
                      <a:pt x="545" y="1346"/>
                    </a:cubicBezTo>
                    <a:cubicBezTo>
                      <a:pt x="593" y="1362"/>
                      <a:pt x="625" y="1362"/>
                      <a:pt x="673" y="1362"/>
                    </a:cubicBezTo>
                    <a:cubicBezTo>
                      <a:pt x="701" y="1364"/>
                      <a:pt x="729" y="1365"/>
                      <a:pt x="758" y="1365"/>
                    </a:cubicBezTo>
                    <a:cubicBezTo>
                      <a:pt x="909" y="1365"/>
                      <a:pt x="1064" y="1328"/>
                      <a:pt x="1186" y="1233"/>
                    </a:cubicBezTo>
                    <a:cubicBezTo>
                      <a:pt x="1330" y="1137"/>
                      <a:pt x="1426" y="977"/>
                      <a:pt x="1442" y="801"/>
                    </a:cubicBezTo>
                    <a:cubicBezTo>
                      <a:pt x="1458" y="737"/>
                      <a:pt x="1458" y="657"/>
                      <a:pt x="1458" y="577"/>
                    </a:cubicBezTo>
                    <a:lnTo>
                      <a:pt x="1602" y="577"/>
                    </a:lnTo>
                    <a:lnTo>
                      <a:pt x="1618" y="145"/>
                    </a:lnTo>
                    <a:lnTo>
                      <a:pt x="1122" y="80"/>
                    </a:lnTo>
                    <a:cubicBezTo>
                      <a:pt x="1106" y="80"/>
                      <a:pt x="1090" y="80"/>
                      <a:pt x="1058" y="48"/>
                    </a:cubicBezTo>
                    <a:cubicBezTo>
                      <a:pt x="945" y="32"/>
                      <a:pt x="801" y="32"/>
                      <a:pt x="641" y="16"/>
                    </a:cubicBezTo>
                    <a:cubicBezTo>
                      <a:pt x="561" y="16"/>
                      <a:pt x="497" y="16"/>
                      <a:pt x="417" y="0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221;p43">
                <a:extLst>
                  <a:ext uri="{FF2B5EF4-FFF2-40B4-BE49-F238E27FC236}">
                    <a16:creationId xmlns:a16="http://schemas.microsoft.com/office/drawing/2014/main" id="{2C62D8A6-DC88-B049-B179-E28A9E73ACCF}"/>
                  </a:ext>
                </a:extLst>
              </p:cNvPr>
              <p:cNvSpPr/>
              <p:nvPr/>
            </p:nvSpPr>
            <p:spPr>
              <a:xfrm>
                <a:off x="3708063" y="3400700"/>
                <a:ext cx="20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81" extrusionOk="0">
                    <a:moveTo>
                      <a:pt x="33" y="1"/>
                    </a:moveTo>
                    <a:cubicBezTo>
                      <a:pt x="17" y="1"/>
                      <a:pt x="1" y="17"/>
                      <a:pt x="1" y="33"/>
                    </a:cubicBezTo>
                    <a:cubicBezTo>
                      <a:pt x="1" y="49"/>
                      <a:pt x="1" y="81"/>
                      <a:pt x="33" y="81"/>
                    </a:cubicBezTo>
                    <a:cubicBezTo>
                      <a:pt x="65" y="81"/>
                      <a:pt x="81" y="49"/>
                      <a:pt x="81" y="33"/>
                    </a:cubicBezTo>
                    <a:cubicBezTo>
                      <a:pt x="81" y="17"/>
                      <a:pt x="81" y="1"/>
                      <a:pt x="33" y="1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222;p43">
                <a:extLst>
                  <a:ext uri="{FF2B5EF4-FFF2-40B4-BE49-F238E27FC236}">
                    <a16:creationId xmlns:a16="http://schemas.microsoft.com/office/drawing/2014/main" id="{78340B15-5974-3B45-A1B9-A0DA3E870F1B}"/>
                  </a:ext>
                </a:extLst>
              </p:cNvPr>
              <p:cNvSpPr/>
              <p:nvPr/>
            </p:nvSpPr>
            <p:spPr>
              <a:xfrm>
                <a:off x="3654438" y="3398075"/>
                <a:ext cx="196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298" extrusionOk="0">
                    <a:moveTo>
                      <a:pt x="437" y="0"/>
                    </a:moveTo>
                    <a:cubicBezTo>
                      <a:pt x="286" y="0"/>
                      <a:pt x="135" y="41"/>
                      <a:pt x="0" y="122"/>
                    </a:cubicBezTo>
                    <a:lnTo>
                      <a:pt x="96" y="298"/>
                    </a:lnTo>
                    <a:cubicBezTo>
                      <a:pt x="205" y="243"/>
                      <a:pt x="330" y="214"/>
                      <a:pt x="449" y="214"/>
                    </a:cubicBezTo>
                    <a:cubicBezTo>
                      <a:pt x="540" y="214"/>
                      <a:pt x="629" y="231"/>
                      <a:pt x="705" y="266"/>
                    </a:cubicBezTo>
                    <a:lnTo>
                      <a:pt x="785" y="74"/>
                    </a:lnTo>
                    <a:cubicBezTo>
                      <a:pt x="673" y="25"/>
                      <a:pt x="554" y="0"/>
                      <a:pt x="437" y="0"/>
                    </a:cubicBez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223;p43">
                <a:extLst>
                  <a:ext uri="{FF2B5EF4-FFF2-40B4-BE49-F238E27FC236}">
                    <a16:creationId xmlns:a16="http://schemas.microsoft.com/office/drawing/2014/main" id="{02F4C74D-7175-6540-B98E-0178606C7BA6}"/>
                  </a:ext>
                </a:extLst>
              </p:cNvPr>
              <p:cNvSpPr/>
              <p:nvPr/>
            </p:nvSpPr>
            <p:spPr>
              <a:xfrm>
                <a:off x="3554338" y="3392700"/>
                <a:ext cx="596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641" extrusionOk="0">
                    <a:moveTo>
                      <a:pt x="2387" y="0"/>
                    </a:moveTo>
                    <a:lnTo>
                      <a:pt x="625" y="96"/>
                    </a:lnTo>
                    <a:lnTo>
                      <a:pt x="1" y="529"/>
                    </a:lnTo>
                    <a:lnTo>
                      <a:pt x="97" y="641"/>
                    </a:lnTo>
                    <a:lnTo>
                      <a:pt x="641" y="289"/>
                    </a:lnTo>
                    <a:lnTo>
                      <a:pt x="2371" y="433"/>
                    </a:lnTo>
                    <a:lnTo>
                      <a:pt x="2387" y="0"/>
                    </a:lnTo>
                    <a:close/>
                  </a:path>
                </a:pathLst>
              </a:custGeom>
              <a:solidFill>
                <a:srgbClr val="4A11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224;p43">
                <a:extLst>
                  <a:ext uri="{FF2B5EF4-FFF2-40B4-BE49-F238E27FC236}">
                    <a16:creationId xmlns:a16="http://schemas.microsoft.com/office/drawing/2014/main" id="{C4474DA7-32F7-9445-AEB2-C9CA761CAFD9}"/>
                  </a:ext>
                </a:extLst>
              </p:cNvPr>
              <p:cNvSpPr/>
              <p:nvPr/>
            </p:nvSpPr>
            <p:spPr>
              <a:xfrm>
                <a:off x="3561963" y="3386200"/>
                <a:ext cx="28050" cy="4375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750" extrusionOk="0">
                    <a:moveTo>
                      <a:pt x="572" y="1"/>
                    </a:moveTo>
                    <a:cubicBezTo>
                      <a:pt x="398" y="1"/>
                      <a:pt x="224" y="95"/>
                      <a:pt x="160" y="260"/>
                    </a:cubicBezTo>
                    <a:cubicBezTo>
                      <a:pt x="0" y="597"/>
                      <a:pt x="224" y="1061"/>
                      <a:pt x="400" y="1349"/>
                    </a:cubicBezTo>
                    <a:cubicBezTo>
                      <a:pt x="496" y="1509"/>
                      <a:pt x="657" y="1670"/>
                      <a:pt x="833" y="1750"/>
                    </a:cubicBezTo>
                    <a:lnTo>
                      <a:pt x="1105" y="597"/>
                    </a:lnTo>
                    <a:cubicBezTo>
                      <a:pt x="1121" y="340"/>
                      <a:pt x="977" y="68"/>
                      <a:pt x="705" y="20"/>
                    </a:cubicBezTo>
                    <a:cubicBezTo>
                      <a:pt x="662" y="7"/>
                      <a:pt x="617" y="1"/>
                      <a:pt x="572" y="1"/>
                    </a:cubicBezTo>
                    <a:close/>
                  </a:path>
                </a:pathLst>
              </a:custGeom>
              <a:solidFill>
                <a:srgbClr val="F8D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225;p43">
                <a:extLst>
                  <a:ext uri="{FF2B5EF4-FFF2-40B4-BE49-F238E27FC236}">
                    <a16:creationId xmlns:a16="http://schemas.microsoft.com/office/drawing/2014/main" id="{5688A4B7-41ED-B645-8F2F-FD9C7519BD1B}"/>
                  </a:ext>
                </a:extLst>
              </p:cNvPr>
              <p:cNvSpPr/>
              <p:nvPr/>
            </p:nvSpPr>
            <p:spPr>
              <a:xfrm>
                <a:off x="3561963" y="3385100"/>
                <a:ext cx="280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794" fill="none" extrusionOk="0">
                    <a:moveTo>
                      <a:pt x="833" y="1794"/>
                    </a:moveTo>
                    <a:cubicBezTo>
                      <a:pt x="657" y="1714"/>
                      <a:pt x="496" y="1553"/>
                      <a:pt x="400" y="1393"/>
                    </a:cubicBezTo>
                    <a:cubicBezTo>
                      <a:pt x="224" y="1105"/>
                      <a:pt x="0" y="641"/>
                      <a:pt x="160" y="304"/>
                    </a:cubicBezTo>
                    <a:cubicBezTo>
                      <a:pt x="240" y="96"/>
                      <a:pt x="496" y="0"/>
                      <a:pt x="705" y="64"/>
                    </a:cubicBezTo>
                    <a:cubicBezTo>
                      <a:pt x="977" y="112"/>
                      <a:pt x="1121" y="384"/>
                      <a:pt x="1105" y="641"/>
                    </a:cubicBezTo>
                  </a:path>
                </a:pathLst>
              </a:custGeom>
              <a:noFill/>
              <a:ln w="44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226;p43">
                <a:extLst>
                  <a:ext uri="{FF2B5EF4-FFF2-40B4-BE49-F238E27FC236}">
                    <a16:creationId xmlns:a16="http://schemas.microsoft.com/office/drawing/2014/main" id="{FC7E791D-5A45-C544-AD21-A8E2F7E14888}"/>
                  </a:ext>
                </a:extLst>
              </p:cNvPr>
              <p:cNvSpPr/>
              <p:nvPr/>
            </p:nvSpPr>
            <p:spPr>
              <a:xfrm>
                <a:off x="3573563" y="3392300"/>
                <a:ext cx="108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026" fill="none" extrusionOk="0">
                    <a:moveTo>
                      <a:pt x="0" y="305"/>
                    </a:moveTo>
                    <a:lnTo>
                      <a:pt x="0" y="144"/>
                    </a:lnTo>
                    <a:cubicBezTo>
                      <a:pt x="16" y="96"/>
                      <a:pt x="32" y="48"/>
                      <a:pt x="97" y="32"/>
                    </a:cubicBezTo>
                    <a:cubicBezTo>
                      <a:pt x="161" y="0"/>
                      <a:pt x="209" y="32"/>
                      <a:pt x="273" y="64"/>
                    </a:cubicBezTo>
                    <a:cubicBezTo>
                      <a:pt x="433" y="209"/>
                      <a:pt x="369" y="449"/>
                      <a:pt x="369" y="641"/>
                    </a:cubicBezTo>
                    <a:cubicBezTo>
                      <a:pt x="369" y="753"/>
                      <a:pt x="321" y="689"/>
                      <a:pt x="257" y="705"/>
                    </a:cubicBezTo>
                    <a:cubicBezTo>
                      <a:pt x="193" y="737"/>
                      <a:pt x="129" y="785"/>
                      <a:pt x="129" y="865"/>
                    </a:cubicBezTo>
                    <a:cubicBezTo>
                      <a:pt x="129" y="945"/>
                      <a:pt x="193" y="1025"/>
                      <a:pt x="289" y="1025"/>
                    </a:cubicBezTo>
                  </a:path>
                </a:pathLst>
              </a:custGeom>
              <a:noFill/>
              <a:ln w="44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227;p43">
                <a:extLst>
                  <a:ext uri="{FF2B5EF4-FFF2-40B4-BE49-F238E27FC236}">
                    <a16:creationId xmlns:a16="http://schemas.microsoft.com/office/drawing/2014/main" id="{129899BE-58AD-2F4C-8981-F787B895F4B4}"/>
                  </a:ext>
                </a:extLst>
              </p:cNvPr>
              <p:cNvSpPr/>
              <p:nvPr/>
            </p:nvSpPr>
            <p:spPr>
              <a:xfrm>
                <a:off x="3646413" y="3452350"/>
                <a:ext cx="214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305" extrusionOk="0">
                    <a:moveTo>
                      <a:pt x="129" y="0"/>
                    </a:moveTo>
                    <a:cubicBezTo>
                      <a:pt x="49" y="0"/>
                      <a:pt x="1" y="80"/>
                      <a:pt x="49" y="160"/>
                    </a:cubicBezTo>
                    <a:cubicBezTo>
                      <a:pt x="81" y="225"/>
                      <a:pt x="161" y="273"/>
                      <a:pt x="241" y="289"/>
                    </a:cubicBezTo>
                    <a:cubicBezTo>
                      <a:pt x="305" y="305"/>
                      <a:pt x="385" y="305"/>
                      <a:pt x="449" y="305"/>
                    </a:cubicBezTo>
                    <a:cubicBezTo>
                      <a:pt x="497" y="305"/>
                      <a:pt x="561" y="305"/>
                      <a:pt x="641" y="289"/>
                    </a:cubicBezTo>
                    <a:cubicBezTo>
                      <a:pt x="689" y="289"/>
                      <a:pt x="705" y="273"/>
                      <a:pt x="737" y="241"/>
                    </a:cubicBezTo>
                    <a:cubicBezTo>
                      <a:pt x="770" y="225"/>
                      <a:pt x="802" y="209"/>
                      <a:pt x="818" y="192"/>
                    </a:cubicBezTo>
                    <a:cubicBezTo>
                      <a:pt x="858" y="152"/>
                      <a:pt x="830" y="89"/>
                      <a:pt x="792" y="89"/>
                    </a:cubicBezTo>
                    <a:cubicBezTo>
                      <a:pt x="785" y="89"/>
                      <a:pt x="777" y="91"/>
                      <a:pt x="770" y="96"/>
                    </a:cubicBezTo>
                    <a:lnTo>
                      <a:pt x="385" y="96"/>
                    </a:lnTo>
                    <a:cubicBezTo>
                      <a:pt x="369" y="96"/>
                      <a:pt x="321" y="64"/>
                      <a:pt x="305" y="64"/>
                    </a:cubicBezTo>
                    <a:cubicBezTo>
                      <a:pt x="289" y="64"/>
                      <a:pt x="241" y="48"/>
                      <a:pt x="225" y="48"/>
                    </a:cubicBezTo>
                    <a:cubicBezTo>
                      <a:pt x="241" y="48"/>
                      <a:pt x="209" y="48"/>
                      <a:pt x="209" y="32"/>
                    </a:cubicBezTo>
                    <a:cubicBezTo>
                      <a:pt x="177" y="0"/>
                      <a:pt x="161" y="0"/>
                      <a:pt x="129" y="0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228;p43">
                <a:extLst>
                  <a:ext uri="{FF2B5EF4-FFF2-40B4-BE49-F238E27FC236}">
                    <a16:creationId xmlns:a16="http://schemas.microsoft.com/office/drawing/2014/main" id="{F664A150-3367-BE46-A670-E0C09842C654}"/>
                  </a:ext>
                </a:extLst>
              </p:cNvPr>
              <p:cNvSpPr/>
              <p:nvPr/>
            </p:nvSpPr>
            <p:spPr>
              <a:xfrm>
                <a:off x="3537138" y="4012225"/>
                <a:ext cx="72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8" extrusionOk="0">
                    <a:moveTo>
                      <a:pt x="22" y="1"/>
                    </a:moveTo>
                    <a:cubicBezTo>
                      <a:pt x="18" y="1"/>
                      <a:pt x="11" y="3"/>
                      <a:pt x="0" y="8"/>
                    </a:cubicBezTo>
                    <a:cubicBezTo>
                      <a:pt x="22" y="8"/>
                      <a:pt x="29" y="1"/>
                      <a:pt x="22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229;p43">
                <a:extLst>
                  <a:ext uri="{FF2B5EF4-FFF2-40B4-BE49-F238E27FC236}">
                    <a16:creationId xmlns:a16="http://schemas.microsoft.com/office/drawing/2014/main" id="{2EF69D66-6491-3B4C-82F0-566C8AB68503}"/>
                  </a:ext>
                </a:extLst>
              </p:cNvPr>
              <p:cNvSpPr/>
              <p:nvPr/>
            </p:nvSpPr>
            <p:spPr>
              <a:xfrm>
                <a:off x="3536388" y="4011825"/>
                <a:ext cx="37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8" extrusionOk="0">
                    <a:moveTo>
                      <a:pt x="4" y="1"/>
                    </a:moveTo>
                    <a:cubicBezTo>
                      <a:pt x="0" y="1"/>
                      <a:pt x="4" y="8"/>
                      <a:pt x="14" y="8"/>
                    </a:cubicBezTo>
                    <a:cubicBezTo>
                      <a:pt x="9" y="3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230;p43">
                <a:extLst>
                  <a:ext uri="{FF2B5EF4-FFF2-40B4-BE49-F238E27FC236}">
                    <a16:creationId xmlns:a16="http://schemas.microsoft.com/office/drawing/2014/main" id="{F81D27AE-55F2-8D41-B0FA-BCA81ECC2BEF}"/>
                  </a:ext>
                </a:extLst>
              </p:cNvPr>
              <p:cNvSpPr/>
              <p:nvPr/>
            </p:nvSpPr>
            <p:spPr>
              <a:xfrm>
                <a:off x="3492888" y="3974375"/>
                <a:ext cx="69900" cy="86925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3477" extrusionOk="0">
                    <a:moveTo>
                      <a:pt x="1994" y="1"/>
                    </a:moveTo>
                    <a:lnTo>
                      <a:pt x="425" y="305"/>
                    </a:lnTo>
                    <a:cubicBezTo>
                      <a:pt x="425" y="305"/>
                      <a:pt x="233" y="881"/>
                      <a:pt x="281" y="1442"/>
                    </a:cubicBezTo>
                    <a:cubicBezTo>
                      <a:pt x="313" y="2002"/>
                      <a:pt x="361" y="2243"/>
                      <a:pt x="361" y="2243"/>
                    </a:cubicBezTo>
                    <a:cubicBezTo>
                      <a:pt x="361" y="2243"/>
                      <a:pt x="214" y="2161"/>
                      <a:pt x="142" y="2161"/>
                    </a:cubicBezTo>
                    <a:cubicBezTo>
                      <a:pt x="113" y="2161"/>
                      <a:pt x="96" y="2174"/>
                      <a:pt x="105" y="2211"/>
                    </a:cubicBezTo>
                    <a:cubicBezTo>
                      <a:pt x="105" y="2349"/>
                      <a:pt x="1" y="2950"/>
                      <a:pt x="208" y="2950"/>
                    </a:cubicBezTo>
                    <a:cubicBezTo>
                      <a:pt x="216" y="2950"/>
                      <a:pt x="224" y="2949"/>
                      <a:pt x="233" y="2947"/>
                    </a:cubicBezTo>
                    <a:lnTo>
                      <a:pt x="473" y="2915"/>
                    </a:lnTo>
                    <a:cubicBezTo>
                      <a:pt x="473" y="2915"/>
                      <a:pt x="633" y="3267"/>
                      <a:pt x="761" y="3283"/>
                    </a:cubicBezTo>
                    <a:cubicBezTo>
                      <a:pt x="785" y="3291"/>
                      <a:pt x="823" y="3294"/>
                      <a:pt x="867" y="3294"/>
                    </a:cubicBezTo>
                    <a:cubicBezTo>
                      <a:pt x="998" y="3294"/>
                      <a:pt x="1178" y="3267"/>
                      <a:pt x="1178" y="3267"/>
                    </a:cubicBezTo>
                    <a:lnTo>
                      <a:pt x="1178" y="3267"/>
                    </a:lnTo>
                    <a:cubicBezTo>
                      <a:pt x="1178" y="3267"/>
                      <a:pt x="1018" y="3476"/>
                      <a:pt x="1338" y="3476"/>
                    </a:cubicBezTo>
                    <a:cubicBezTo>
                      <a:pt x="1348" y="3476"/>
                      <a:pt x="1359" y="3476"/>
                      <a:pt x="1369" y="3476"/>
                    </a:cubicBezTo>
                    <a:cubicBezTo>
                      <a:pt x="1674" y="3476"/>
                      <a:pt x="1914" y="3251"/>
                      <a:pt x="1914" y="3251"/>
                    </a:cubicBezTo>
                    <a:lnTo>
                      <a:pt x="2379" y="3251"/>
                    </a:lnTo>
                    <a:lnTo>
                      <a:pt x="2795" y="2243"/>
                    </a:lnTo>
                    <a:lnTo>
                      <a:pt x="1994" y="1"/>
                    </a:lnTo>
                    <a:close/>
                  </a:path>
                </a:pathLst>
              </a:custGeom>
              <a:solidFill>
                <a:srgbClr val="F8D0B1"/>
              </a:solidFill>
              <a:ln w="4800" cap="rnd" cmpd="sng">
                <a:solidFill>
                  <a:srgbClr val="F4BB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231;p43">
                <a:extLst>
                  <a:ext uri="{FF2B5EF4-FFF2-40B4-BE49-F238E27FC236}">
                    <a16:creationId xmlns:a16="http://schemas.microsoft.com/office/drawing/2014/main" id="{720D4746-433B-544B-B096-87C6742E3A18}"/>
                  </a:ext>
                </a:extLst>
              </p:cNvPr>
              <p:cNvSpPr/>
              <p:nvPr/>
            </p:nvSpPr>
            <p:spPr>
              <a:xfrm>
                <a:off x="3539138" y="4043225"/>
                <a:ext cx="96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85" extrusionOk="0">
                    <a:moveTo>
                      <a:pt x="353" y="1"/>
                    </a:moveTo>
                    <a:cubicBezTo>
                      <a:pt x="321" y="1"/>
                      <a:pt x="305" y="17"/>
                      <a:pt x="289" y="33"/>
                    </a:cubicBezTo>
                    <a:cubicBezTo>
                      <a:pt x="273" y="49"/>
                      <a:pt x="257" y="81"/>
                      <a:pt x="257" y="97"/>
                    </a:cubicBezTo>
                    <a:cubicBezTo>
                      <a:pt x="225" y="129"/>
                      <a:pt x="192" y="177"/>
                      <a:pt x="176" y="209"/>
                    </a:cubicBezTo>
                    <a:cubicBezTo>
                      <a:pt x="144" y="257"/>
                      <a:pt x="128" y="289"/>
                      <a:pt x="96" y="337"/>
                    </a:cubicBezTo>
                    <a:cubicBezTo>
                      <a:pt x="64" y="353"/>
                      <a:pt x="64" y="369"/>
                      <a:pt x="48" y="401"/>
                    </a:cubicBezTo>
                    <a:cubicBezTo>
                      <a:pt x="48" y="417"/>
                      <a:pt x="32" y="417"/>
                      <a:pt x="32" y="433"/>
                    </a:cubicBezTo>
                    <a:cubicBezTo>
                      <a:pt x="0" y="449"/>
                      <a:pt x="0" y="481"/>
                      <a:pt x="0" y="497"/>
                    </a:cubicBezTo>
                    <a:cubicBezTo>
                      <a:pt x="0" y="529"/>
                      <a:pt x="32" y="561"/>
                      <a:pt x="64" y="577"/>
                    </a:cubicBezTo>
                    <a:cubicBezTo>
                      <a:pt x="78" y="582"/>
                      <a:pt x="90" y="584"/>
                      <a:pt x="100" y="584"/>
                    </a:cubicBezTo>
                    <a:cubicBezTo>
                      <a:pt x="123" y="584"/>
                      <a:pt x="138" y="573"/>
                      <a:pt x="160" y="561"/>
                    </a:cubicBezTo>
                    <a:cubicBezTo>
                      <a:pt x="192" y="529"/>
                      <a:pt x="209" y="513"/>
                      <a:pt x="209" y="481"/>
                    </a:cubicBezTo>
                    <a:cubicBezTo>
                      <a:pt x="225" y="449"/>
                      <a:pt x="225" y="433"/>
                      <a:pt x="257" y="417"/>
                    </a:cubicBezTo>
                    <a:lnTo>
                      <a:pt x="305" y="289"/>
                    </a:lnTo>
                    <a:lnTo>
                      <a:pt x="369" y="177"/>
                    </a:lnTo>
                    <a:cubicBezTo>
                      <a:pt x="385" y="145"/>
                      <a:pt x="385" y="129"/>
                      <a:pt x="385" y="97"/>
                    </a:cubicBezTo>
                    <a:lnTo>
                      <a:pt x="385" y="49"/>
                    </a:lnTo>
                    <a:lnTo>
                      <a:pt x="385" y="17"/>
                    </a:lnTo>
                    <a:cubicBezTo>
                      <a:pt x="385" y="1"/>
                      <a:pt x="369" y="1"/>
                      <a:pt x="353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232;p43">
                <a:extLst>
                  <a:ext uri="{FF2B5EF4-FFF2-40B4-BE49-F238E27FC236}">
                    <a16:creationId xmlns:a16="http://schemas.microsoft.com/office/drawing/2014/main" id="{57157B7B-F161-F54B-919A-664ADCDDF08E}"/>
                  </a:ext>
                </a:extLst>
              </p:cNvPr>
              <p:cNvSpPr/>
              <p:nvPr/>
            </p:nvSpPr>
            <p:spPr>
              <a:xfrm>
                <a:off x="3500313" y="4036425"/>
                <a:ext cx="1442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530" extrusionOk="0">
                    <a:moveTo>
                      <a:pt x="528" y="1"/>
                    </a:moveTo>
                    <a:cubicBezTo>
                      <a:pt x="464" y="33"/>
                      <a:pt x="416" y="65"/>
                      <a:pt x="384" y="113"/>
                    </a:cubicBezTo>
                    <a:cubicBezTo>
                      <a:pt x="336" y="145"/>
                      <a:pt x="304" y="193"/>
                      <a:pt x="256" y="209"/>
                    </a:cubicBezTo>
                    <a:cubicBezTo>
                      <a:pt x="224" y="241"/>
                      <a:pt x="176" y="289"/>
                      <a:pt x="144" y="305"/>
                    </a:cubicBezTo>
                    <a:cubicBezTo>
                      <a:pt x="144" y="305"/>
                      <a:pt x="112" y="305"/>
                      <a:pt x="112" y="321"/>
                    </a:cubicBezTo>
                    <a:cubicBezTo>
                      <a:pt x="96" y="321"/>
                      <a:pt x="96" y="353"/>
                      <a:pt x="80" y="353"/>
                    </a:cubicBezTo>
                    <a:cubicBezTo>
                      <a:pt x="32" y="369"/>
                      <a:pt x="16" y="401"/>
                      <a:pt x="16" y="449"/>
                    </a:cubicBezTo>
                    <a:cubicBezTo>
                      <a:pt x="0" y="481"/>
                      <a:pt x="32" y="529"/>
                      <a:pt x="80" y="529"/>
                    </a:cubicBezTo>
                    <a:cubicBezTo>
                      <a:pt x="112" y="529"/>
                      <a:pt x="160" y="513"/>
                      <a:pt x="192" y="481"/>
                    </a:cubicBezTo>
                    <a:lnTo>
                      <a:pt x="256" y="433"/>
                    </a:lnTo>
                    <a:lnTo>
                      <a:pt x="384" y="305"/>
                    </a:lnTo>
                    <a:lnTo>
                      <a:pt x="496" y="193"/>
                    </a:lnTo>
                    <a:cubicBezTo>
                      <a:pt x="528" y="161"/>
                      <a:pt x="544" y="145"/>
                      <a:pt x="561" y="113"/>
                    </a:cubicBezTo>
                    <a:cubicBezTo>
                      <a:pt x="577" y="81"/>
                      <a:pt x="577" y="49"/>
                      <a:pt x="577" y="1"/>
                    </a:cubicBezTo>
                    <a:lnTo>
                      <a:pt x="577" y="1"/>
                    </a:lnTo>
                    <a:cubicBezTo>
                      <a:pt x="577" y="11"/>
                      <a:pt x="573" y="15"/>
                      <a:pt x="568" y="15"/>
                    </a:cubicBezTo>
                    <a:cubicBezTo>
                      <a:pt x="557" y="15"/>
                      <a:pt x="539" y="1"/>
                      <a:pt x="528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233;p43">
                <a:extLst>
                  <a:ext uri="{FF2B5EF4-FFF2-40B4-BE49-F238E27FC236}">
                    <a16:creationId xmlns:a16="http://schemas.microsoft.com/office/drawing/2014/main" id="{701DBA3E-094D-4044-9DB3-FF8DC4C21869}"/>
                  </a:ext>
                </a:extLst>
              </p:cNvPr>
              <p:cNvSpPr/>
              <p:nvPr/>
            </p:nvSpPr>
            <p:spPr>
              <a:xfrm>
                <a:off x="3518713" y="4041475"/>
                <a:ext cx="1485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737" extrusionOk="0">
                    <a:moveTo>
                      <a:pt x="542" y="1"/>
                    </a:moveTo>
                    <a:cubicBezTo>
                      <a:pt x="538" y="1"/>
                      <a:pt x="533" y="3"/>
                      <a:pt x="529" y="7"/>
                    </a:cubicBezTo>
                    <a:cubicBezTo>
                      <a:pt x="465" y="23"/>
                      <a:pt x="433" y="71"/>
                      <a:pt x="385" y="119"/>
                    </a:cubicBezTo>
                    <a:cubicBezTo>
                      <a:pt x="337" y="167"/>
                      <a:pt x="305" y="231"/>
                      <a:pt x="273" y="279"/>
                    </a:cubicBezTo>
                    <a:cubicBezTo>
                      <a:pt x="193" y="391"/>
                      <a:pt x="129" y="487"/>
                      <a:pt x="49" y="583"/>
                    </a:cubicBezTo>
                    <a:cubicBezTo>
                      <a:pt x="1" y="631"/>
                      <a:pt x="49" y="711"/>
                      <a:pt x="81" y="727"/>
                    </a:cubicBezTo>
                    <a:cubicBezTo>
                      <a:pt x="102" y="733"/>
                      <a:pt x="122" y="736"/>
                      <a:pt x="139" y="736"/>
                    </a:cubicBezTo>
                    <a:cubicBezTo>
                      <a:pt x="175" y="736"/>
                      <a:pt x="203" y="722"/>
                      <a:pt x="225" y="679"/>
                    </a:cubicBezTo>
                    <a:cubicBezTo>
                      <a:pt x="305" y="583"/>
                      <a:pt x="369" y="487"/>
                      <a:pt x="433" y="391"/>
                    </a:cubicBezTo>
                    <a:cubicBezTo>
                      <a:pt x="465" y="343"/>
                      <a:pt x="481" y="279"/>
                      <a:pt x="529" y="231"/>
                    </a:cubicBezTo>
                    <a:cubicBezTo>
                      <a:pt x="545" y="167"/>
                      <a:pt x="593" y="103"/>
                      <a:pt x="593" y="39"/>
                    </a:cubicBezTo>
                    <a:cubicBezTo>
                      <a:pt x="570" y="15"/>
                      <a:pt x="555" y="1"/>
                      <a:pt x="542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234;p43">
                <a:extLst>
                  <a:ext uri="{FF2B5EF4-FFF2-40B4-BE49-F238E27FC236}">
                    <a16:creationId xmlns:a16="http://schemas.microsoft.com/office/drawing/2014/main" id="{AB55E15A-BF93-2D42-9AE7-D208D0A8967C}"/>
                  </a:ext>
                </a:extLst>
              </p:cNvPr>
              <p:cNvSpPr/>
              <p:nvPr/>
            </p:nvSpPr>
            <p:spPr>
              <a:xfrm>
                <a:off x="3548738" y="4030900"/>
                <a:ext cx="802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74" extrusionOk="0">
                    <a:moveTo>
                      <a:pt x="112" y="1"/>
                    </a:moveTo>
                    <a:cubicBezTo>
                      <a:pt x="81" y="1"/>
                      <a:pt x="44" y="27"/>
                      <a:pt x="33" y="62"/>
                    </a:cubicBezTo>
                    <a:cubicBezTo>
                      <a:pt x="1" y="94"/>
                      <a:pt x="1" y="126"/>
                      <a:pt x="49" y="142"/>
                    </a:cubicBezTo>
                    <a:cubicBezTo>
                      <a:pt x="65" y="174"/>
                      <a:pt x="81" y="174"/>
                      <a:pt x="129" y="174"/>
                    </a:cubicBezTo>
                    <a:lnTo>
                      <a:pt x="161" y="174"/>
                    </a:lnTo>
                    <a:cubicBezTo>
                      <a:pt x="193" y="174"/>
                      <a:pt x="193" y="174"/>
                      <a:pt x="209" y="142"/>
                    </a:cubicBezTo>
                    <a:lnTo>
                      <a:pt x="193" y="142"/>
                    </a:lnTo>
                    <a:cubicBezTo>
                      <a:pt x="209" y="142"/>
                      <a:pt x="225" y="126"/>
                      <a:pt x="241" y="126"/>
                    </a:cubicBezTo>
                    <a:lnTo>
                      <a:pt x="273" y="126"/>
                    </a:lnTo>
                    <a:cubicBezTo>
                      <a:pt x="289" y="126"/>
                      <a:pt x="289" y="110"/>
                      <a:pt x="305" y="110"/>
                    </a:cubicBezTo>
                    <a:cubicBezTo>
                      <a:pt x="305" y="110"/>
                      <a:pt x="305" y="78"/>
                      <a:pt x="321" y="78"/>
                    </a:cubicBezTo>
                    <a:lnTo>
                      <a:pt x="321" y="62"/>
                    </a:lnTo>
                    <a:lnTo>
                      <a:pt x="305" y="46"/>
                    </a:lnTo>
                    <a:lnTo>
                      <a:pt x="305" y="46"/>
                    </a:lnTo>
                    <a:cubicBezTo>
                      <a:pt x="308" y="49"/>
                      <a:pt x="311" y="50"/>
                      <a:pt x="313" y="50"/>
                    </a:cubicBezTo>
                    <a:cubicBezTo>
                      <a:pt x="318" y="50"/>
                      <a:pt x="318" y="41"/>
                      <a:pt x="313" y="41"/>
                    </a:cubicBezTo>
                    <a:cubicBezTo>
                      <a:pt x="311" y="41"/>
                      <a:pt x="308" y="42"/>
                      <a:pt x="305" y="46"/>
                    </a:cubicBezTo>
                    <a:lnTo>
                      <a:pt x="289" y="30"/>
                    </a:lnTo>
                    <a:lnTo>
                      <a:pt x="289" y="30"/>
                    </a:lnTo>
                    <a:cubicBezTo>
                      <a:pt x="289" y="30"/>
                      <a:pt x="289" y="35"/>
                      <a:pt x="292" y="39"/>
                    </a:cubicBezTo>
                    <a:lnTo>
                      <a:pt x="292" y="39"/>
                    </a:lnTo>
                    <a:cubicBezTo>
                      <a:pt x="296" y="41"/>
                      <a:pt x="300" y="43"/>
                      <a:pt x="305" y="46"/>
                    </a:cubicBezTo>
                    <a:cubicBezTo>
                      <a:pt x="298" y="46"/>
                      <a:pt x="294" y="42"/>
                      <a:pt x="292" y="39"/>
                    </a:cubicBezTo>
                    <a:lnTo>
                      <a:pt x="292" y="39"/>
                    </a:lnTo>
                    <a:cubicBezTo>
                      <a:pt x="264" y="25"/>
                      <a:pt x="239" y="14"/>
                      <a:pt x="225" y="14"/>
                    </a:cubicBezTo>
                    <a:lnTo>
                      <a:pt x="145" y="14"/>
                    </a:lnTo>
                    <a:cubicBezTo>
                      <a:pt x="136" y="5"/>
                      <a:pt x="124" y="1"/>
                      <a:pt x="112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235;p43">
                <a:extLst>
                  <a:ext uri="{FF2B5EF4-FFF2-40B4-BE49-F238E27FC236}">
                    <a16:creationId xmlns:a16="http://schemas.microsoft.com/office/drawing/2014/main" id="{30AD0FFA-D8A6-2740-8FF8-2F7F417CFC67}"/>
                  </a:ext>
                </a:extLst>
              </p:cNvPr>
              <p:cNvSpPr/>
              <p:nvPr/>
            </p:nvSpPr>
            <p:spPr>
              <a:xfrm>
                <a:off x="3536738" y="4030025"/>
                <a:ext cx="68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77" extrusionOk="0">
                    <a:moveTo>
                      <a:pt x="80" y="1"/>
                    </a:moveTo>
                    <a:cubicBezTo>
                      <a:pt x="64" y="1"/>
                      <a:pt x="64" y="1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lnTo>
                      <a:pt x="48" y="17"/>
                    </a:lnTo>
                    <a:cubicBezTo>
                      <a:pt x="37" y="17"/>
                      <a:pt x="30" y="20"/>
                      <a:pt x="25" y="25"/>
                    </a:cubicBezTo>
                    <a:lnTo>
                      <a:pt x="25" y="25"/>
                    </a:lnTo>
                    <a:cubicBezTo>
                      <a:pt x="15" y="36"/>
                      <a:pt x="11" y="54"/>
                      <a:pt x="0" y="65"/>
                    </a:cubicBezTo>
                    <a:cubicBezTo>
                      <a:pt x="4" y="60"/>
                      <a:pt x="9" y="57"/>
                      <a:pt x="15" y="55"/>
                    </a:cubicBezTo>
                    <a:lnTo>
                      <a:pt x="15" y="55"/>
                    </a:lnTo>
                    <a:cubicBezTo>
                      <a:pt x="13" y="59"/>
                      <a:pt x="10" y="65"/>
                      <a:pt x="0" y="65"/>
                    </a:cubicBezTo>
                    <a:lnTo>
                      <a:pt x="0" y="97"/>
                    </a:lnTo>
                    <a:cubicBezTo>
                      <a:pt x="0" y="129"/>
                      <a:pt x="0" y="145"/>
                      <a:pt x="16" y="145"/>
                    </a:cubicBezTo>
                    <a:lnTo>
                      <a:pt x="16" y="161"/>
                    </a:lnTo>
                    <a:cubicBezTo>
                      <a:pt x="16" y="161"/>
                      <a:pt x="16" y="177"/>
                      <a:pt x="48" y="177"/>
                    </a:cubicBezTo>
                    <a:lnTo>
                      <a:pt x="176" y="177"/>
                    </a:lnTo>
                    <a:cubicBezTo>
                      <a:pt x="208" y="177"/>
                      <a:pt x="208" y="161"/>
                      <a:pt x="224" y="161"/>
                    </a:cubicBezTo>
                    <a:cubicBezTo>
                      <a:pt x="240" y="145"/>
                      <a:pt x="272" y="129"/>
                      <a:pt x="272" y="97"/>
                    </a:cubicBezTo>
                    <a:cubicBezTo>
                      <a:pt x="272" y="81"/>
                      <a:pt x="224" y="49"/>
                      <a:pt x="208" y="17"/>
                    </a:cubicBezTo>
                    <a:cubicBezTo>
                      <a:pt x="192" y="17"/>
                      <a:pt x="192" y="1"/>
                      <a:pt x="160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236;p43">
                <a:extLst>
                  <a:ext uri="{FF2B5EF4-FFF2-40B4-BE49-F238E27FC236}">
                    <a16:creationId xmlns:a16="http://schemas.microsoft.com/office/drawing/2014/main" id="{08DE2081-ECEF-FF4D-823A-34971B0F7647}"/>
                  </a:ext>
                </a:extLst>
              </p:cNvPr>
              <p:cNvSpPr/>
              <p:nvPr/>
            </p:nvSpPr>
            <p:spPr>
              <a:xfrm>
                <a:off x="3518713" y="4027750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401" y="156"/>
                    </a:moveTo>
                    <a:cubicBezTo>
                      <a:pt x="401" y="156"/>
                      <a:pt x="401" y="156"/>
                      <a:pt x="401" y="156"/>
                    </a:cubicBezTo>
                    <a:lnTo>
                      <a:pt x="401" y="156"/>
                    </a:lnTo>
                    <a:cubicBezTo>
                      <a:pt x="401" y="156"/>
                      <a:pt x="401" y="156"/>
                      <a:pt x="401" y="156"/>
                    </a:cubicBezTo>
                    <a:close/>
                    <a:moveTo>
                      <a:pt x="401" y="156"/>
                    </a:moveTo>
                    <a:cubicBezTo>
                      <a:pt x="401" y="164"/>
                      <a:pt x="409" y="168"/>
                      <a:pt x="413" y="168"/>
                    </a:cubicBezTo>
                    <a:cubicBezTo>
                      <a:pt x="417" y="168"/>
                      <a:pt x="417" y="164"/>
                      <a:pt x="401" y="156"/>
                    </a:cubicBezTo>
                    <a:close/>
                    <a:moveTo>
                      <a:pt x="91" y="1"/>
                    </a:moveTo>
                    <a:cubicBezTo>
                      <a:pt x="67" y="1"/>
                      <a:pt x="45" y="9"/>
                      <a:pt x="17" y="27"/>
                    </a:cubicBezTo>
                    <a:cubicBezTo>
                      <a:pt x="1" y="76"/>
                      <a:pt x="1" y="124"/>
                      <a:pt x="17" y="156"/>
                    </a:cubicBezTo>
                    <a:cubicBezTo>
                      <a:pt x="49" y="156"/>
                      <a:pt x="49" y="172"/>
                      <a:pt x="65" y="172"/>
                    </a:cubicBezTo>
                    <a:cubicBezTo>
                      <a:pt x="81" y="172"/>
                      <a:pt x="81" y="188"/>
                      <a:pt x="97" y="188"/>
                    </a:cubicBezTo>
                    <a:cubicBezTo>
                      <a:pt x="129" y="188"/>
                      <a:pt x="145" y="220"/>
                      <a:pt x="145" y="220"/>
                    </a:cubicBezTo>
                    <a:lnTo>
                      <a:pt x="209" y="220"/>
                    </a:lnTo>
                    <a:cubicBezTo>
                      <a:pt x="225" y="220"/>
                      <a:pt x="238" y="220"/>
                      <a:pt x="250" y="215"/>
                    </a:cubicBezTo>
                    <a:lnTo>
                      <a:pt x="250" y="215"/>
                    </a:lnTo>
                    <a:cubicBezTo>
                      <a:pt x="247" y="218"/>
                      <a:pt x="245" y="220"/>
                      <a:pt x="241" y="220"/>
                    </a:cubicBezTo>
                    <a:cubicBezTo>
                      <a:pt x="257" y="220"/>
                      <a:pt x="257" y="220"/>
                      <a:pt x="289" y="188"/>
                    </a:cubicBezTo>
                    <a:lnTo>
                      <a:pt x="289" y="188"/>
                    </a:lnTo>
                    <a:cubicBezTo>
                      <a:pt x="289" y="188"/>
                      <a:pt x="289" y="188"/>
                      <a:pt x="289" y="188"/>
                    </a:cubicBezTo>
                    <a:lnTo>
                      <a:pt x="305" y="172"/>
                    </a:lnTo>
                    <a:cubicBezTo>
                      <a:pt x="338" y="178"/>
                      <a:pt x="357" y="182"/>
                      <a:pt x="370" y="182"/>
                    </a:cubicBezTo>
                    <a:cubicBezTo>
                      <a:pt x="383" y="182"/>
                      <a:pt x="389" y="178"/>
                      <a:pt x="395" y="168"/>
                    </a:cubicBezTo>
                    <a:lnTo>
                      <a:pt x="395" y="168"/>
                    </a:ln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7" y="168"/>
                      <a:pt x="401" y="164"/>
                      <a:pt x="401" y="156"/>
                    </a:cubicBezTo>
                    <a:lnTo>
                      <a:pt x="401" y="156"/>
                    </a:lnTo>
                    <a:cubicBezTo>
                      <a:pt x="401" y="161"/>
                      <a:pt x="399" y="162"/>
                      <a:pt x="397" y="163"/>
                    </a:cubicBezTo>
                    <a:lnTo>
                      <a:pt x="397" y="163"/>
                    </a:lnTo>
                    <a:cubicBezTo>
                      <a:pt x="399" y="160"/>
                      <a:pt x="400" y="158"/>
                      <a:pt x="401" y="156"/>
                    </a:cubicBezTo>
                    <a:lnTo>
                      <a:pt x="401" y="156"/>
                    </a:lnTo>
                    <a:cubicBezTo>
                      <a:pt x="401" y="156"/>
                      <a:pt x="401" y="156"/>
                      <a:pt x="401" y="156"/>
                    </a:cubicBezTo>
                    <a:lnTo>
                      <a:pt x="401" y="156"/>
                    </a:lnTo>
                    <a:cubicBezTo>
                      <a:pt x="398" y="158"/>
                      <a:pt x="396" y="161"/>
                      <a:pt x="395" y="162"/>
                    </a:cubicBezTo>
                    <a:lnTo>
                      <a:pt x="395" y="162"/>
                    </a:lnTo>
                    <a:cubicBezTo>
                      <a:pt x="391" y="161"/>
                      <a:pt x="385" y="156"/>
                      <a:pt x="385" y="156"/>
                    </a:cubicBezTo>
                    <a:lnTo>
                      <a:pt x="401" y="156"/>
                    </a:lnTo>
                    <a:cubicBezTo>
                      <a:pt x="385" y="156"/>
                      <a:pt x="385" y="140"/>
                      <a:pt x="369" y="140"/>
                    </a:cubicBezTo>
                    <a:lnTo>
                      <a:pt x="337" y="108"/>
                    </a:lnTo>
                    <a:lnTo>
                      <a:pt x="321" y="108"/>
                    </a:lnTo>
                    <a:cubicBezTo>
                      <a:pt x="305" y="108"/>
                      <a:pt x="305" y="92"/>
                      <a:pt x="289" y="92"/>
                    </a:cubicBezTo>
                    <a:cubicBezTo>
                      <a:pt x="257" y="92"/>
                      <a:pt x="257" y="76"/>
                      <a:pt x="241" y="76"/>
                    </a:cubicBezTo>
                    <a:lnTo>
                      <a:pt x="225" y="76"/>
                    </a:lnTo>
                    <a:cubicBezTo>
                      <a:pt x="209" y="43"/>
                      <a:pt x="177" y="43"/>
                      <a:pt x="145" y="27"/>
                    </a:cubicBezTo>
                    <a:lnTo>
                      <a:pt x="161" y="27"/>
                    </a:lnTo>
                    <a:cubicBezTo>
                      <a:pt x="161" y="27"/>
                      <a:pt x="145" y="27"/>
                      <a:pt x="145" y="11"/>
                    </a:cubicBezTo>
                    <a:cubicBezTo>
                      <a:pt x="125" y="5"/>
                      <a:pt x="108" y="1"/>
                      <a:pt x="91" y="1"/>
                    </a:cubicBezTo>
                    <a:close/>
                  </a:path>
                </a:pathLst>
              </a:custGeom>
              <a:solidFill>
                <a:srgbClr val="F4B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237;p43">
                <a:extLst>
                  <a:ext uri="{FF2B5EF4-FFF2-40B4-BE49-F238E27FC236}">
                    <a16:creationId xmlns:a16="http://schemas.microsoft.com/office/drawing/2014/main" id="{B167F4BD-323E-DD41-A161-F6E131B45FC5}"/>
                  </a:ext>
                </a:extLst>
              </p:cNvPr>
              <p:cNvSpPr/>
              <p:nvPr/>
            </p:nvSpPr>
            <p:spPr>
              <a:xfrm>
                <a:off x="3449863" y="3533325"/>
                <a:ext cx="109725" cy="465100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8604" extrusionOk="0">
                    <a:moveTo>
                      <a:pt x="2647" y="0"/>
                    </a:moveTo>
                    <a:cubicBezTo>
                      <a:pt x="2275" y="0"/>
                      <a:pt x="1808" y="118"/>
                      <a:pt x="1361" y="556"/>
                    </a:cubicBezTo>
                    <a:cubicBezTo>
                      <a:pt x="369" y="1501"/>
                      <a:pt x="241" y="8851"/>
                      <a:pt x="112" y="10180"/>
                    </a:cubicBezTo>
                    <a:cubicBezTo>
                      <a:pt x="0" y="11510"/>
                      <a:pt x="1778" y="18603"/>
                      <a:pt x="1778" y="18603"/>
                    </a:cubicBezTo>
                    <a:lnTo>
                      <a:pt x="4100" y="17947"/>
                    </a:lnTo>
                    <a:lnTo>
                      <a:pt x="2947" y="10645"/>
                    </a:lnTo>
                    <a:cubicBezTo>
                      <a:pt x="2867" y="9364"/>
                      <a:pt x="4180" y="3263"/>
                      <a:pt x="4276" y="1693"/>
                    </a:cubicBezTo>
                    <a:cubicBezTo>
                      <a:pt x="4388" y="252"/>
                      <a:pt x="3379" y="156"/>
                      <a:pt x="3379" y="156"/>
                    </a:cubicBezTo>
                    <a:cubicBezTo>
                      <a:pt x="3379" y="156"/>
                      <a:pt x="3076" y="0"/>
                      <a:pt x="2647" y="0"/>
                    </a:cubicBezTo>
                    <a:close/>
                  </a:path>
                </a:pathLst>
              </a:custGeom>
              <a:solidFill>
                <a:srgbClr val="D659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238;p43">
                <a:extLst>
                  <a:ext uri="{FF2B5EF4-FFF2-40B4-BE49-F238E27FC236}">
                    <a16:creationId xmlns:a16="http://schemas.microsoft.com/office/drawing/2014/main" id="{9FE9E17D-C9BE-7E43-B61E-74617D9AACB5}"/>
                  </a:ext>
                </a:extLst>
              </p:cNvPr>
              <p:cNvSpPr/>
              <p:nvPr/>
            </p:nvSpPr>
            <p:spPr>
              <a:xfrm>
                <a:off x="3762513" y="4002000"/>
                <a:ext cx="1443225" cy="40850"/>
              </a:xfrm>
              <a:custGeom>
                <a:avLst/>
                <a:gdLst/>
                <a:ahLst/>
                <a:cxnLst/>
                <a:rect l="l" t="t" r="r" b="b"/>
                <a:pathLst>
                  <a:path w="57729" h="1634" extrusionOk="0">
                    <a:moveTo>
                      <a:pt x="1" y="1"/>
                    </a:moveTo>
                    <a:lnTo>
                      <a:pt x="1" y="1634"/>
                    </a:lnTo>
                    <a:lnTo>
                      <a:pt x="57729" y="1634"/>
                    </a:lnTo>
                    <a:lnTo>
                      <a:pt x="57729" y="1"/>
                    </a:lnTo>
                    <a:close/>
                  </a:path>
                </a:pathLst>
              </a:custGeom>
              <a:solidFill>
                <a:srgbClr val="B38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239;p43">
                <a:extLst>
                  <a:ext uri="{FF2B5EF4-FFF2-40B4-BE49-F238E27FC236}">
                    <a16:creationId xmlns:a16="http://schemas.microsoft.com/office/drawing/2014/main" id="{90593857-8A2B-9B47-85C9-5AD447AD6443}"/>
                  </a:ext>
                </a:extLst>
              </p:cNvPr>
              <p:cNvSpPr/>
              <p:nvPr/>
            </p:nvSpPr>
            <p:spPr>
              <a:xfrm>
                <a:off x="4835413" y="4098075"/>
                <a:ext cx="59675" cy="5785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140" extrusionOk="0">
                    <a:moveTo>
                      <a:pt x="0" y="1"/>
                    </a:moveTo>
                    <a:lnTo>
                      <a:pt x="0" y="23140"/>
                    </a:lnTo>
                    <a:lnTo>
                      <a:pt x="2386" y="23140"/>
                    </a:lnTo>
                    <a:lnTo>
                      <a:pt x="23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240;p43">
                <a:extLst>
                  <a:ext uri="{FF2B5EF4-FFF2-40B4-BE49-F238E27FC236}">
                    <a16:creationId xmlns:a16="http://schemas.microsoft.com/office/drawing/2014/main" id="{A3EDD8D4-194F-754C-A22A-CCB66998A29B}"/>
                  </a:ext>
                </a:extLst>
              </p:cNvPr>
              <p:cNvSpPr/>
              <p:nvPr/>
            </p:nvSpPr>
            <p:spPr>
              <a:xfrm>
                <a:off x="4073988" y="4098075"/>
                <a:ext cx="59275" cy="57850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140" extrusionOk="0">
                    <a:moveTo>
                      <a:pt x="0" y="1"/>
                    </a:moveTo>
                    <a:lnTo>
                      <a:pt x="0" y="23140"/>
                    </a:lnTo>
                    <a:lnTo>
                      <a:pt x="2370" y="23140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241;p43">
                <a:extLst>
                  <a:ext uri="{FF2B5EF4-FFF2-40B4-BE49-F238E27FC236}">
                    <a16:creationId xmlns:a16="http://schemas.microsoft.com/office/drawing/2014/main" id="{1ADC0DD6-9BAA-D644-B72C-EE21DD1EBFA0}"/>
                  </a:ext>
                </a:extLst>
              </p:cNvPr>
              <p:cNvSpPr/>
              <p:nvPr/>
            </p:nvSpPr>
            <p:spPr>
              <a:xfrm>
                <a:off x="3859388" y="4043625"/>
                <a:ext cx="12498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49995" h="3460" extrusionOk="0">
                    <a:moveTo>
                      <a:pt x="1" y="1"/>
                    </a:moveTo>
                    <a:lnTo>
                      <a:pt x="1" y="3460"/>
                    </a:lnTo>
                    <a:lnTo>
                      <a:pt x="49994" y="3460"/>
                    </a:lnTo>
                    <a:lnTo>
                      <a:pt x="49994" y="1"/>
                    </a:lnTo>
                    <a:close/>
                  </a:path>
                </a:pathLst>
              </a:custGeom>
              <a:solidFill>
                <a:srgbClr val="B38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242;p43">
                <a:extLst>
                  <a:ext uri="{FF2B5EF4-FFF2-40B4-BE49-F238E27FC236}">
                    <a16:creationId xmlns:a16="http://schemas.microsoft.com/office/drawing/2014/main" id="{F26C38B5-085F-C54C-82E4-C5D99B702470}"/>
                  </a:ext>
                </a:extLst>
              </p:cNvPr>
              <p:cNvSpPr/>
              <p:nvPr/>
            </p:nvSpPr>
            <p:spPr>
              <a:xfrm>
                <a:off x="3859388" y="4043625"/>
                <a:ext cx="1249875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49995" h="946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49994" y="946"/>
                    </a:lnTo>
                    <a:lnTo>
                      <a:pt x="49994" y="1"/>
                    </a:lnTo>
                    <a:close/>
                  </a:path>
                </a:pathLst>
              </a:custGeom>
              <a:solidFill>
                <a:srgbClr val="D34E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243;p43">
                <a:extLst>
                  <a:ext uri="{FF2B5EF4-FFF2-40B4-BE49-F238E27FC236}">
                    <a16:creationId xmlns:a16="http://schemas.microsoft.com/office/drawing/2014/main" id="{DB739CB5-BF1F-8740-A702-75968C7C8886}"/>
                  </a:ext>
                </a:extLst>
              </p:cNvPr>
              <p:cNvSpPr/>
              <p:nvPr/>
            </p:nvSpPr>
            <p:spPr>
              <a:xfrm>
                <a:off x="4006713" y="3796225"/>
                <a:ext cx="304275" cy="205800"/>
              </a:xfrm>
              <a:custGeom>
                <a:avLst/>
                <a:gdLst/>
                <a:ahLst/>
                <a:cxnLst/>
                <a:rect l="l" t="t" r="r" b="b"/>
                <a:pathLst>
                  <a:path w="12171" h="8232" extrusionOk="0">
                    <a:moveTo>
                      <a:pt x="1282" y="1"/>
                    </a:moveTo>
                    <a:lnTo>
                      <a:pt x="1" y="481"/>
                    </a:lnTo>
                    <a:lnTo>
                      <a:pt x="2819" y="8232"/>
                    </a:lnTo>
                    <a:lnTo>
                      <a:pt x="12171" y="8232"/>
                    </a:lnTo>
                    <a:lnTo>
                      <a:pt x="12171" y="6854"/>
                    </a:lnTo>
                    <a:lnTo>
                      <a:pt x="3764" y="6854"/>
                    </a:lnTo>
                    <a:lnTo>
                      <a:pt x="12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244;p43">
                <a:extLst>
                  <a:ext uri="{FF2B5EF4-FFF2-40B4-BE49-F238E27FC236}">
                    <a16:creationId xmlns:a16="http://schemas.microsoft.com/office/drawing/2014/main" id="{487E70FD-FFF0-6B44-AF2A-2743177F1E22}"/>
                  </a:ext>
                </a:extLst>
              </p:cNvPr>
              <p:cNvSpPr/>
              <p:nvPr/>
            </p:nvSpPr>
            <p:spPr>
              <a:xfrm>
                <a:off x="3875013" y="3988400"/>
                <a:ext cx="376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561" extrusionOk="0">
                    <a:moveTo>
                      <a:pt x="0" y="0"/>
                    </a:moveTo>
                    <a:lnTo>
                      <a:pt x="0" y="561"/>
                    </a:lnTo>
                    <a:lnTo>
                      <a:pt x="1506" y="561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844A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245;p43">
                <a:extLst>
                  <a:ext uri="{FF2B5EF4-FFF2-40B4-BE49-F238E27FC236}">
                    <a16:creationId xmlns:a16="http://schemas.microsoft.com/office/drawing/2014/main" id="{AAD105D4-5356-DF4B-9935-5086D3E86B2D}"/>
                  </a:ext>
                </a:extLst>
              </p:cNvPr>
              <p:cNvSpPr/>
              <p:nvPr/>
            </p:nvSpPr>
            <p:spPr>
              <a:xfrm>
                <a:off x="3871013" y="3935150"/>
                <a:ext cx="46050" cy="6407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563" extrusionOk="0">
                    <a:moveTo>
                      <a:pt x="0" y="0"/>
                    </a:moveTo>
                    <a:lnTo>
                      <a:pt x="0" y="1858"/>
                    </a:lnTo>
                    <a:cubicBezTo>
                      <a:pt x="0" y="2242"/>
                      <a:pt x="305" y="2562"/>
                      <a:pt x="705" y="2562"/>
                    </a:cubicBezTo>
                    <a:lnTo>
                      <a:pt x="1121" y="2562"/>
                    </a:lnTo>
                    <a:cubicBezTo>
                      <a:pt x="1522" y="2562"/>
                      <a:pt x="1842" y="2242"/>
                      <a:pt x="1842" y="1858"/>
                    </a:cubicBezTo>
                    <a:lnTo>
                      <a:pt x="1842" y="0"/>
                    </a:lnTo>
                    <a:close/>
                  </a:path>
                </a:pathLst>
              </a:custGeom>
              <a:solidFill>
                <a:srgbClr val="9767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246;p43">
                <a:extLst>
                  <a:ext uri="{FF2B5EF4-FFF2-40B4-BE49-F238E27FC236}">
                    <a16:creationId xmlns:a16="http://schemas.microsoft.com/office/drawing/2014/main" id="{B84F3B69-F3DC-C44F-95B9-FB1796007BA7}"/>
                  </a:ext>
                </a:extLst>
              </p:cNvPr>
              <p:cNvSpPr/>
              <p:nvPr/>
            </p:nvSpPr>
            <p:spPr>
              <a:xfrm>
                <a:off x="3908238" y="3935950"/>
                <a:ext cx="33250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842" extrusionOk="0">
                    <a:moveTo>
                      <a:pt x="609" y="0"/>
                    </a:moveTo>
                    <a:cubicBezTo>
                      <a:pt x="481" y="0"/>
                      <a:pt x="321" y="64"/>
                      <a:pt x="209" y="177"/>
                    </a:cubicBezTo>
                    <a:cubicBezTo>
                      <a:pt x="177" y="241"/>
                      <a:pt x="129" y="305"/>
                      <a:pt x="113" y="385"/>
                    </a:cubicBezTo>
                    <a:cubicBezTo>
                      <a:pt x="97" y="449"/>
                      <a:pt x="129" y="529"/>
                      <a:pt x="129" y="577"/>
                    </a:cubicBezTo>
                    <a:cubicBezTo>
                      <a:pt x="156" y="611"/>
                      <a:pt x="199" y="628"/>
                      <a:pt x="240" y="628"/>
                    </a:cubicBezTo>
                    <a:cubicBezTo>
                      <a:pt x="293" y="628"/>
                      <a:pt x="344" y="599"/>
                      <a:pt x="353" y="545"/>
                    </a:cubicBezTo>
                    <a:cubicBezTo>
                      <a:pt x="353" y="545"/>
                      <a:pt x="385" y="529"/>
                      <a:pt x="385" y="497"/>
                    </a:cubicBezTo>
                    <a:lnTo>
                      <a:pt x="417" y="465"/>
                    </a:lnTo>
                    <a:cubicBezTo>
                      <a:pt x="433" y="465"/>
                      <a:pt x="465" y="449"/>
                      <a:pt x="465" y="417"/>
                    </a:cubicBezTo>
                    <a:cubicBezTo>
                      <a:pt x="465" y="417"/>
                      <a:pt x="496" y="396"/>
                      <a:pt x="500" y="396"/>
                    </a:cubicBezTo>
                    <a:cubicBezTo>
                      <a:pt x="501" y="396"/>
                      <a:pt x="500" y="398"/>
                      <a:pt x="497" y="401"/>
                    </a:cubicBezTo>
                    <a:cubicBezTo>
                      <a:pt x="497" y="401"/>
                      <a:pt x="577" y="385"/>
                      <a:pt x="545" y="385"/>
                    </a:cubicBezTo>
                    <a:lnTo>
                      <a:pt x="657" y="385"/>
                    </a:lnTo>
                    <a:cubicBezTo>
                      <a:pt x="673" y="385"/>
                      <a:pt x="673" y="401"/>
                      <a:pt x="705" y="401"/>
                    </a:cubicBezTo>
                    <a:cubicBezTo>
                      <a:pt x="705" y="401"/>
                      <a:pt x="732" y="428"/>
                      <a:pt x="732" y="428"/>
                    </a:cubicBezTo>
                    <a:lnTo>
                      <a:pt x="785" y="481"/>
                    </a:lnTo>
                    <a:cubicBezTo>
                      <a:pt x="785" y="497"/>
                      <a:pt x="801" y="497"/>
                      <a:pt x="801" y="529"/>
                    </a:cubicBezTo>
                    <a:cubicBezTo>
                      <a:pt x="817" y="545"/>
                      <a:pt x="817" y="561"/>
                      <a:pt x="833" y="577"/>
                    </a:cubicBezTo>
                    <a:lnTo>
                      <a:pt x="833" y="609"/>
                    </a:lnTo>
                    <a:cubicBezTo>
                      <a:pt x="833" y="625"/>
                      <a:pt x="833" y="641"/>
                      <a:pt x="849" y="641"/>
                    </a:cubicBezTo>
                    <a:cubicBezTo>
                      <a:pt x="849" y="655"/>
                      <a:pt x="875" y="708"/>
                      <a:pt x="880" y="708"/>
                    </a:cubicBezTo>
                    <a:cubicBezTo>
                      <a:pt x="881" y="708"/>
                      <a:pt x="881" y="707"/>
                      <a:pt x="881" y="705"/>
                    </a:cubicBezTo>
                    <a:lnTo>
                      <a:pt x="881" y="881"/>
                    </a:lnTo>
                    <a:cubicBezTo>
                      <a:pt x="881" y="977"/>
                      <a:pt x="849" y="1089"/>
                      <a:pt x="817" y="1185"/>
                    </a:cubicBezTo>
                    <a:cubicBezTo>
                      <a:pt x="769" y="1281"/>
                      <a:pt x="721" y="1346"/>
                      <a:pt x="657" y="1378"/>
                    </a:cubicBezTo>
                    <a:cubicBezTo>
                      <a:pt x="641" y="1378"/>
                      <a:pt x="641" y="1410"/>
                      <a:pt x="609" y="1410"/>
                    </a:cubicBezTo>
                    <a:lnTo>
                      <a:pt x="593" y="1410"/>
                    </a:lnTo>
                    <a:cubicBezTo>
                      <a:pt x="577" y="1410"/>
                      <a:pt x="577" y="1410"/>
                      <a:pt x="561" y="1426"/>
                    </a:cubicBezTo>
                    <a:lnTo>
                      <a:pt x="545" y="1426"/>
                    </a:lnTo>
                    <a:cubicBezTo>
                      <a:pt x="545" y="1426"/>
                      <a:pt x="502" y="1418"/>
                      <a:pt x="488" y="1418"/>
                    </a:cubicBezTo>
                    <a:cubicBezTo>
                      <a:pt x="488" y="1418"/>
                      <a:pt x="487" y="1418"/>
                      <a:pt x="487" y="1418"/>
                    </a:cubicBezTo>
                    <a:lnTo>
                      <a:pt x="487" y="1418"/>
                    </a:lnTo>
                    <a:cubicBezTo>
                      <a:pt x="477" y="1412"/>
                      <a:pt x="462" y="1402"/>
                      <a:pt x="454" y="1399"/>
                    </a:cubicBezTo>
                    <a:lnTo>
                      <a:pt x="454" y="1399"/>
                    </a:lnTo>
                    <a:cubicBezTo>
                      <a:pt x="443" y="1388"/>
                      <a:pt x="417" y="1372"/>
                      <a:pt x="417" y="1362"/>
                    </a:cubicBezTo>
                    <a:lnTo>
                      <a:pt x="417" y="1362"/>
                    </a:lnTo>
                    <a:cubicBezTo>
                      <a:pt x="419" y="1364"/>
                      <a:pt x="421" y="1365"/>
                      <a:pt x="421" y="1365"/>
                    </a:cubicBezTo>
                    <a:cubicBezTo>
                      <a:pt x="424" y="1365"/>
                      <a:pt x="401" y="1329"/>
                      <a:pt x="401" y="1329"/>
                    </a:cubicBezTo>
                    <a:cubicBezTo>
                      <a:pt x="385" y="1281"/>
                      <a:pt x="337" y="1249"/>
                      <a:pt x="305" y="1217"/>
                    </a:cubicBezTo>
                    <a:cubicBezTo>
                      <a:pt x="274" y="1202"/>
                      <a:pt x="240" y="1195"/>
                      <a:pt x="206" y="1195"/>
                    </a:cubicBezTo>
                    <a:cubicBezTo>
                      <a:pt x="135" y="1195"/>
                      <a:pt x="65" y="1227"/>
                      <a:pt x="33" y="1281"/>
                    </a:cubicBezTo>
                    <a:cubicBezTo>
                      <a:pt x="1" y="1378"/>
                      <a:pt x="1" y="1458"/>
                      <a:pt x="49" y="1570"/>
                    </a:cubicBezTo>
                    <a:cubicBezTo>
                      <a:pt x="97" y="1618"/>
                      <a:pt x="145" y="1666"/>
                      <a:pt x="177" y="1698"/>
                    </a:cubicBezTo>
                    <a:cubicBezTo>
                      <a:pt x="273" y="1778"/>
                      <a:pt x="417" y="1842"/>
                      <a:pt x="577" y="1842"/>
                    </a:cubicBezTo>
                    <a:cubicBezTo>
                      <a:pt x="881" y="1826"/>
                      <a:pt x="1121" y="1602"/>
                      <a:pt x="1218" y="1329"/>
                    </a:cubicBezTo>
                    <a:cubicBezTo>
                      <a:pt x="1314" y="1089"/>
                      <a:pt x="1330" y="769"/>
                      <a:pt x="1234" y="497"/>
                    </a:cubicBezTo>
                    <a:cubicBezTo>
                      <a:pt x="1138" y="241"/>
                      <a:pt x="913" y="0"/>
                      <a:pt x="609" y="0"/>
                    </a:cubicBezTo>
                    <a:close/>
                  </a:path>
                </a:pathLst>
              </a:custGeom>
              <a:solidFill>
                <a:srgbClr val="9767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A960373-19C2-4014-86EA-5277C0FC8A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52"/>
    </mc:Choice>
    <mc:Fallback>
      <p:transition spd="slow" advTm="21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563" grpId="0" animBg="1"/>
      <p:bldP spid="1564" grpId="0" animBg="1"/>
      <p:bldP spid="1565" grpId="0" animBg="1"/>
      <p:bldP spid="156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2;p18">
            <a:extLst>
              <a:ext uri="{FF2B5EF4-FFF2-40B4-BE49-F238E27FC236}">
                <a16:creationId xmlns:a16="http://schemas.microsoft.com/office/drawing/2014/main" id="{FE1F4B01-8BA1-EA4E-BA4A-215664696113}"/>
              </a:ext>
            </a:extLst>
          </p:cNvPr>
          <p:cNvSpPr txBox="1"/>
          <p:nvPr/>
        </p:nvSpPr>
        <p:spPr>
          <a:xfrm>
            <a:off x="382787" y="30585"/>
            <a:ext cx="2597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Conclusion</a:t>
            </a:r>
            <a:endParaRPr lang="en-SG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9F41F-BA0C-A641-B65B-935351F54473}"/>
              </a:ext>
            </a:extLst>
          </p:cNvPr>
          <p:cNvSpPr txBox="1"/>
          <p:nvPr/>
        </p:nvSpPr>
        <p:spPr>
          <a:xfrm>
            <a:off x="428691" y="49222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Outcome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grpSp>
        <p:nvGrpSpPr>
          <p:cNvPr id="4" name="Google Shape;2292;p55">
            <a:extLst>
              <a:ext uri="{FF2B5EF4-FFF2-40B4-BE49-F238E27FC236}">
                <a16:creationId xmlns:a16="http://schemas.microsoft.com/office/drawing/2014/main" id="{43E43E5D-2CAB-2E4F-B445-46E79AF6D2ED}"/>
              </a:ext>
            </a:extLst>
          </p:cNvPr>
          <p:cNvGrpSpPr/>
          <p:nvPr/>
        </p:nvGrpSpPr>
        <p:grpSpPr>
          <a:xfrm>
            <a:off x="689612" y="1511753"/>
            <a:ext cx="2648554" cy="2119994"/>
            <a:chOff x="-2497745" y="2269923"/>
            <a:chExt cx="2398618" cy="1919937"/>
          </a:xfrm>
        </p:grpSpPr>
        <p:sp>
          <p:nvSpPr>
            <p:cNvPr id="5" name="Google Shape;2293;p55">
              <a:extLst>
                <a:ext uri="{FF2B5EF4-FFF2-40B4-BE49-F238E27FC236}">
                  <a16:creationId xmlns:a16="http://schemas.microsoft.com/office/drawing/2014/main" id="{B50AE06A-9F85-134F-B275-BA0451FCE49B}"/>
                </a:ext>
              </a:extLst>
            </p:cNvPr>
            <p:cNvSpPr/>
            <p:nvPr/>
          </p:nvSpPr>
          <p:spPr>
            <a:xfrm>
              <a:off x="-1397894" y="2932503"/>
              <a:ext cx="231250" cy="144226"/>
            </a:xfrm>
            <a:custGeom>
              <a:avLst/>
              <a:gdLst/>
              <a:ahLst/>
              <a:cxnLst/>
              <a:rect l="l" t="t" r="r" b="b"/>
              <a:pathLst>
                <a:path w="5266" h="3284" extrusionOk="0">
                  <a:moveTo>
                    <a:pt x="1" y="0"/>
                  </a:moveTo>
                  <a:lnTo>
                    <a:pt x="1" y="3284"/>
                  </a:lnTo>
                  <a:lnTo>
                    <a:pt x="5266" y="3284"/>
                  </a:lnTo>
                  <a:lnTo>
                    <a:pt x="4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94;p55">
              <a:extLst>
                <a:ext uri="{FF2B5EF4-FFF2-40B4-BE49-F238E27FC236}">
                  <a16:creationId xmlns:a16="http://schemas.microsoft.com/office/drawing/2014/main" id="{FEDAC96B-01B7-4049-9BFA-00BAC0B477B6}"/>
                </a:ext>
              </a:extLst>
            </p:cNvPr>
            <p:cNvSpPr/>
            <p:nvPr/>
          </p:nvSpPr>
          <p:spPr>
            <a:xfrm>
              <a:off x="-1716089" y="2940100"/>
              <a:ext cx="574744" cy="1133385"/>
            </a:xfrm>
            <a:custGeom>
              <a:avLst/>
              <a:gdLst/>
              <a:ahLst/>
              <a:cxnLst/>
              <a:rect l="l" t="t" r="r" b="b"/>
              <a:pathLst>
                <a:path w="13088" h="25807" extrusionOk="0">
                  <a:moveTo>
                    <a:pt x="5000" y="0"/>
                  </a:moveTo>
                  <a:lnTo>
                    <a:pt x="0" y="25807"/>
                  </a:lnTo>
                  <a:lnTo>
                    <a:pt x="4263" y="25807"/>
                  </a:lnTo>
                  <a:lnTo>
                    <a:pt x="7489" y="5392"/>
                  </a:lnTo>
                  <a:lnTo>
                    <a:pt x="9067" y="25807"/>
                  </a:lnTo>
                  <a:lnTo>
                    <a:pt x="13088" y="25807"/>
                  </a:lnTo>
                  <a:lnTo>
                    <a:pt x="10715" y="185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A46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95;p55">
              <a:extLst>
                <a:ext uri="{FF2B5EF4-FFF2-40B4-BE49-F238E27FC236}">
                  <a16:creationId xmlns:a16="http://schemas.microsoft.com/office/drawing/2014/main" id="{627B2DD7-A8D5-3D43-A2CA-5E397E9CACBA}"/>
                </a:ext>
              </a:extLst>
            </p:cNvPr>
            <p:cNvSpPr/>
            <p:nvPr/>
          </p:nvSpPr>
          <p:spPr>
            <a:xfrm>
              <a:off x="-1387267" y="3114628"/>
              <a:ext cx="25338" cy="320336"/>
            </a:xfrm>
            <a:custGeom>
              <a:avLst/>
              <a:gdLst/>
              <a:ahLst/>
              <a:cxnLst/>
              <a:rect l="l" t="t" r="r" b="b"/>
              <a:pathLst>
                <a:path w="577" h="7294" extrusionOk="0">
                  <a:moveTo>
                    <a:pt x="577" y="1"/>
                  </a:moveTo>
                  <a:lnTo>
                    <a:pt x="1" y="1418"/>
                  </a:lnTo>
                  <a:lnTo>
                    <a:pt x="450" y="729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96;p55">
              <a:extLst>
                <a:ext uri="{FF2B5EF4-FFF2-40B4-BE49-F238E27FC236}">
                  <a16:creationId xmlns:a16="http://schemas.microsoft.com/office/drawing/2014/main" id="{78D9C639-E474-AA46-A0FD-24CB6421F277}"/>
                </a:ext>
              </a:extLst>
            </p:cNvPr>
            <p:cNvSpPr/>
            <p:nvPr/>
          </p:nvSpPr>
          <p:spPr>
            <a:xfrm>
              <a:off x="-1361973" y="2944141"/>
              <a:ext cx="32935" cy="170533"/>
            </a:xfrm>
            <a:custGeom>
              <a:avLst/>
              <a:gdLst/>
              <a:ahLst/>
              <a:cxnLst/>
              <a:rect l="l" t="t" r="r" b="b"/>
              <a:pathLst>
                <a:path w="750" h="3883" fill="none" extrusionOk="0">
                  <a:moveTo>
                    <a:pt x="1" y="3883"/>
                  </a:moveTo>
                  <a:cubicBezTo>
                    <a:pt x="704" y="3468"/>
                    <a:pt x="750" y="2420"/>
                    <a:pt x="681" y="0"/>
                  </a:cubicBezTo>
                </a:path>
              </a:pathLst>
            </a:custGeom>
            <a:noFill/>
            <a:ln w="3750" cap="flat" cmpd="sng">
              <a:solidFill>
                <a:srgbClr val="00000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97;p55">
              <a:extLst>
                <a:ext uri="{FF2B5EF4-FFF2-40B4-BE49-F238E27FC236}">
                  <a16:creationId xmlns:a16="http://schemas.microsoft.com/office/drawing/2014/main" id="{4AD348B6-242F-1D42-B29A-87FA74D23A7A}"/>
                </a:ext>
              </a:extLst>
            </p:cNvPr>
            <p:cNvSpPr/>
            <p:nvPr/>
          </p:nvSpPr>
          <p:spPr>
            <a:xfrm>
              <a:off x="-1361973" y="2939573"/>
              <a:ext cx="4128" cy="175100"/>
            </a:xfrm>
            <a:custGeom>
              <a:avLst/>
              <a:gdLst/>
              <a:ahLst/>
              <a:cxnLst/>
              <a:rect l="l" t="t" r="r" b="b"/>
              <a:pathLst>
                <a:path w="94" h="3987" fill="none" extrusionOk="0">
                  <a:moveTo>
                    <a:pt x="93" y="1"/>
                  </a:moveTo>
                  <a:lnTo>
                    <a:pt x="1" y="3987"/>
                  </a:lnTo>
                </a:path>
              </a:pathLst>
            </a:custGeom>
            <a:noFill/>
            <a:ln w="3750" cap="flat" cmpd="sng">
              <a:solidFill>
                <a:srgbClr val="00000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98;p55">
              <a:extLst>
                <a:ext uri="{FF2B5EF4-FFF2-40B4-BE49-F238E27FC236}">
                  <a16:creationId xmlns:a16="http://schemas.microsoft.com/office/drawing/2014/main" id="{099F7DCD-D2FD-404F-A059-81E6206B2CAD}"/>
                </a:ext>
              </a:extLst>
            </p:cNvPr>
            <p:cNvSpPr/>
            <p:nvPr/>
          </p:nvSpPr>
          <p:spPr>
            <a:xfrm>
              <a:off x="-1455552" y="2970447"/>
              <a:ext cx="217066" cy="44"/>
            </a:xfrm>
            <a:custGeom>
              <a:avLst/>
              <a:gdLst/>
              <a:ahLst/>
              <a:cxnLst/>
              <a:rect l="l" t="t" r="r" b="b"/>
              <a:pathLst>
                <a:path w="4943" h="1" fill="none" extrusionOk="0">
                  <a:moveTo>
                    <a:pt x="1" y="0"/>
                  </a:moveTo>
                  <a:lnTo>
                    <a:pt x="4943" y="0"/>
                  </a:lnTo>
                </a:path>
              </a:pathLst>
            </a:custGeom>
            <a:noFill/>
            <a:ln w="3750" cap="flat" cmpd="sng">
              <a:solidFill>
                <a:srgbClr val="00000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99;p55">
              <a:extLst>
                <a:ext uri="{FF2B5EF4-FFF2-40B4-BE49-F238E27FC236}">
                  <a16:creationId xmlns:a16="http://schemas.microsoft.com/office/drawing/2014/main" id="{9BA76743-A743-C544-8C13-03C452002238}"/>
                </a:ext>
              </a:extLst>
            </p:cNvPr>
            <p:cNvSpPr/>
            <p:nvPr/>
          </p:nvSpPr>
          <p:spPr>
            <a:xfrm>
              <a:off x="-1268350" y="4073429"/>
              <a:ext cx="261595" cy="115943"/>
            </a:xfrm>
            <a:custGeom>
              <a:avLst/>
              <a:gdLst/>
              <a:ahLst/>
              <a:cxnLst/>
              <a:rect l="l" t="t" r="r" b="b"/>
              <a:pathLst>
                <a:path w="5957" h="2640" extrusionOk="0">
                  <a:moveTo>
                    <a:pt x="58" y="1"/>
                  </a:moveTo>
                  <a:lnTo>
                    <a:pt x="0" y="2639"/>
                  </a:lnTo>
                  <a:lnTo>
                    <a:pt x="5957" y="2639"/>
                  </a:lnTo>
                  <a:lnTo>
                    <a:pt x="5715" y="1913"/>
                  </a:lnTo>
                  <a:lnTo>
                    <a:pt x="2950" y="588"/>
                  </a:lnTo>
                  <a:lnTo>
                    <a:pt x="28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00;p55">
              <a:extLst>
                <a:ext uri="{FF2B5EF4-FFF2-40B4-BE49-F238E27FC236}">
                  <a16:creationId xmlns:a16="http://schemas.microsoft.com/office/drawing/2014/main" id="{B2DA7375-DA50-CD4D-B615-DCD5D0C9BDA5}"/>
                </a:ext>
              </a:extLst>
            </p:cNvPr>
            <p:cNvSpPr/>
            <p:nvPr/>
          </p:nvSpPr>
          <p:spPr>
            <a:xfrm>
              <a:off x="-1822842" y="4073429"/>
              <a:ext cx="279292" cy="115943"/>
            </a:xfrm>
            <a:custGeom>
              <a:avLst/>
              <a:gdLst/>
              <a:ahLst/>
              <a:cxnLst/>
              <a:rect l="l" t="t" r="r" b="b"/>
              <a:pathLst>
                <a:path w="6360" h="2640" extrusionOk="0">
                  <a:moveTo>
                    <a:pt x="3871" y="1"/>
                  </a:moveTo>
                  <a:lnTo>
                    <a:pt x="3491" y="588"/>
                  </a:lnTo>
                  <a:cubicBezTo>
                    <a:pt x="3491" y="588"/>
                    <a:pt x="772" y="1948"/>
                    <a:pt x="669" y="2017"/>
                  </a:cubicBezTo>
                  <a:cubicBezTo>
                    <a:pt x="577" y="2086"/>
                    <a:pt x="0" y="2639"/>
                    <a:pt x="0" y="2639"/>
                  </a:cubicBezTo>
                  <a:lnTo>
                    <a:pt x="5888" y="2639"/>
                  </a:lnTo>
                  <a:lnTo>
                    <a:pt x="6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01;p55">
              <a:extLst>
                <a:ext uri="{FF2B5EF4-FFF2-40B4-BE49-F238E27FC236}">
                  <a16:creationId xmlns:a16="http://schemas.microsoft.com/office/drawing/2014/main" id="{6A9C8583-7043-7043-B9AE-DE54AFDCF273}"/>
                </a:ext>
              </a:extLst>
            </p:cNvPr>
            <p:cNvSpPr/>
            <p:nvPr/>
          </p:nvSpPr>
          <p:spPr>
            <a:xfrm>
              <a:off x="-1526867" y="2568692"/>
              <a:ext cx="314730" cy="379537"/>
            </a:xfrm>
            <a:custGeom>
              <a:avLst/>
              <a:gdLst/>
              <a:ahLst/>
              <a:cxnLst/>
              <a:rect l="l" t="t" r="r" b="b"/>
              <a:pathLst>
                <a:path w="7167" h="8642" extrusionOk="0">
                  <a:moveTo>
                    <a:pt x="3111" y="1"/>
                  </a:moveTo>
                  <a:lnTo>
                    <a:pt x="841" y="496"/>
                  </a:lnTo>
                  <a:lnTo>
                    <a:pt x="0" y="8642"/>
                  </a:lnTo>
                  <a:lnTo>
                    <a:pt x="7166" y="8642"/>
                  </a:lnTo>
                  <a:lnTo>
                    <a:pt x="6982" y="577"/>
                  </a:lnTo>
                  <a:lnTo>
                    <a:pt x="5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02;p55">
              <a:extLst>
                <a:ext uri="{FF2B5EF4-FFF2-40B4-BE49-F238E27FC236}">
                  <a16:creationId xmlns:a16="http://schemas.microsoft.com/office/drawing/2014/main" id="{6D0E48C1-E86D-9945-A99A-6E1EBAA6AA74}"/>
                </a:ext>
              </a:extLst>
            </p:cNvPr>
            <p:cNvSpPr/>
            <p:nvPr/>
          </p:nvSpPr>
          <p:spPr>
            <a:xfrm>
              <a:off x="-1390297" y="2553014"/>
              <a:ext cx="119973" cy="68687"/>
            </a:xfrm>
            <a:custGeom>
              <a:avLst/>
              <a:gdLst/>
              <a:ahLst/>
              <a:cxnLst/>
              <a:rect l="l" t="t" r="r" b="b"/>
              <a:pathLst>
                <a:path w="2732" h="1564" extrusionOk="0">
                  <a:moveTo>
                    <a:pt x="807" y="1"/>
                  </a:moveTo>
                  <a:lnTo>
                    <a:pt x="1" y="358"/>
                  </a:lnTo>
                  <a:cubicBezTo>
                    <a:pt x="1" y="358"/>
                    <a:pt x="847" y="1563"/>
                    <a:pt x="1789" y="1563"/>
                  </a:cubicBezTo>
                  <a:cubicBezTo>
                    <a:pt x="1830" y="1563"/>
                    <a:pt x="1872" y="1561"/>
                    <a:pt x="1913" y="1556"/>
                  </a:cubicBezTo>
                  <a:cubicBezTo>
                    <a:pt x="2731" y="1452"/>
                    <a:pt x="2086" y="358"/>
                    <a:pt x="2086" y="358"/>
                  </a:cubicBezTo>
                  <a:lnTo>
                    <a:pt x="807" y="1"/>
                  </a:lnTo>
                  <a:close/>
                </a:path>
              </a:pathLst>
            </a:custGeom>
            <a:solidFill>
              <a:srgbClr val="9A36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03;p55">
              <a:extLst>
                <a:ext uri="{FF2B5EF4-FFF2-40B4-BE49-F238E27FC236}">
                  <a16:creationId xmlns:a16="http://schemas.microsoft.com/office/drawing/2014/main" id="{D96796EE-CBB4-C645-BDB3-369199A8F270}"/>
                </a:ext>
              </a:extLst>
            </p:cNvPr>
            <p:cNvSpPr/>
            <p:nvPr/>
          </p:nvSpPr>
          <p:spPr>
            <a:xfrm>
              <a:off x="-1257240" y="2593505"/>
              <a:ext cx="376956" cy="403296"/>
            </a:xfrm>
            <a:custGeom>
              <a:avLst/>
              <a:gdLst/>
              <a:ahLst/>
              <a:cxnLst/>
              <a:rect l="l" t="t" r="r" b="b"/>
              <a:pathLst>
                <a:path w="8584" h="9183" extrusionOk="0">
                  <a:moveTo>
                    <a:pt x="842" y="0"/>
                  </a:moveTo>
                  <a:lnTo>
                    <a:pt x="1" y="3215"/>
                  </a:lnTo>
                  <a:cubicBezTo>
                    <a:pt x="81" y="3215"/>
                    <a:pt x="1602" y="9183"/>
                    <a:pt x="4701" y="9183"/>
                  </a:cubicBezTo>
                  <a:cubicBezTo>
                    <a:pt x="5277" y="9183"/>
                    <a:pt x="5761" y="8964"/>
                    <a:pt x="6187" y="8583"/>
                  </a:cubicBezTo>
                  <a:cubicBezTo>
                    <a:pt x="6452" y="8342"/>
                    <a:pt x="6706" y="8042"/>
                    <a:pt x="6913" y="7696"/>
                  </a:cubicBezTo>
                  <a:cubicBezTo>
                    <a:pt x="7466" y="6809"/>
                    <a:pt x="7858" y="5680"/>
                    <a:pt x="8111" y="4678"/>
                  </a:cubicBezTo>
                  <a:cubicBezTo>
                    <a:pt x="8169" y="4505"/>
                    <a:pt x="8204" y="4332"/>
                    <a:pt x="8238" y="4183"/>
                  </a:cubicBezTo>
                  <a:cubicBezTo>
                    <a:pt x="8319" y="3918"/>
                    <a:pt x="8353" y="3676"/>
                    <a:pt x="8399" y="3457"/>
                  </a:cubicBezTo>
                  <a:cubicBezTo>
                    <a:pt x="8526" y="2754"/>
                    <a:pt x="8584" y="2282"/>
                    <a:pt x="8584" y="2282"/>
                  </a:cubicBezTo>
                  <a:lnTo>
                    <a:pt x="6683" y="1418"/>
                  </a:lnTo>
                  <a:lnTo>
                    <a:pt x="6199" y="2293"/>
                  </a:lnTo>
                  <a:lnTo>
                    <a:pt x="4482" y="5415"/>
                  </a:lnTo>
                  <a:lnTo>
                    <a:pt x="2731" y="1567"/>
                  </a:lnTo>
                  <a:cubicBezTo>
                    <a:pt x="2386" y="818"/>
                    <a:pt x="1729" y="254"/>
                    <a:pt x="945" y="24"/>
                  </a:cubicBezTo>
                  <a:cubicBezTo>
                    <a:pt x="911" y="12"/>
                    <a:pt x="888" y="12"/>
                    <a:pt x="842" y="0"/>
                  </a:cubicBezTo>
                  <a:close/>
                </a:path>
              </a:pathLst>
            </a:custGeom>
            <a:solidFill>
              <a:srgbClr val="9A36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04;p55">
              <a:extLst>
                <a:ext uri="{FF2B5EF4-FFF2-40B4-BE49-F238E27FC236}">
                  <a16:creationId xmlns:a16="http://schemas.microsoft.com/office/drawing/2014/main" id="{FAD4527E-4248-E145-87B8-43CA4BD15640}"/>
                </a:ext>
              </a:extLst>
            </p:cNvPr>
            <p:cNvSpPr/>
            <p:nvPr/>
          </p:nvSpPr>
          <p:spPr>
            <a:xfrm>
              <a:off x="-964294" y="2578329"/>
              <a:ext cx="189186" cy="119148"/>
            </a:xfrm>
            <a:custGeom>
              <a:avLst/>
              <a:gdLst/>
              <a:ahLst/>
              <a:cxnLst/>
              <a:rect l="l" t="t" r="r" b="b"/>
              <a:pathLst>
                <a:path w="4308" h="2713" extrusionOk="0">
                  <a:moveTo>
                    <a:pt x="2486" y="0"/>
                  </a:moveTo>
                  <a:cubicBezTo>
                    <a:pt x="2276" y="0"/>
                    <a:pt x="1647" y="215"/>
                    <a:pt x="1187" y="397"/>
                  </a:cubicBezTo>
                  <a:cubicBezTo>
                    <a:pt x="841" y="524"/>
                    <a:pt x="553" y="789"/>
                    <a:pt x="380" y="1123"/>
                  </a:cubicBezTo>
                  <a:lnTo>
                    <a:pt x="0" y="1872"/>
                  </a:lnTo>
                  <a:lnTo>
                    <a:pt x="1936" y="2713"/>
                  </a:lnTo>
                  <a:lnTo>
                    <a:pt x="2051" y="2240"/>
                  </a:lnTo>
                  <a:cubicBezTo>
                    <a:pt x="2051" y="2240"/>
                    <a:pt x="4182" y="1307"/>
                    <a:pt x="4251" y="1077"/>
                  </a:cubicBezTo>
                  <a:cubicBezTo>
                    <a:pt x="4307" y="909"/>
                    <a:pt x="4099" y="866"/>
                    <a:pt x="3868" y="866"/>
                  </a:cubicBezTo>
                  <a:cubicBezTo>
                    <a:pt x="3623" y="866"/>
                    <a:pt x="3353" y="915"/>
                    <a:pt x="3353" y="915"/>
                  </a:cubicBezTo>
                  <a:cubicBezTo>
                    <a:pt x="3353" y="915"/>
                    <a:pt x="4240" y="696"/>
                    <a:pt x="4251" y="454"/>
                  </a:cubicBezTo>
                  <a:cubicBezTo>
                    <a:pt x="4254" y="409"/>
                    <a:pt x="4171" y="390"/>
                    <a:pt x="4036" y="390"/>
                  </a:cubicBezTo>
                  <a:cubicBezTo>
                    <a:pt x="3458" y="390"/>
                    <a:pt x="1913" y="731"/>
                    <a:pt x="1913" y="731"/>
                  </a:cubicBezTo>
                  <a:cubicBezTo>
                    <a:pt x="1913" y="731"/>
                    <a:pt x="2604" y="213"/>
                    <a:pt x="2558" y="28"/>
                  </a:cubicBezTo>
                  <a:cubicBezTo>
                    <a:pt x="2554" y="9"/>
                    <a:pt x="2529" y="0"/>
                    <a:pt x="2486" y="0"/>
                  </a:cubicBezTo>
                  <a:close/>
                </a:path>
              </a:pathLst>
            </a:custGeom>
            <a:solidFill>
              <a:srgbClr val="9A36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05;p55">
              <a:extLst>
                <a:ext uri="{FF2B5EF4-FFF2-40B4-BE49-F238E27FC236}">
                  <a16:creationId xmlns:a16="http://schemas.microsoft.com/office/drawing/2014/main" id="{87D3C9B2-3370-DE44-A7FA-AB4315B94D76}"/>
                </a:ext>
              </a:extLst>
            </p:cNvPr>
            <p:cNvSpPr/>
            <p:nvPr/>
          </p:nvSpPr>
          <p:spPr>
            <a:xfrm>
              <a:off x="-1257240" y="2593505"/>
              <a:ext cx="376956" cy="403296"/>
            </a:xfrm>
            <a:custGeom>
              <a:avLst/>
              <a:gdLst/>
              <a:ahLst/>
              <a:cxnLst/>
              <a:rect l="l" t="t" r="r" b="b"/>
              <a:pathLst>
                <a:path w="8584" h="9183" extrusionOk="0">
                  <a:moveTo>
                    <a:pt x="842" y="0"/>
                  </a:moveTo>
                  <a:lnTo>
                    <a:pt x="1" y="3215"/>
                  </a:lnTo>
                  <a:cubicBezTo>
                    <a:pt x="24" y="3215"/>
                    <a:pt x="93" y="3445"/>
                    <a:pt x="220" y="3825"/>
                  </a:cubicBezTo>
                  <a:cubicBezTo>
                    <a:pt x="577" y="4862"/>
                    <a:pt x="1360" y="6924"/>
                    <a:pt x="2581" y="8169"/>
                  </a:cubicBezTo>
                  <a:cubicBezTo>
                    <a:pt x="3192" y="8768"/>
                    <a:pt x="3895" y="9183"/>
                    <a:pt x="4713" y="9183"/>
                  </a:cubicBezTo>
                  <a:cubicBezTo>
                    <a:pt x="5289" y="9183"/>
                    <a:pt x="5784" y="8964"/>
                    <a:pt x="6199" y="8583"/>
                  </a:cubicBezTo>
                  <a:cubicBezTo>
                    <a:pt x="6452" y="8342"/>
                    <a:pt x="6706" y="8019"/>
                    <a:pt x="6936" y="7696"/>
                  </a:cubicBezTo>
                  <a:cubicBezTo>
                    <a:pt x="7892" y="6291"/>
                    <a:pt x="8584" y="4482"/>
                    <a:pt x="8584" y="4482"/>
                  </a:cubicBezTo>
                  <a:lnTo>
                    <a:pt x="8261" y="4183"/>
                  </a:lnTo>
                  <a:lnTo>
                    <a:pt x="6199" y="2293"/>
                  </a:lnTo>
                  <a:lnTo>
                    <a:pt x="4482" y="5415"/>
                  </a:lnTo>
                  <a:lnTo>
                    <a:pt x="2731" y="1567"/>
                  </a:lnTo>
                  <a:cubicBezTo>
                    <a:pt x="2386" y="818"/>
                    <a:pt x="1729" y="254"/>
                    <a:pt x="945" y="24"/>
                  </a:cubicBezTo>
                  <a:cubicBezTo>
                    <a:pt x="911" y="12"/>
                    <a:pt x="888" y="12"/>
                    <a:pt x="8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06;p55">
              <a:extLst>
                <a:ext uri="{FF2B5EF4-FFF2-40B4-BE49-F238E27FC236}">
                  <a16:creationId xmlns:a16="http://schemas.microsoft.com/office/drawing/2014/main" id="{E28F7CEB-FC0A-8C45-89BC-6330196C3B7A}"/>
                </a:ext>
              </a:extLst>
            </p:cNvPr>
            <p:cNvSpPr/>
            <p:nvPr/>
          </p:nvSpPr>
          <p:spPr>
            <a:xfrm>
              <a:off x="-1887087" y="3223411"/>
              <a:ext cx="274769" cy="115591"/>
            </a:xfrm>
            <a:custGeom>
              <a:avLst/>
              <a:gdLst/>
              <a:ahLst/>
              <a:cxnLst/>
              <a:rect l="l" t="t" r="r" b="b"/>
              <a:pathLst>
                <a:path w="6257" h="2632" extrusionOk="0">
                  <a:moveTo>
                    <a:pt x="3802" y="1"/>
                  </a:moveTo>
                  <a:lnTo>
                    <a:pt x="3318" y="1026"/>
                  </a:lnTo>
                  <a:cubicBezTo>
                    <a:pt x="3318" y="1026"/>
                    <a:pt x="1406" y="1625"/>
                    <a:pt x="0" y="2616"/>
                  </a:cubicBezTo>
                  <a:cubicBezTo>
                    <a:pt x="0" y="2616"/>
                    <a:pt x="1238" y="2631"/>
                    <a:pt x="2445" y="2631"/>
                  </a:cubicBezTo>
                  <a:cubicBezTo>
                    <a:pt x="3350" y="2631"/>
                    <a:pt x="4238" y="2623"/>
                    <a:pt x="4574" y="2593"/>
                  </a:cubicBezTo>
                  <a:cubicBezTo>
                    <a:pt x="5346" y="2524"/>
                    <a:pt x="5864" y="1199"/>
                    <a:pt x="6256" y="1"/>
                  </a:cubicBezTo>
                  <a:close/>
                </a:path>
              </a:pathLst>
            </a:custGeom>
            <a:solidFill>
              <a:srgbClr val="9A36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07;p55">
              <a:extLst>
                <a:ext uri="{FF2B5EF4-FFF2-40B4-BE49-F238E27FC236}">
                  <a16:creationId xmlns:a16="http://schemas.microsoft.com/office/drawing/2014/main" id="{B6DFCF7B-C971-BC46-99BE-4D3F30C42EC5}"/>
                </a:ext>
              </a:extLst>
            </p:cNvPr>
            <p:cNvSpPr/>
            <p:nvPr/>
          </p:nvSpPr>
          <p:spPr>
            <a:xfrm>
              <a:off x="-1753547" y="2590475"/>
              <a:ext cx="283859" cy="632986"/>
            </a:xfrm>
            <a:custGeom>
              <a:avLst/>
              <a:gdLst/>
              <a:ahLst/>
              <a:cxnLst/>
              <a:rect l="l" t="t" r="r" b="b"/>
              <a:pathLst>
                <a:path w="6464" h="14413" extrusionOk="0">
                  <a:moveTo>
                    <a:pt x="6003" y="0"/>
                  </a:moveTo>
                  <a:cubicBezTo>
                    <a:pt x="5992" y="0"/>
                    <a:pt x="5992" y="0"/>
                    <a:pt x="5980" y="12"/>
                  </a:cubicBezTo>
                  <a:cubicBezTo>
                    <a:pt x="5047" y="254"/>
                    <a:pt x="4298" y="957"/>
                    <a:pt x="3987" y="1867"/>
                  </a:cubicBezTo>
                  <a:lnTo>
                    <a:pt x="1" y="14413"/>
                  </a:lnTo>
                  <a:lnTo>
                    <a:pt x="3215" y="14413"/>
                  </a:lnTo>
                  <a:lnTo>
                    <a:pt x="6464" y="3111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08;p55">
              <a:extLst>
                <a:ext uri="{FF2B5EF4-FFF2-40B4-BE49-F238E27FC236}">
                  <a16:creationId xmlns:a16="http://schemas.microsoft.com/office/drawing/2014/main" id="{956578F5-130A-7F41-9D53-C9601304BC47}"/>
                </a:ext>
              </a:extLst>
            </p:cNvPr>
            <p:cNvSpPr/>
            <p:nvPr/>
          </p:nvSpPr>
          <p:spPr>
            <a:xfrm>
              <a:off x="-1279987" y="2575280"/>
              <a:ext cx="113342" cy="501453"/>
            </a:xfrm>
            <a:custGeom>
              <a:avLst/>
              <a:gdLst/>
              <a:ahLst/>
              <a:cxnLst/>
              <a:rect l="l" t="t" r="r" b="b"/>
              <a:pathLst>
                <a:path w="2581" h="11418" extrusionOk="0">
                  <a:moveTo>
                    <a:pt x="0" y="1"/>
                  </a:moveTo>
                  <a:lnTo>
                    <a:pt x="519" y="3641"/>
                  </a:lnTo>
                  <a:lnTo>
                    <a:pt x="1129" y="11418"/>
                  </a:lnTo>
                  <a:lnTo>
                    <a:pt x="2581" y="11418"/>
                  </a:lnTo>
                  <a:lnTo>
                    <a:pt x="1901" y="3330"/>
                  </a:lnTo>
                  <a:lnTo>
                    <a:pt x="1360" y="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09;p55">
              <a:extLst>
                <a:ext uri="{FF2B5EF4-FFF2-40B4-BE49-F238E27FC236}">
                  <a16:creationId xmlns:a16="http://schemas.microsoft.com/office/drawing/2014/main" id="{6D5424E4-7176-0244-95E6-DB352A349024}"/>
                </a:ext>
              </a:extLst>
            </p:cNvPr>
            <p:cNvSpPr/>
            <p:nvPr/>
          </p:nvSpPr>
          <p:spPr>
            <a:xfrm>
              <a:off x="-1591112" y="2571239"/>
              <a:ext cx="188742" cy="505493"/>
            </a:xfrm>
            <a:custGeom>
              <a:avLst/>
              <a:gdLst/>
              <a:ahLst/>
              <a:cxnLst/>
              <a:rect l="l" t="t" r="r" b="b"/>
              <a:pathLst>
                <a:path w="4298" h="11510" extrusionOk="0">
                  <a:moveTo>
                    <a:pt x="4297" y="1"/>
                  </a:moveTo>
                  <a:lnTo>
                    <a:pt x="2304" y="438"/>
                  </a:lnTo>
                  <a:lnTo>
                    <a:pt x="1878" y="3514"/>
                  </a:lnTo>
                  <a:lnTo>
                    <a:pt x="0" y="11510"/>
                  </a:lnTo>
                  <a:lnTo>
                    <a:pt x="2765" y="11510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10;p55">
              <a:extLst>
                <a:ext uri="{FF2B5EF4-FFF2-40B4-BE49-F238E27FC236}">
                  <a16:creationId xmlns:a16="http://schemas.microsoft.com/office/drawing/2014/main" id="{BCA6C35E-6C4B-5240-9269-26955EF1AE76}"/>
                </a:ext>
              </a:extLst>
            </p:cNvPr>
            <p:cNvSpPr/>
            <p:nvPr/>
          </p:nvSpPr>
          <p:spPr>
            <a:xfrm>
              <a:off x="-1390297" y="2476641"/>
              <a:ext cx="92131" cy="93149"/>
            </a:xfrm>
            <a:custGeom>
              <a:avLst/>
              <a:gdLst/>
              <a:ahLst/>
              <a:cxnLst/>
              <a:rect l="l" t="t" r="r" b="b"/>
              <a:pathLst>
                <a:path w="2098" h="2121" extrusionOk="0">
                  <a:moveTo>
                    <a:pt x="462" y="0"/>
                  </a:moveTo>
                  <a:cubicBezTo>
                    <a:pt x="439" y="23"/>
                    <a:pt x="1" y="2120"/>
                    <a:pt x="1" y="2120"/>
                  </a:cubicBezTo>
                  <a:lnTo>
                    <a:pt x="2098" y="2120"/>
                  </a:lnTo>
                  <a:lnTo>
                    <a:pt x="2098" y="346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9A36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11;p55">
              <a:extLst>
                <a:ext uri="{FF2B5EF4-FFF2-40B4-BE49-F238E27FC236}">
                  <a16:creationId xmlns:a16="http://schemas.microsoft.com/office/drawing/2014/main" id="{4763DCF1-4C1A-084C-8F8F-60FFECFCB899}"/>
                </a:ext>
              </a:extLst>
            </p:cNvPr>
            <p:cNvSpPr/>
            <p:nvPr/>
          </p:nvSpPr>
          <p:spPr>
            <a:xfrm>
              <a:off x="-1338172" y="2510019"/>
              <a:ext cx="39522" cy="33421"/>
            </a:xfrm>
            <a:custGeom>
              <a:avLst/>
              <a:gdLst/>
              <a:ahLst/>
              <a:cxnLst/>
              <a:rect l="l" t="t" r="r" b="b"/>
              <a:pathLst>
                <a:path w="900" h="761" extrusionOk="0">
                  <a:moveTo>
                    <a:pt x="0" y="1"/>
                  </a:moveTo>
                  <a:cubicBezTo>
                    <a:pt x="311" y="519"/>
                    <a:pt x="899" y="761"/>
                    <a:pt x="899" y="761"/>
                  </a:cubicBezTo>
                  <a:lnTo>
                    <a:pt x="899" y="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12;p55">
              <a:extLst>
                <a:ext uri="{FF2B5EF4-FFF2-40B4-BE49-F238E27FC236}">
                  <a16:creationId xmlns:a16="http://schemas.microsoft.com/office/drawing/2014/main" id="{B78E1348-507B-E847-9434-0180AC388E01}"/>
                </a:ext>
              </a:extLst>
            </p:cNvPr>
            <p:cNvSpPr/>
            <p:nvPr/>
          </p:nvSpPr>
          <p:spPr>
            <a:xfrm>
              <a:off x="-1259743" y="2365311"/>
              <a:ext cx="64773" cy="73957"/>
            </a:xfrm>
            <a:custGeom>
              <a:avLst/>
              <a:gdLst/>
              <a:ahLst/>
              <a:cxnLst/>
              <a:rect l="l" t="t" r="r" b="b"/>
              <a:pathLst>
                <a:path w="1475" h="1684" extrusionOk="0">
                  <a:moveTo>
                    <a:pt x="749" y="1"/>
                  </a:moveTo>
                  <a:lnTo>
                    <a:pt x="115" y="70"/>
                  </a:lnTo>
                  <a:lnTo>
                    <a:pt x="0" y="1625"/>
                  </a:lnTo>
                  <a:cubicBezTo>
                    <a:pt x="130" y="1665"/>
                    <a:pt x="260" y="1683"/>
                    <a:pt x="386" y="1683"/>
                  </a:cubicBezTo>
                  <a:cubicBezTo>
                    <a:pt x="924" y="1683"/>
                    <a:pt x="1391" y="1347"/>
                    <a:pt x="1429" y="853"/>
                  </a:cubicBezTo>
                  <a:cubicBezTo>
                    <a:pt x="1475" y="231"/>
                    <a:pt x="749" y="1"/>
                    <a:pt x="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13;p55">
              <a:extLst>
                <a:ext uri="{FF2B5EF4-FFF2-40B4-BE49-F238E27FC236}">
                  <a16:creationId xmlns:a16="http://schemas.microsoft.com/office/drawing/2014/main" id="{DC5F1215-4157-0041-B7BF-6B55D28EE7F4}"/>
                </a:ext>
              </a:extLst>
            </p:cNvPr>
            <p:cNvSpPr/>
            <p:nvPr/>
          </p:nvSpPr>
          <p:spPr>
            <a:xfrm>
              <a:off x="-1397894" y="2349545"/>
              <a:ext cx="188786" cy="174705"/>
            </a:xfrm>
            <a:custGeom>
              <a:avLst/>
              <a:gdLst/>
              <a:ahLst/>
              <a:cxnLst/>
              <a:rect l="l" t="t" r="r" b="b"/>
              <a:pathLst>
                <a:path w="4299" h="3978" extrusionOk="0">
                  <a:moveTo>
                    <a:pt x="1895" y="1"/>
                  </a:moveTo>
                  <a:cubicBezTo>
                    <a:pt x="1476" y="1"/>
                    <a:pt x="1103" y="80"/>
                    <a:pt x="784" y="463"/>
                  </a:cubicBezTo>
                  <a:cubicBezTo>
                    <a:pt x="1" y="1420"/>
                    <a:pt x="531" y="3079"/>
                    <a:pt x="531" y="3079"/>
                  </a:cubicBezTo>
                  <a:cubicBezTo>
                    <a:pt x="531" y="3079"/>
                    <a:pt x="1280" y="3977"/>
                    <a:pt x="2789" y="3977"/>
                  </a:cubicBezTo>
                  <a:cubicBezTo>
                    <a:pt x="4298" y="3977"/>
                    <a:pt x="3665" y="1823"/>
                    <a:pt x="3665" y="1823"/>
                  </a:cubicBezTo>
                  <a:cubicBezTo>
                    <a:pt x="3722" y="1178"/>
                    <a:pt x="3457" y="72"/>
                    <a:pt x="2685" y="37"/>
                  </a:cubicBezTo>
                  <a:cubicBezTo>
                    <a:pt x="2407" y="28"/>
                    <a:pt x="2143" y="1"/>
                    <a:pt x="1895" y="1"/>
                  </a:cubicBezTo>
                  <a:close/>
                </a:path>
              </a:pathLst>
            </a:custGeom>
            <a:solidFill>
              <a:srgbClr val="9A36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14;p55">
              <a:extLst>
                <a:ext uri="{FF2B5EF4-FFF2-40B4-BE49-F238E27FC236}">
                  <a16:creationId xmlns:a16="http://schemas.microsoft.com/office/drawing/2014/main" id="{7CD90973-829E-FF46-9958-17A2F9443E2F}"/>
                </a:ext>
              </a:extLst>
            </p:cNvPr>
            <p:cNvSpPr/>
            <p:nvPr/>
          </p:nvSpPr>
          <p:spPr>
            <a:xfrm>
              <a:off x="-1266769" y="2419813"/>
              <a:ext cx="19717" cy="42073"/>
            </a:xfrm>
            <a:custGeom>
              <a:avLst/>
              <a:gdLst/>
              <a:ahLst/>
              <a:cxnLst/>
              <a:rect l="l" t="t" r="r" b="b"/>
              <a:pathLst>
                <a:path w="449" h="958" extrusionOk="0">
                  <a:moveTo>
                    <a:pt x="183" y="1"/>
                  </a:moveTo>
                  <a:cubicBezTo>
                    <a:pt x="166" y="1"/>
                    <a:pt x="149" y="10"/>
                    <a:pt x="137" y="27"/>
                  </a:cubicBezTo>
                  <a:cubicBezTo>
                    <a:pt x="103" y="50"/>
                    <a:pt x="103" y="108"/>
                    <a:pt x="137" y="131"/>
                  </a:cubicBezTo>
                  <a:cubicBezTo>
                    <a:pt x="252" y="211"/>
                    <a:pt x="310" y="361"/>
                    <a:pt x="298" y="499"/>
                  </a:cubicBezTo>
                  <a:cubicBezTo>
                    <a:pt x="275" y="626"/>
                    <a:pt x="195" y="764"/>
                    <a:pt x="79" y="822"/>
                  </a:cubicBezTo>
                  <a:cubicBezTo>
                    <a:pt x="0" y="852"/>
                    <a:pt x="49" y="958"/>
                    <a:pt x="115" y="958"/>
                  </a:cubicBezTo>
                  <a:cubicBezTo>
                    <a:pt x="126" y="958"/>
                    <a:pt x="137" y="955"/>
                    <a:pt x="149" y="949"/>
                  </a:cubicBezTo>
                  <a:cubicBezTo>
                    <a:pt x="310" y="856"/>
                    <a:pt x="425" y="707"/>
                    <a:pt x="437" y="511"/>
                  </a:cubicBezTo>
                  <a:cubicBezTo>
                    <a:pt x="448" y="326"/>
                    <a:pt x="379" y="142"/>
                    <a:pt x="229" y="27"/>
                  </a:cubicBezTo>
                  <a:cubicBezTo>
                    <a:pt x="218" y="10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15;p55">
              <a:extLst>
                <a:ext uri="{FF2B5EF4-FFF2-40B4-BE49-F238E27FC236}">
                  <a16:creationId xmlns:a16="http://schemas.microsoft.com/office/drawing/2014/main" id="{AA5505D0-DB47-0447-AB9D-F741CF53A5E9}"/>
                </a:ext>
              </a:extLst>
            </p:cNvPr>
            <p:cNvSpPr/>
            <p:nvPr/>
          </p:nvSpPr>
          <p:spPr>
            <a:xfrm>
              <a:off x="-1288682" y="2468429"/>
              <a:ext cx="29993" cy="13790"/>
            </a:xfrm>
            <a:custGeom>
              <a:avLst/>
              <a:gdLst/>
              <a:ahLst/>
              <a:cxnLst/>
              <a:rect l="l" t="t" r="r" b="b"/>
              <a:pathLst>
                <a:path w="683" h="314" extrusionOk="0">
                  <a:moveTo>
                    <a:pt x="87" y="1"/>
                  </a:moveTo>
                  <a:cubicBezTo>
                    <a:pt x="43" y="1"/>
                    <a:pt x="0" y="36"/>
                    <a:pt x="14" y="84"/>
                  </a:cubicBezTo>
                  <a:cubicBezTo>
                    <a:pt x="49" y="199"/>
                    <a:pt x="175" y="268"/>
                    <a:pt x="290" y="302"/>
                  </a:cubicBezTo>
                  <a:cubicBezTo>
                    <a:pt x="327" y="310"/>
                    <a:pt x="363" y="314"/>
                    <a:pt x="400" y="314"/>
                  </a:cubicBezTo>
                  <a:cubicBezTo>
                    <a:pt x="479" y="314"/>
                    <a:pt x="557" y="296"/>
                    <a:pt x="636" y="256"/>
                  </a:cubicBezTo>
                  <a:cubicBezTo>
                    <a:pt x="659" y="245"/>
                    <a:pt x="682" y="187"/>
                    <a:pt x="659" y="153"/>
                  </a:cubicBezTo>
                  <a:cubicBezTo>
                    <a:pt x="651" y="136"/>
                    <a:pt x="624" y="125"/>
                    <a:pt x="596" y="125"/>
                  </a:cubicBezTo>
                  <a:cubicBezTo>
                    <a:pt x="586" y="125"/>
                    <a:pt x="576" y="126"/>
                    <a:pt x="567" y="130"/>
                  </a:cubicBezTo>
                  <a:cubicBezTo>
                    <a:pt x="532" y="141"/>
                    <a:pt x="486" y="153"/>
                    <a:pt x="452" y="176"/>
                  </a:cubicBezTo>
                  <a:lnTo>
                    <a:pt x="348" y="176"/>
                  </a:lnTo>
                  <a:cubicBezTo>
                    <a:pt x="302" y="153"/>
                    <a:pt x="279" y="153"/>
                    <a:pt x="233" y="130"/>
                  </a:cubicBezTo>
                  <a:cubicBezTo>
                    <a:pt x="221" y="118"/>
                    <a:pt x="198" y="118"/>
                    <a:pt x="187" y="95"/>
                  </a:cubicBezTo>
                  <a:lnTo>
                    <a:pt x="175" y="84"/>
                  </a:lnTo>
                  <a:cubicBezTo>
                    <a:pt x="175" y="72"/>
                    <a:pt x="175" y="84"/>
                    <a:pt x="164" y="60"/>
                  </a:cubicBezTo>
                  <a:cubicBezTo>
                    <a:pt x="150" y="18"/>
                    <a:pt x="118" y="1"/>
                    <a:pt x="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16;p55">
              <a:extLst>
                <a:ext uri="{FF2B5EF4-FFF2-40B4-BE49-F238E27FC236}">
                  <a16:creationId xmlns:a16="http://schemas.microsoft.com/office/drawing/2014/main" id="{3DDF275D-8BB5-BB45-918A-57DD247098E8}"/>
                </a:ext>
              </a:extLst>
            </p:cNvPr>
            <p:cNvSpPr/>
            <p:nvPr/>
          </p:nvSpPr>
          <p:spPr>
            <a:xfrm>
              <a:off x="-1290614" y="2413708"/>
              <a:ext cx="9661" cy="20466"/>
            </a:xfrm>
            <a:custGeom>
              <a:avLst/>
              <a:gdLst/>
              <a:ahLst/>
              <a:cxnLst/>
              <a:rect l="l" t="t" r="r" b="b"/>
              <a:pathLst>
                <a:path w="220" h="466" extrusionOk="0">
                  <a:moveTo>
                    <a:pt x="71" y="0"/>
                  </a:moveTo>
                  <a:cubicBezTo>
                    <a:pt x="61" y="0"/>
                    <a:pt x="53" y="2"/>
                    <a:pt x="46" y="5"/>
                  </a:cubicBezTo>
                  <a:cubicBezTo>
                    <a:pt x="0" y="16"/>
                    <a:pt x="0" y="62"/>
                    <a:pt x="12" y="97"/>
                  </a:cubicBezTo>
                  <a:cubicBezTo>
                    <a:pt x="12" y="108"/>
                    <a:pt x="35" y="108"/>
                    <a:pt x="35" y="120"/>
                  </a:cubicBezTo>
                  <a:cubicBezTo>
                    <a:pt x="35" y="131"/>
                    <a:pt x="46" y="154"/>
                    <a:pt x="46" y="166"/>
                  </a:cubicBezTo>
                  <a:cubicBezTo>
                    <a:pt x="58" y="189"/>
                    <a:pt x="58" y="212"/>
                    <a:pt x="58" y="235"/>
                  </a:cubicBezTo>
                  <a:lnTo>
                    <a:pt x="58" y="247"/>
                  </a:lnTo>
                  <a:lnTo>
                    <a:pt x="58" y="258"/>
                  </a:lnTo>
                  <a:lnTo>
                    <a:pt x="58" y="304"/>
                  </a:lnTo>
                  <a:lnTo>
                    <a:pt x="58" y="396"/>
                  </a:lnTo>
                  <a:cubicBezTo>
                    <a:pt x="58" y="431"/>
                    <a:pt x="93" y="465"/>
                    <a:pt x="127" y="465"/>
                  </a:cubicBezTo>
                  <a:cubicBezTo>
                    <a:pt x="173" y="465"/>
                    <a:pt x="196" y="431"/>
                    <a:pt x="196" y="396"/>
                  </a:cubicBezTo>
                  <a:cubicBezTo>
                    <a:pt x="219" y="281"/>
                    <a:pt x="185" y="143"/>
                    <a:pt x="139" y="28"/>
                  </a:cubicBezTo>
                  <a:cubicBezTo>
                    <a:pt x="130" y="11"/>
                    <a:pt x="97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17;p55">
              <a:extLst>
                <a:ext uri="{FF2B5EF4-FFF2-40B4-BE49-F238E27FC236}">
                  <a16:creationId xmlns:a16="http://schemas.microsoft.com/office/drawing/2014/main" id="{2869D6ED-A6FB-9849-9C28-7A65C8247EAD}"/>
                </a:ext>
              </a:extLst>
            </p:cNvPr>
            <p:cNvSpPr/>
            <p:nvPr/>
          </p:nvSpPr>
          <p:spPr>
            <a:xfrm>
              <a:off x="-1252058" y="2409756"/>
              <a:ext cx="9046" cy="21388"/>
            </a:xfrm>
            <a:custGeom>
              <a:avLst/>
              <a:gdLst/>
              <a:ahLst/>
              <a:cxnLst/>
              <a:rect l="l" t="t" r="r" b="b"/>
              <a:pathLst>
                <a:path w="206" h="487" extrusionOk="0">
                  <a:moveTo>
                    <a:pt x="74" y="0"/>
                  </a:moveTo>
                  <a:cubicBezTo>
                    <a:pt x="68" y="0"/>
                    <a:pt x="62" y="1"/>
                    <a:pt x="56" y="2"/>
                  </a:cubicBezTo>
                  <a:cubicBezTo>
                    <a:pt x="53" y="1"/>
                    <a:pt x="51" y="1"/>
                    <a:pt x="48" y="1"/>
                  </a:cubicBezTo>
                  <a:cubicBezTo>
                    <a:pt x="26" y="1"/>
                    <a:pt x="0" y="42"/>
                    <a:pt x="21" y="83"/>
                  </a:cubicBezTo>
                  <a:lnTo>
                    <a:pt x="56" y="256"/>
                  </a:lnTo>
                  <a:lnTo>
                    <a:pt x="56" y="267"/>
                  </a:lnTo>
                  <a:lnTo>
                    <a:pt x="56" y="279"/>
                  </a:lnTo>
                  <a:lnTo>
                    <a:pt x="56" y="325"/>
                  </a:lnTo>
                  <a:lnTo>
                    <a:pt x="56" y="406"/>
                  </a:lnTo>
                  <a:cubicBezTo>
                    <a:pt x="56" y="452"/>
                    <a:pt x="90" y="486"/>
                    <a:pt x="136" y="486"/>
                  </a:cubicBezTo>
                  <a:cubicBezTo>
                    <a:pt x="171" y="486"/>
                    <a:pt x="205" y="452"/>
                    <a:pt x="205" y="406"/>
                  </a:cubicBezTo>
                  <a:cubicBezTo>
                    <a:pt x="205" y="279"/>
                    <a:pt x="194" y="164"/>
                    <a:pt x="148" y="49"/>
                  </a:cubicBezTo>
                  <a:cubicBezTo>
                    <a:pt x="138" y="29"/>
                    <a:pt x="111" y="0"/>
                    <a:pt x="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18;p55">
              <a:extLst>
                <a:ext uri="{FF2B5EF4-FFF2-40B4-BE49-F238E27FC236}">
                  <a16:creationId xmlns:a16="http://schemas.microsoft.com/office/drawing/2014/main" id="{5B9CC8A9-D7E8-DC4D-A6A5-B6348E685692}"/>
                </a:ext>
              </a:extLst>
            </p:cNvPr>
            <p:cNvSpPr/>
            <p:nvPr/>
          </p:nvSpPr>
          <p:spPr>
            <a:xfrm>
              <a:off x="-1304271" y="2396009"/>
              <a:ext cx="18268" cy="16337"/>
            </a:xfrm>
            <a:custGeom>
              <a:avLst/>
              <a:gdLst/>
              <a:ahLst/>
              <a:cxnLst/>
              <a:rect l="l" t="t" r="r" b="b"/>
              <a:pathLst>
                <a:path w="416" h="372" extrusionOk="0">
                  <a:moveTo>
                    <a:pt x="326" y="0"/>
                  </a:moveTo>
                  <a:cubicBezTo>
                    <a:pt x="317" y="0"/>
                    <a:pt x="308" y="2"/>
                    <a:pt x="300" y="4"/>
                  </a:cubicBezTo>
                  <a:cubicBezTo>
                    <a:pt x="185" y="62"/>
                    <a:pt x="81" y="154"/>
                    <a:pt x="12" y="269"/>
                  </a:cubicBezTo>
                  <a:cubicBezTo>
                    <a:pt x="0" y="292"/>
                    <a:pt x="0" y="350"/>
                    <a:pt x="35" y="362"/>
                  </a:cubicBezTo>
                  <a:cubicBezTo>
                    <a:pt x="45" y="368"/>
                    <a:pt x="56" y="371"/>
                    <a:pt x="67" y="371"/>
                  </a:cubicBezTo>
                  <a:cubicBezTo>
                    <a:pt x="93" y="371"/>
                    <a:pt x="119" y="355"/>
                    <a:pt x="127" y="338"/>
                  </a:cubicBezTo>
                  <a:cubicBezTo>
                    <a:pt x="139" y="327"/>
                    <a:pt x="139" y="304"/>
                    <a:pt x="150" y="304"/>
                  </a:cubicBezTo>
                  <a:lnTo>
                    <a:pt x="173" y="292"/>
                  </a:lnTo>
                  <a:lnTo>
                    <a:pt x="185" y="281"/>
                  </a:lnTo>
                  <a:cubicBezTo>
                    <a:pt x="196" y="246"/>
                    <a:pt x="219" y="235"/>
                    <a:pt x="242" y="223"/>
                  </a:cubicBezTo>
                  <a:lnTo>
                    <a:pt x="254" y="212"/>
                  </a:lnTo>
                  <a:lnTo>
                    <a:pt x="265" y="212"/>
                  </a:lnTo>
                  <a:cubicBezTo>
                    <a:pt x="277" y="189"/>
                    <a:pt x="300" y="189"/>
                    <a:pt x="300" y="177"/>
                  </a:cubicBezTo>
                  <a:cubicBezTo>
                    <a:pt x="323" y="166"/>
                    <a:pt x="334" y="154"/>
                    <a:pt x="369" y="131"/>
                  </a:cubicBezTo>
                  <a:cubicBezTo>
                    <a:pt x="404" y="120"/>
                    <a:pt x="415" y="62"/>
                    <a:pt x="404" y="39"/>
                  </a:cubicBezTo>
                  <a:cubicBezTo>
                    <a:pt x="378" y="13"/>
                    <a:pt x="352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19;p55">
              <a:extLst>
                <a:ext uri="{FF2B5EF4-FFF2-40B4-BE49-F238E27FC236}">
                  <a16:creationId xmlns:a16="http://schemas.microsoft.com/office/drawing/2014/main" id="{23147677-239A-8A47-B456-A3F3E58C2CF9}"/>
                </a:ext>
              </a:extLst>
            </p:cNvPr>
            <p:cNvSpPr/>
            <p:nvPr/>
          </p:nvSpPr>
          <p:spPr>
            <a:xfrm>
              <a:off x="-1257635" y="2393638"/>
              <a:ext cx="22703" cy="13395"/>
            </a:xfrm>
            <a:custGeom>
              <a:avLst/>
              <a:gdLst/>
              <a:ahLst/>
              <a:cxnLst/>
              <a:rect l="l" t="t" r="r" b="b"/>
              <a:pathLst>
                <a:path w="517" h="305" extrusionOk="0">
                  <a:moveTo>
                    <a:pt x="102" y="1"/>
                  </a:moveTo>
                  <a:cubicBezTo>
                    <a:pt x="56" y="1"/>
                    <a:pt x="21" y="24"/>
                    <a:pt x="21" y="70"/>
                  </a:cubicBezTo>
                  <a:cubicBezTo>
                    <a:pt x="1" y="111"/>
                    <a:pt x="26" y="152"/>
                    <a:pt x="56" y="152"/>
                  </a:cubicBezTo>
                  <a:cubicBezTo>
                    <a:pt x="60" y="152"/>
                    <a:pt x="64" y="152"/>
                    <a:pt x="67" y="151"/>
                  </a:cubicBezTo>
                  <a:lnTo>
                    <a:pt x="160" y="151"/>
                  </a:lnTo>
                  <a:cubicBezTo>
                    <a:pt x="171" y="151"/>
                    <a:pt x="183" y="151"/>
                    <a:pt x="206" y="162"/>
                  </a:cubicBezTo>
                  <a:cubicBezTo>
                    <a:pt x="217" y="162"/>
                    <a:pt x="217" y="162"/>
                    <a:pt x="229" y="174"/>
                  </a:cubicBezTo>
                  <a:lnTo>
                    <a:pt x="240" y="174"/>
                  </a:lnTo>
                  <a:cubicBezTo>
                    <a:pt x="252" y="174"/>
                    <a:pt x="275" y="185"/>
                    <a:pt x="286" y="197"/>
                  </a:cubicBezTo>
                  <a:lnTo>
                    <a:pt x="298" y="220"/>
                  </a:lnTo>
                  <a:lnTo>
                    <a:pt x="309" y="220"/>
                  </a:lnTo>
                  <a:cubicBezTo>
                    <a:pt x="332" y="231"/>
                    <a:pt x="344" y="231"/>
                    <a:pt x="344" y="243"/>
                  </a:cubicBezTo>
                  <a:lnTo>
                    <a:pt x="355" y="254"/>
                  </a:lnTo>
                  <a:cubicBezTo>
                    <a:pt x="355" y="254"/>
                    <a:pt x="355" y="277"/>
                    <a:pt x="367" y="277"/>
                  </a:cubicBezTo>
                  <a:cubicBezTo>
                    <a:pt x="384" y="294"/>
                    <a:pt x="407" y="305"/>
                    <a:pt x="436" y="305"/>
                  </a:cubicBezTo>
                  <a:cubicBezTo>
                    <a:pt x="447" y="305"/>
                    <a:pt x="458" y="303"/>
                    <a:pt x="471" y="300"/>
                  </a:cubicBezTo>
                  <a:cubicBezTo>
                    <a:pt x="505" y="289"/>
                    <a:pt x="517" y="231"/>
                    <a:pt x="505" y="197"/>
                  </a:cubicBezTo>
                  <a:cubicBezTo>
                    <a:pt x="413" y="70"/>
                    <a:pt x="252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20;p55">
              <a:extLst>
                <a:ext uri="{FF2B5EF4-FFF2-40B4-BE49-F238E27FC236}">
                  <a16:creationId xmlns:a16="http://schemas.microsoft.com/office/drawing/2014/main" id="{46A29B79-B8B0-C34C-A2C3-8BBE4689B867}"/>
                </a:ext>
              </a:extLst>
            </p:cNvPr>
            <p:cNvSpPr/>
            <p:nvPr/>
          </p:nvSpPr>
          <p:spPr>
            <a:xfrm>
              <a:off x="-1453005" y="2269923"/>
              <a:ext cx="271563" cy="199035"/>
            </a:xfrm>
            <a:custGeom>
              <a:avLst/>
              <a:gdLst/>
              <a:ahLst/>
              <a:cxnLst/>
              <a:rect l="l" t="t" r="r" b="b"/>
              <a:pathLst>
                <a:path w="6184" h="4532" extrusionOk="0">
                  <a:moveTo>
                    <a:pt x="3085" y="1"/>
                  </a:moveTo>
                  <a:cubicBezTo>
                    <a:pt x="2847" y="1"/>
                    <a:pt x="2563" y="70"/>
                    <a:pt x="2224" y="249"/>
                  </a:cubicBezTo>
                  <a:cubicBezTo>
                    <a:pt x="1740" y="514"/>
                    <a:pt x="1521" y="1136"/>
                    <a:pt x="1705" y="1654"/>
                  </a:cubicBezTo>
                  <a:cubicBezTo>
                    <a:pt x="1705" y="1654"/>
                    <a:pt x="1449" y="1534"/>
                    <a:pt x="1157" y="1534"/>
                  </a:cubicBezTo>
                  <a:cubicBezTo>
                    <a:pt x="938" y="1534"/>
                    <a:pt x="698" y="1602"/>
                    <a:pt x="530" y="1839"/>
                  </a:cubicBezTo>
                  <a:cubicBezTo>
                    <a:pt x="138" y="2380"/>
                    <a:pt x="530" y="2887"/>
                    <a:pt x="530" y="2887"/>
                  </a:cubicBezTo>
                  <a:cubicBezTo>
                    <a:pt x="530" y="2887"/>
                    <a:pt x="0" y="3209"/>
                    <a:pt x="58" y="3820"/>
                  </a:cubicBezTo>
                  <a:cubicBezTo>
                    <a:pt x="106" y="4342"/>
                    <a:pt x="608" y="4531"/>
                    <a:pt x="973" y="4531"/>
                  </a:cubicBezTo>
                  <a:cubicBezTo>
                    <a:pt x="1043" y="4531"/>
                    <a:pt x="1108" y="4524"/>
                    <a:pt x="1164" y="4511"/>
                  </a:cubicBezTo>
                  <a:lnTo>
                    <a:pt x="1751" y="3947"/>
                  </a:lnTo>
                  <a:cubicBezTo>
                    <a:pt x="1751" y="3947"/>
                    <a:pt x="1865" y="4208"/>
                    <a:pt x="2000" y="4208"/>
                  </a:cubicBezTo>
                  <a:cubicBezTo>
                    <a:pt x="2021" y="4208"/>
                    <a:pt x="2041" y="4202"/>
                    <a:pt x="2062" y="4189"/>
                  </a:cubicBezTo>
                  <a:cubicBezTo>
                    <a:pt x="2212" y="4085"/>
                    <a:pt x="2247" y="3117"/>
                    <a:pt x="2247" y="3117"/>
                  </a:cubicBezTo>
                  <a:cubicBezTo>
                    <a:pt x="2247" y="3117"/>
                    <a:pt x="2338" y="3140"/>
                    <a:pt x="2476" y="3140"/>
                  </a:cubicBezTo>
                  <a:cubicBezTo>
                    <a:pt x="2650" y="3140"/>
                    <a:pt x="2897" y="3105"/>
                    <a:pt x="3134" y="2945"/>
                  </a:cubicBezTo>
                  <a:cubicBezTo>
                    <a:pt x="3572" y="2657"/>
                    <a:pt x="3514" y="2346"/>
                    <a:pt x="3514" y="2345"/>
                  </a:cubicBezTo>
                  <a:lnTo>
                    <a:pt x="3514" y="2345"/>
                  </a:lnTo>
                  <a:cubicBezTo>
                    <a:pt x="3514" y="2346"/>
                    <a:pt x="4026" y="2725"/>
                    <a:pt x="4596" y="2725"/>
                  </a:cubicBezTo>
                  <a:cubicBezTo>
                    <a:pt x="4947" y="2725"/>
                    <a:pt x="5321" y="2581"/>
                    <a:pt x="5611" y="2115"/>
                  </a:cubicBezTo>
                  <a:cubicBezTo>
                    <a:pt x="6184" y="1186"/>
                    <a:pt x="5526" y="590"/>
                    <a:pt x="4818" y="590"/>
                  </a:cubicBezTo>
                  <a:cubicBezTo>
                    <a:pt x="4586" y="590"/>
                    <a:pt x="4349" y="654"/>
                    <a:pt x="4148" y="790"/>
                  </a:cubicBezTo>
                  <a:cubicBezTo>
                    <a:pt x="4148" y="790"/>
                    <a:pt x="3887" y="1"/>
                    <a:pt x="3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21;p55">
              <a:extLst>
                <a:ext uri="{FF2B5EF4-FFF2-40B4-BE49-F238E27FC236}">
                  <a16:creationId xmlns:a16="http://schemas.microsoft.com/office/drawing/2014/main" id="{0E31EC1C-71A9-AD49-9351-6E278B7D7BBE}"/>
                </a:ext>
              </a:extLst>
            </p:cNvPr>
            <p:cNvSpPr/>
            <p:nvPr/>
          </p:nvSpPr>
          <p:spPr>
            <a:xfrm>
              <a:off x="-1418840" y="2436457"/>
              <a:ext cx="52872" cy="49583"/>
            </a:xfrm>
            <a:custGeom>
              <a:avLst/>
              <a:gdLst/>
              <a:ahLst/>
              <a:cxnLst/>
              <a:rect l="l" t="t" r="r" b="b"/>
              <a:pathLst>
                <a:path w="1204" h="1129" extrusionOk="0">
                  <a:moveTo>
                    <a:pt x="521" y="0"/>
                  </a:moveTo>
                  <a:cubicBezTo>
                    <a:pt x="321" y="0"/>
                    <a:pt x="116" y="118"/>
                    <a:pt x="52" y="558"/>
                  </a:cubicBezTo>
                  <a:cubicBezTo>
                    <a:pt x="1" y="1041"/>
                    <a:pt x="478" y="1129"/>
                    <a:pt x="834" y="1129"/>
                  </a:cubicBezTo>
                  <a:cubicBezTo>
                    <a:pt x="1039" y="1129"/>
                    <a:pt x="1204" y="1100"/>
                    <a:pt x="1204" y="1100"/>
                  </a:cubicBezTo>
                  <a:lnTo>
                    <a:pt x="973" y="155"/>
                  </a:lnTo>
                  <a:cubicBezTo>
                    <a:pt x="973" y="155"/>
                    <a:pt x="750" y="0"/>
                    <a:pt x="521" y="0"/>
                  </a:cubicBezTo>
                  <a:close/>
                </a:path>
              </a:pathLst>
            </a:custGeom>
            <a:solidFill>
              <a:srgbClr val="9A36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22;p55">
              <a:extLst>
                <a:ext uri="{FF2B5EF4-FFF2-40B4-BE49-F238E27FC236}">
                  <a16:creationId xmlns:a16="http://schemas.microsoft.com/office/drawing/2014/main" id="{7CDF715C-2AE0-A24E-BD9A-36672DC9536F}"/>
                </a:ext>
              </a:extLst>
            </p:cNvPr>
            <p:cNvSpPr/>
            <p:nvPr/>
          </p:nvSpPr>
          <p:spPr>
            <a:xfrm>
              <a:off x="-1400397" y="2441420"/>
              <a:ext cx="31398" cy="24023"/>
            </a:xfrm>
            <a:custGeom>
              <a:avLst/>
              <a:gdLst/>
              <a:ahLst/>
              <a:cxnLst/>
              <a:rect l="l" t="t" r="r" b="b"/>
              <a:pathLst>
                <a:path w="715" h="547" extrusionOk="0">
                  <a:moveTo>
                    <a:pt x="93" y="1"/>
                  </a:moveTo>
                  <a:cubicBezTo>
                    <a:pt x="69" y="1"/>
                    <a:pt x="46" y="11"/>
                    <a:pt x="23" y="42"/>
                  </a:cubicBezTo>
                  <a:cubicBezTo>
                    <a:pt x="0" y="76"/>
                    <a:pt x="12" y="122"/>
                    <a:pt x="58" y="134"/>
                  </a:cubicBezTo>
                  <a:cubicBezTo>
                    <a:pt x="242" y="238"/>
                    <a:pt x="438" y="341"/>
                    <a:pt x="576" y="514"/>
                  </a:cubicBezTo>
                  <a:cubicBezTo>
                    <a:pt x="593" y="530"/>
                    <a:pt x="615" y="547"/>
                    <a:pt x="638" y="547"/>
                  </a:cubicBezTo>
                  <a:cubicBezTo>
                    <a:pt x="648" y="547"/>
                    <a:pt x="658" y="544"/>
                    <a:pt x="669" y="537"/>
                  </a:cubicBezTo>
                  <a:cubicBezTo>
                    <a:pt x="703" y="526"/>
                    <a:pt x="715" y="468"/>
                    <a:pt x="703" y="445"/>
                  </a:cubicBezTo>
                  <a:cubicBezTo>
                    <a:pt x="553" y="238"/>
                    <a:pt x="346" y="122"/>
                    <a:pt x="127" y="7"/>
                  </a:cubicBezTo>
                  <a:cubicBezTo>
                    <a:pt x="116" y="3"/>
                    <a:pt x="104" y="1"/>
                    <a:pt x="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23;p55">
              <a:extLst>
                <a:ext uri="{FF2B5EF4-FFF2-40B4-BE49-F238E27FC236}">
                  <a16:creationId xmlns:a16="http://schemas.microsoft.com/office/drawing/2014/main" id="{3C2FC65C-62CB-EF40-BC6A-21D198931ECE}"/>
                </a:ext>
              </a:extLst>
            </p:cNvPr>
            <p:cNvSpPr/>
            <p:nvPr/>
          </p:nvSpPr>
          <p:spPr>
            <a:xfrm>
              <a:off x="-1387750" y="2452355"/>
              <a:ext cx="13174" cy="25472"/>
            </a:xfrm>
            <a:custGeom>
              <a:avLst/>
              <a:gdLst/>
              <a:ahLst/>
              <a:cxnLst/>
              <a:rect l="l" t="t" r="r" b="b"/>
              <a:pathLst>
                <a:path w="300" h="580" extrusionOk="0">
                  <a:moveTo>
                    <a:pt x="127" y="0"/>
                  </a:moveTo>
                  <a:cubicBezTo>
                    <a:pt x="127" y="0"/>
                    <a:pt x="69" y="23"/>
                    <a:pt x="58" y="46"/>
                  </a:cubicBezTo>
                  <a:cubicBezTo>
                    <a:pt x="12" y="150"/>
                    <a:pt x="0" y="254"/>
                    <a:pt x="23" y="346"/>
                  </a:cubicBezTo>
                  <a:cubicBezTo>
                    <a:pt x="58" y="438"/>
                    <a:pt x="104" y="519"/>
                    <a:pt x="185" y="565"/>
                  </a:cubicBezTo>
                  <a:cubicBezTo>
                    <a:pt x="191" y="575"/>
                    <a:pt x="201" y="579"/>
                    <a:pt x="212" y="579"/>
                  </a:cubicBezTo>
                  <a:cubicBezTo>
                    <a:pt x="239" y="579"/>
                    <a:pt x="272" y="555"/>
                    <a:pt x="288" y="530"/>
                  </a:cubicBezTo>
                  <a:cubicBezTo>
                    <a:pt x="300" y="496"/>
                    <a:pt x="288" y="461"/>
                    <a:pt x="254" y="438"/>
                  </a:cubicBezTo>
                  <a:cubicBezTo>
                    <a:pt x="254" y="438"/>
                    <a:pt x="242" y="438"/>
                    <a:pt x="242" y="415"/>
                  </a:cubicBezTo>
                  <a:lnTo>
                    <a:pt x="231" y="403"/>
                  </a:lnTo>
                  <a:lnTo>
                    <a:pt x="208" y="392"/>
                  </a:lnTo>
                  <a:lnTo>
                    <a:pt x="196" y="380"/>
                  </a:lnTo>
                  <a:cubicBezTo>
                    <a:pt x="185" y="369"/>
                    <a:pt x="185" y="346"/>
                    <a:pt x="173" y="334"/>
                  </a:cubicBezTo>
                  <a:cubicBezTo>
                    <a:pt x="173" y="334"/>
                    <a:pt x="158" y="320"/>
                    <a:pt x="164" y="320"/>
                  </a:cubicBezTo>
                  <a:lnTo>
                    <a:pt x="164" y="320"/>
                  </a:lnTo>
                  <a:cubicBezTo>
                    <a:pt x="166" y="320"/>
                    <a:pt x="169" y="320"/>
                    <a:pt x="173" y="323"/>
                  </a:cubicBezTo>
                  <a:cubicBezTo>
                    <a:pt x="173" y="311"/>
                    <a:pt x="173" y="311"/>
                    <a:pt x="150" y="288"/>
                  </a:cubicBezTo>
                  <a:cubicBezTo>
                    <a:pt x="139" y="254"/>
                    <a:pt x="139" y="231"/>
                    <a:pt x="139" y="196"/>
                  </a:cubicBezTo>
                  <a:lnTo>
                    <a:pt x="139" y="161"/>
                  </a:lnTo>
                  <a:lnTo>
                    <a:pt x="139" y="150"/>
                  </a:lnTo>
                  <a:cubicBezTo>
                    <a:pt x="139" y="138"/>
                    <a:pt x="139" y="138"/>
                    <a:pt x="150" y="115"/>
                  </a:cubicBezTo>
                  <a:lnTo>
                    <a:pt x="150" y="104"/>
                  </a:lnTo>
                  <a:cubicBezTo>
                    <a:pt x="173" y="81"/>
                    <a:pt x="173" y="35"/>
                    <a:pt x="1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24;p55">
              <a:extLst>
                <a:ext uri="{FF2B5EF4-FFF2-40B4-BE49-F238E27FC236}">
                  <a16:creationId xmlns:a16="http://schemas.microsoft.com/office/drawing/2014/main" id="{BEF76FD8-BE93-8442-B02B-41597767D1FB}"/>
                </a:ext>
              </a:extLst>
            </p:cNvPr>
            <p:cNvSpPr/>
            <p:nvPr/>
          </p:nvSpPr>
          <p:spPr>
            <a:xfrm>
              <a:off x="-1580002" y="3326660"/>
              <a:ext cx="332955" cy="12692"/>
            </a:xfrm>
            <a:custGeom>
              <a:avLst/>
              <a:gdLst/>
              <a:ahLst/>
              <a:cxnLst/>
              <a:rect l="l" t="t" r="r" b="b"/>
              <a:pathLst>
                <a:path w="7582" h="289" extrusionOk="0">
                  <a:moveTo>
                    <a:pt x="657" y="0"/>
                  </a:moveTo>
                  <a:cubicBezTo>
                    <a:pt x="404" y="0"/>
                    <a:pt x="173" y="115"/>
                    <a:pt x="0" y="288"/>
                  </a:cubicBezTo>
                  <a:lnTo>
                    <a:pt x="7581" y="288"/>
                  </a:lnTo>
                  <a:lnTo>
                    <a:pt x="75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25;p55">
              <a:extLst>
                <a:ext uri="{FF2B5EF4-FFF2-40B4-BE49-F238E27FC236}">
                  <a16:creationId xmlns:a16="http://schemas.microsoft.com/office/drawing/2014/main" id="{3DAB105E-8287-B54B-B527-099CB35D0823}"/>
                </a:ext>
              </a:extLst>
            </p:cNvPr>
            <p:cNvSpPr/>
            <p:nvPr/>
          </p:nvSpPr>
          <p:spPr>
            <a:xfrm>
              <a:off x="-1293644" y="3048356"/>
              <a:ext cx="542907" cy="291482"/>
            </a:xfrm>
            <a:custGeom>
              <a:avLst/>
              <a:gdLst/>
              <a:ahLst/>
              <a:cxnLst/>
              <a:rect l="l" t="t" r="r" b="b"/>
              <a:pathLst>
                <a:path w="12363" h="6637" extrusionOk="0">
                  <a:moveTo>
                    <a:pt x="2443" y="1"/>
                  </a:moveTo>
                  <a:cubicBezTo>
                    <a:pt x="2201" y="1"/>
                    <a:pt x="1982" y="162"/>
                    <a:pt x="1913" y="392"/>
                  </a:cubicBezTo>
                  <a:lnTo>
                    <a:pt x="0" y="6637"/>
                  </a:lnTo>
                  <a:lnTo>
                    <a:pt x="10438" y="6637"/>
                  </a:lnTo>
                  <a:lnTo>
                    <a:pt x="12258" y="715"/>
                  </a:lnTo>
                  <a:cubicBezTo>
                    <a:pt x="12362" y="358"/>
                    <a:pt x="12097" y="1"/>
                    <a:pt x="117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26;p55">
              <a:extLst>
                <a:ext uri="{FF2B5EF4-FFF2-40B4-BE49-F238E27FC236}">
                  <a16:creationId xmlns:a16="http://schemas.microsoft.com/office/drawing/2014/main" id="{4CA7845B-6034-E54E-A0E3-ACDE3BAB681B}"/>
                </a:ext>
              </a:extLst>
            </p:cNvPr>
            <p:cNvSpPr/>
            <p:nvPr/>
          </p:nvSpPr>
          <p:spPr>
            <a:xfrm>
              <a:off x="-1286047" y="3048356"/>
              <a:ext cx="543390" cy="291482"/>
            </a:xfrm>
            <a:custGeom>
              <a:avLst/>
              <a:gdLst/>
              <a:ahLst/>
              <a:cxnLst/>
              <a:rect l="l" t="t" r="r" b="b"/>
              <a:pathLst>
                <a:path w="12374" h="6637" extrusionOk="0">
                  <a:moveTo>
                    <a:pt x="2442" y="1"/>
                  </a:moveTo>
                  <a:cubicBezTo>
                    <a:pt x="2201" y="1"/>
                    <a:pt x="1982" y="162"/>
                    <a:pt x="1913" y="392"/>
                  </a:cubicBezTo>
                  <a:lnTo>
                    <a:pt x="0" y="6637"/>
                  </a:lnTo>
                  <a:lnTo>
                    <a:pt x="10438" y="6637"/>
                  </a:lnTo>
                  <a:lnTo>
                    <a:pt x="12258" y="715"/>
                  </a:lnTo>
                  <a:cubicBezTo>
                    <a:pt x="12373" y="358"/>
                    <a:pt x="12097" y="1"/>
                    <a:pt x="117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27;p55">
              <a:extLst>
                <a:ext uri="{FF2B5EF4-FFF2-40B4-BE49-F238E27FC236}">
                  <a16:creationId xmlns:a16="http://schemas.microsoft.com/office/drawing/2014/main" id="{4CA15C13-7EEC-364D-BFBC-7330036A464E}"/>
                </a:ext>
              </a:extLst>
            </p:cNvPr>
            <p:cNvSpPr/>
            <p:nvPr/>
          </p:nvSpPr>
          <p:spPr>
            <a:xfrm>
              <a:off x="-1043207" y="3177868"/>
              <a:ext cx="57703" cy="53184"/>
            </a:xfrm>
            <a:custGeom>
              <a:avLst/>
              <a:gdLst/>
              <a:ahLst/>
              <a:cxnLst/>
              <a:rect l="l" t="t" r="r" b="b"/>
              <a:pathLst>
                <a:path w="1314" h="1211" extrusionOk="0">
                  <a:moveTo>
                    <a:pt x="830" y="1"/>
                  </a:moveTo>
                  <a:cubicBezTo>
                    <a:pt x="472" y="1"/>
                    <a:pt x="115" y="277"/>
                    <a:pt x="23" y="600"/>
                  </a:cubicBezTo>
                  <a:cubicBezTo>
                    <a:pt x="0" y="750"/>
                    <a:pt x="0" y="877"/>
                    <a:pt x="46" y="969"/>
                  </a:cubicBezTo>
                  <a:cubicBezTo>
                    <a:pt x="115" y="1130"/>
                    <a:pt x="253" y="1211"/>
                    <a:pt x="461" y="1211"/>
                  </a:cubicBezTo>
                  <a:cubicBezTo>
                    <a:pt x="795" y="1211"/>
                    <a:pt x="1152" y="934"/>
                    <a:pt x="1267" y="612"/>
                  </a:cubicBezTo>
                  <a:cubicBezTo>
                    <a:pt x="1290" y="508"/>
                    <a:pt x="1313" y="416"/>
                    <a:pt x="1290" y="335"/>
                  </a:cubicBezTo>
                  <a:cubicBezTo>
                    <a:pt x="1256" y="128"/>
                    <a:pt x="1083" y="1"/>
                    <a:pt x="830" y="1"/>
                  </a:cubicBezTo>
                  <a:close/>
                </a:path>
              </a:pathLst>
            </a:custGeom>
            <a:solidFill>
              <a:srgbClr val="AB9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28;p55">
              <a:extLst>
                <a:ext uri="{FF2B5EF4-FFF2-40B4-BE49-F238E27FC236}">
                  <a16:creationId xmlns:a16="http://schemas.microsoft.com/office/drawing/2014/main" id="{F923AAC9-D2AD-E04E-978F-11589827AE94}"/>
                </a:ext>
              </a:extLst>
            </p:cNvPr>
            <p:cNvSpPr/>
            <p:nvPr/>
          </p:nvSpPr>
          <p:spPr>
            <a:xfrm>
              <a:off x="-2497745" y="3339308"/>
              <a:ext cx="2398618" cy="95653"/>
            </a:xfrm>
            <a:custGeom>
              <a:avLst/>
              <a:gdLst/>
              <a:ahLst/>
              <a:cxnLst/>
              <a:rect l="l" t="t" r="r" b="b"/>
              <a:pathLst>
                <a:path w="54621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54621" y="2178"/>
                  </a:lnTo>
                  <a:lnTo>
                    <a:pt x="54621" y="0"/>
                  </a:ln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29;p55">
              <a:extLst>
                <a:ext uri="{FF2B5EF4-FFF2-40B4-BE49-F238E27FC236}">
                  <a16:creationId xmlns:a16="http://schemas.microsoft.com/office/drawing/2014/main" id="{7D917A31-8C26-9945-8672-21E0AA8F844B}"/>
                </a:ext>
              </a:extLst>
            </p:cNvPr>
            <p:cNvSpPr/>
            <p:nvPr/>
          </p:nvSpPr>
          <p:spPr>
            <a:xfrm>
              <a:off x="-645572" y="3339308"/>
              <a:ext cx="475587" cy="95653"/>
            </a:xfrm>
            <a:custGeom>
              <a:avLst/>
              <a:gdLst/>
              <a:ahLst/>
              <a:cxnLst/>
              <a:rect l="l" t="t" r="r" b="b"/>
              <a:pathLst>
                <a:path w="10830" h="2178" extrusionOk="0">
                  <a:moveTo>
                    <a:pt x="1187" y="0"/>
                  </a:moveTo>
                  <a:lnTo>
                    <a:pt x="0" y="2178"/>
                  </a:lnTo>
                  <a:lnTo>
                    <a:pt x="10830" y="2178"/>
                  </a:lnTo>
                  <a:lnTo>
                    <a:pt x="10715" y="12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30;p55">
              <a:extLst>
                <a:ext uri="{FF2B5EF4-FFF2-40B4-BE49-F238E27FC236}">
                  <a16:creationId xmlns:a16="http://schemas.microsoft.com/office/drawing/2014/main" id="{ACD3CF52-1DBB-5E4B-A6FD-049CAA020F1B}"/>
                </a:ext>
              </a:extLst>
            </p:cNvPr>
            <p:cNvSpPr/>
            <p:nvPr/>
          </p:nvSpPr>
          <p:spPr>
            <a:xfrm>
              <a:off x="-2375315" y="3339308"/>
              <a:ext cx="471591" cy="95653"/>
            </a:xfrm>
            <a:custGeom>
              <a:avLst/>
              <a:gdLst/>
              <a:ahLst/>
              <a:cxnLst/>
              <a:rect l="l" t="t" r="r" b="b"/>
              <a:pathLst>
                <a:path w="10739" h="2178" extrusionOk="0">
                  <a:moveTo>
                    <a:pt x="9540" y="0"/>
                  </a:moveTo>
                  <a:lnTo>
                    <a:pt x="1" y="12"/>
                  </a:lnTo>
                  <a:lnTo>
                    <a:pt x="1" y="2178"/>
                  </a:lnTo>
                  <a:lnTo>
                    <a:pt x="10738" y="2178"/>
                  </a:lnTo>
                  <a:lnTo>
                    <a:pt x="95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31;p55">
              <a:extLst>
                <a:ext uri="{FF2B5EF4-FFF2-40B4-BE49-F238E27FC236}">
                  <a16:creationId xmlns:a16="http://schemas.microsoft.com/office/drawing/2014/main" id="{6342C1C7-65CB-FB49-B54C-3EB929FB273D}"/>
                </a:ext>
              </a:extLst>
            </p:cNvPr>
            <p:cNvSpPr/>
            <p:nvPr/>
          </p:nvSpPr>
          <p:spPr>
            <a:xfrm>
              <a:off x="-524811" y="2754550"/>
              <a:ext cx="226683" cy="228987"/>
            </a:xfrm>
            <a:custGeom>
              <a:avLst/>
              <a:gdLst/>
              <a:ahLst/>
              <a:cxnLst/>
              <a:rect l="l" t="t" r="r" b="b"/>
              <a:pathLst>
                <a:path w="5162" h="5214" extrusionOk="0">
                  <a:moveTo>
                    <a:pt x="3191" y="0"/>
                  </a:moveTo>
                  <a:cubicBezTo>
                    <a:pt x="2901" y="0"/>
                    <a:pt x="2557" y="59"/>
                    <a:pt x="2147" y="193"/>
                  </a:cubicBezTo>
                  <a:lnTo>
                    <a:pt x="200" y="1115"/>
                  </a:lnTo>
                  <a:lnTo>
                    <a:pt x="177" y="1126"/>
                  </a:lnTo>
                  <a:cubicBezTo>
                    <a:pt x="132" y="1843"/>
                    <a:pt x="0" y="5213"/>
                    <a:pt x="1652" y="5213"/>
                  </a:cubicBezTo>
                  <a:cubicBezTo>
                    <a:pt x="1700" y="5213"/>
                    <a:pt x="1750" y="5210"/>
                    <a:pt x="1801" y="5204"/>
                  </a:cubicBezTo>
                  <a:cubicBezTo>
                    <a:pt x="3783" y="4974"/>
                    <a:pt x="4278" y="4905"/>
                    <a:pt x="4278" y="4905"/>
                  </a:cubicBezTo>
                  <a:lnTo>
                    <a:pt x="4566" y="2716"/>
                  </a:lnTo>
                  <a:cubicBezTo>
                    <a:pt x="4566" y="2716"/>
                    <a:pt x="5162" y="0"/>
                    <a:pt x="3191" y="0"/>
                  </a:cubicBezTo>
                  <a:close/>
                </a:path>
              </a:pathLst>
            </a:custGeom>
            <a:solidFill>
              <a:srgbClr val="EFA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32;p55">
              <a:extLst>
                <a:ext uri="{FF2B5EF4-FFF2-40B4-BE49-F238E27FC236}">
                  <a16:creationId xmlns:a16="http://schemas.microsoft.com/office/drawing/2014/main" id="{A881ED4D-5FA0-754F-99CA-B4129A257346}"/>
                </a:ext>
              </a:extLst>
            </p:cNvPr>
            <p:cNvSpPr/>
            <p:nvPr/>
          </p:nvSpPr>
          <p:spPr>
            <a:xfrm>
              <a:off x="-534296" y="2856087"/>
              <a:ext cx="28412" cy="61792"/>
            </a:xfrm>
            <a:custGeom>
              <a:avLst/>
              <a:gdLst/>
              <a:ahLst/>
              <a:cxnLst/>
              <a:rect l="l" t="t" r="r" b="b"/>
              <a:pathLst>
                <a:path w="647" h="1407" extrusionOk="0">
                  <a:moveTo>
                    <a:pt x="450" y="1"/>
                  </a:moveTo>
                  <a:cubicBezTo>
                    <a:pt x="450" y="1"/>
                    <a:pt x="1" y="957"/>
                    <a:pt x="105" y="1141"/>
                  </a:cubicBezTo>
                  <a:cubicBezTo>
                    <a:pt x="208" y="1303"/>
                    <a:pt x="646" y="1406"/>
                    <a:pt x="646" y="140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A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33;p55">
              <a:extLst>
                <a:ext uri="{FF2B5EF4-FFF2-40B4-BE49-F238E27FC236}">
                  <a16:creationId xmlns:a16="http://schemas.microsoft.com/office/drawing/2014/main" id="{6BD1413F-5110-B245-B939-D7AB753E49EE}"/>
                </a:ext>
              </a:extLst>
            </p:cNvPr>
            <p:cNvSpPr/>
            <p:nvPr/>
          </p:nvSpPr>
          <p:spPr>
            <a:xfrm>
              <a:off x="-457887" y="2961839"/>
              <a:ext cx="165994" cy="78964"/>
            </a:xfrm>
            <a:custGeom>
              <a:avLst/>
              <a:gdLst/>
              <a:ahLst/>
              <a:cxnLst/>
              <a:rect l="l" t="t" r="r" b="b"/>
              <a:pathLst>
                <a:path w="3780" h="1798" extrusionOk="0">
                  <a:moveTo>
                    <a:pt x="1" y="1"/>
                  </a:moveTo>
                  <a:lnTo>
                    <a:pt x="772" y="1798"/>
                  </a:lnTo>
                  <a:lnTo>
                    <a:pt x="3779" y="1798"/>
                  </a:lnTo>
                  <a:lnTo>
                    <a:pt x="2754" y="1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FA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4;p55">
              <a:extLst>
                <a:ext uri="{FF2B5EF4-FFF2-40B4-BE49-F238E27FC236}">
                  <a16:creationId xmlns:a16="http://schemas.microsoft.com/office/drawing/2014/main" id="{82A05EC4-6E50-CF42-B8E8-4F27178380F0}"/>
                </a:ext>
              </a:extLst>
            </p:cNvPr>
            <p:cNvSpPr/>
            <p:nvPr/>
          </p:nvSpPr>
          <p:spPr>
            <a:xfrm>
              <a:off x="-448797" y="2977035"/>
              <a:ext cx="55200" cy="26834"/>
            </a:xfrm>
            <a:custGeom>
              <a:avLst/>
              <a:gdLst/>
              <a:ahLst/>
              <a:cxnLst/>
              <a:rect l="l" t="t" r="r" b="b"/>
              <a:pathLst>
                <a:path w="1257" h="611" extrusionOk="0">
                  <a:moveTo>
                    <a:pt x="1257" y="0"/>
                  </a:moveTo>
                  <a:lnTo>
                    <a:pt x="1" y="138"/>
                  </a:lnTo>
                  <a:lnTo>
                    <a:pt x="197" y="611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5;p55">
              <a:extLst>
                <a:ext uri="{FF2B5EF4-FFF2-40B4-BE49-F238E27FC236}">
                  <a16:creationId xmlns:a16="http://schemas.microsoft.com/office/drawing/2014/main" id="{2C59C246-C504-CE45-B2E5-7CCF40232F43}"/>
                </a:ext>
              </a:extLst>
            </p:cNvPr>
            <p:cNvSpPr/>
            <p:nvPr/>
          </p:nvSpPr>
          <p:spPr>
            <a:xfrm>
              <a:off x="-510012" y="2846996"/>
              <a:ext cx="5138" cy="14712"/>
            </a:xfrm>
            <a:custGeom>
              <a:avLst/>
              <a:gdLst/>
              <a:ahLst/>
              <a:cxnLst/>
              <a:rect l="l" t="t" r="r" b="b"/>
              <a:pathLst>
                <a:path w="117" h="335" fill="none" extrusionOk="0">
                  <a:moveTo>
                    <a:pt x="24" y="0"/>
                  </a:moveTo>
                  <a:cubicBezTo>
                    <a:pt x="1" y="116"/>
                    <a:pt x="36" y="242"/>
                    <a:pt x="116" y="334"/>
                  </a:cubicBezTo>
                </a:path>
              </a:pathLst>
            </a:custGeom>
            <a:noFill/>
            <a:ln w="3750" cap="rnd" cmpd="sng">
              <a:solidFill>
                <a:srgbClr val="231F2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36;p55">
              <a:extLst>
                <a:ext uri="{FF2B5EF4-FFF2-40B4-BE49-F238E27FC236}">
                  <a16:creationId xmlns:a16="http://schemas.microsoft.com/office/drawing/2014/main" id="{19446872-10BD-634E-BAC3-961496C640D9}"/>
                </a:ext>
              </a:extLst>
            </p:cNvPr>
            <p:cNvSpPr/>
            <p:nvPr/>
          </p:nvSpPr>
          <p:spPr>
            <a:xfrm>
              <a:off x="-499868" y="2912784"/>
              <a:ext cx="8651" cy="9135"/>
            </a:xfrm>
            <a:custGeom>
              <a:avLst/>
              <a:gdLst/>
              <a:ahLst/>
              <a:cxnLst/>
              <a:rect l="l" t="t" r="r" b="b"/>
              <a:pathLst>
                <a:path w="197" h="208" fill="none" extrusionOk="0">
                  <a:moveTo>
                    <a:pt x="0" y="207"/>
                  </a:moveTo>
                  <a:cubicBezTo>
                    <a:pt x="93" y="207"/>
                    <a:pt x="196" y="115"/>
                    <a:pt x="196" y="0"/>
                  </a:cubicBezTo>
                </a:path>
              </a:pathLst>
            </a:custGeom>
            <a:noFill/>
            <a:ln w="3750" cap="rnd" cmpd="sng">
              <a:solidFill>
                <a:srgbClr val="231F2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37;p55">
              <a:extLst>
                <a:ext uri="{FF2B5EF4-FFF2-40B4-BE49-F238E27FC236}">
                  <a16:creationId xmlns:a16="http://schemas.microsoft.com/office/drawing/2014/main" id="{3EE049A7-CF7A-8341-A225-EF2E19FB80D7}"/>
                </a:ext>
              </a:extLst>
            </p:cNvPr>
            <p:cNvSpPr/>
            <p:nvPr/>
          </p:nvSpPr>
          <p:spPr>
            <a:xfrm>
              <a:off x="-514535" y="2831317"/>
              <a:ext cx="19761" cy="7642"/>
            </a:xfrm>
            <a:custGeom>
              <a:avLst/>
              <a:gdLst/>
              <a:ahLst/>
              <a:cxnLst/>
              <a:rect l="l" t="t" r="r" b="b"/>
              <a:pathLst>
                <a:path w="450" h="174" fill="none" extrusionOk="0">
                  <a:moveTo>
                    <a:pt x="0" y="0"/>
                  </a:moveTo>
                  <a:cubicBezTo>
                    <a:pt x="162" y="12"/>
                    <a:pt x="311" y="69"/>
                    <a:pt x="450" y="173"/>
                  </a:cubicBezTo>
                </a:path>
              </a:pathLst>
            </a:custGeom>
            <a:noFill/>
            <a:ln w="3750" cap="rnd" cmpd="sng">
              <a:solidFill>
                <a:srgbClr val="231F2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38;p55">
              <a:extLst>
                <a:ext uri="{FF2B5EF4-FFF2-40B4-BE49-F238E27FC236}">
                  <a16:creationId xmlns:a16="http://schemas.microsoft.com/office/drawing/2014/main" id="{B5432EBD-0A6F-B747-ADED-27669C24019D}"/>
                </a:ext>
              </a:extLst>
            </p:cNvPr>
            <p:cNvSpPr/>
            <p:nvPr/>
          </p:nvSpPr>
          <p:spPr>
            <a:xfrm>
              <a:off x="-550720" y="2711379"/>
              <a:ext cx="252592" cy="258588"/>
            </a:xfrm>
            <a:custGeom>
              <a:avLst/>
              <a:gdLst/>
              <a:ahLst/>
              <a:cxnLst/>
              <a:rect l="l" t="t" r="r" b="b"/>
              <a:pathLst>
                <a:path w="5752" h="5888" extrusionOk="0">
                  <a:moveTo>
                    <a:pt x="904" y="1"/>
                  </a:moveTo>
                  <a:cubicBezTo>
                    <a:pt x="246" y="1"/>
                    <a:pt x="1" y="708"/>
                    <a:pt x="133" y="1222"/>
                  </a:cubicBezTo>
                  <a:cubicBezTo>
                    <a:pt x="214" y="1510"/>
                    <a:pt x="582" y="1936"/>
                    <a:pt x="813" y="2098"/>
                  </a:cubicBezTo>
                  <a:cubicBezTo>
                    <a:pt x="1297" y="2432"/>
                    <a:pt x="1815" y="2720"/>
                    <a:pt x="1815" y="2720"/>
                  </a:cubicBezTo>
                  <a:cubicBezTo>
                    <a:pt x="1815" y="2720"/>
                    <a:pt x="1838" y="2846"/>
                    <a:pt x="2045" y="3595"/>
                  </a:cubicBezTo>
                  <a:cubicBezTo>
                    <a:pt x="2111" y="3845"/>
                    <a:pt x="2193" y="3928"/>
                    <a:pt x="2273" y="3928"/>
                  </a:cubicBezTo>
                  <a:cubicBezTo>
                    <a:pt x="2433" y="3928"/>
                    <a:pt x="2587" y="3595"/>
                    <a:pt x="2587" y="3595"/>
                  </a:cubicBezTo>
                  <a:lnTo>
                    <a:pt x="2910" y="4632"/>
                  </a:lnTo>
                  <a:lnTo>
                    <a:pt x="3405" y="5473"/>
                  </a:lnTo>
                  <a:cubicBezTo>
                    <a:pt x="3555" y="5727"/>
                    <a:pt x="3843" y="5888"/>
                    <a:pt x="4154" y="5888"/>
                  </a:cubicBezTo>
                  <a:lnTo>
                    <a:pt x="4868" y="5888"/>
                  </a:lnTo>
                  <a:lnTo>
                    <a:pt x="5156" y="3699"/>
                  </a:lnTo>
                  <a:cubicBezTo>
                    <a:pt x="5156" y="3699"/>
                    <a:pt x="5752" y="983"/>
                    <a:pt x="3788" y="983"/>
                  </a:cubicBezTo>
                  <a:cubicBezTo>
                    <a:pt x="3500" y="983"/>
                    <a:pt x="3157" y="1042"/>
                    <a:pt x="2748" y="1176"/>
                  </a:cubicBezTo>
                  <a:cubicBezTo>
                    <a:pt x="1948" y="307"/>
                    <a:pt x="1337" y="1"/>
                    <a:pt x="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39;p55">
              <a:extLst>
                <a:ext uri="{FF2B5EF4-FFF2-40B4-BE49-F238E27FC236}">
                  <a16:creationId xmlns:a16="http://schemas.microsoft.com/office/drawing/2014/main" id="{EC71FCEF-E1D7-BD48-9142-BA1AC47F95D0}"/>
                </a:ext>
              </a:extLst>
            </p:cNvPr>
            <p:cNvSpPr/>
            <p:nvPr/>
          </p:nvSpPr>
          <p:spPr>
            <a:xfrm>
              <a:off x="-482171" y="2710369"/>
              <a:ext cx="51643" cy="65306"/>
            </a:xfrm>
            <a:custGeom>
              <a:avLst/>
              <a:gdLst/>
              <a:ahLst/>
              <a:cxnLst/>
              <a:rect l="l" t="t" r="r" b="b"/>
              <a:pathLst>
                <a:path w="1176" h="1487" fill="none" extrusionOk="0">
                  <a:moveTo>
                    <a:pt x="1072" y="1487"/>
                  </a:moveTo>
                  <a:cubicBezTo>
                    <a:pt x="1176" y="1383"/>
                    <a:pt x="1176" y="1210"/>
                    <a:pt x="1130" y="1072"/>
                  </a:cubicBezTo>
                  <a:cubicBezTo>
                    <a:pt x="1003" y="542"/>
                    <a:pt x="531" y="104"/>
                    <a:pt x="1" y="1"/>
                  </a:cubicBezTo>
                </a:path>
              </a:pathLst>
            </a:custGeom>
            <a:noFill/>
            <a:ln w="3750" cap="rnd" cmpd="sng">
              <a:solidFill>
                <a:schemeClr val="dk2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0;p55">
              <a:extLst>
                <a:ext uri="{FF2B5EF4-FFF2-40B4-BE49-F238E27FC236}">
                  <a16:creationId xmlns:a16="http://schemas.microsoft.com/office/drawing/2014/main" id="{AED6161E-60F4-CD4C-9555-7B1FFF62A71D}"/>
                </a:ext>
              </a:extLst>
            </p:cNvPr>
            <p:cNvSpPr/>
            <p:nvPr/>
          </p:nvSpPr>
          <p:spPr>
            <a:xfrm>
              <a:off x="-433603" y="2740233"/>
              <a:ext cx="66837" cy="32411"/>
            </a:xfrm>
            <a:custGeom>
              <a:avLst/>
              <a:gdLst/>
              <a:ahLst/>
              <a:cxnLst/>
              <a:rect l="l" t="t" r="r" b="b"/>
              <a:pathLst>
                <a:path w="1522" h="738" fill="none" extrusionOk="0">
                  <a:moveTo>
                    <a:pt x="1" y="738"/>
                  </a:moveTo>
                  <a:cubicBezTo>
                    <a:pt x="1" y="646"/>
                    <a:pt x="58" y="577"/>
                    <a:pt x="127" y="519"/>
                  </a:cubicBezTo>
                  <a:cubicBezTo>
                    <a:pt x="484" y="162"/>
                    <a:pt x="1037" y="1"/>
                    <a:pt x="1521" y="116"/>
                  </a:cubicBezTo>
                </a:path>
              </a:pathLst>
            </a:custGeom>
            <a:noFill/>
            <a:ln w="3750" cap="rnd" cmpd="sng">
              <a:solidFill>
                <a:schemeClr val="dk2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1;p55">
              <a:extLst>
                <a:ext uri="{FF2B5EF4-FFF2-40B4-BE49-F238E27FC236}">
                  <a16:creationId xmlns:a16="http://schemas.microsoft.com/office/drawing/2014/main" id="{41233A85-8ACB-A942-ADB5-93D6079FBB38}"/>
                </a:ext>
              </a:extLst>
            </p:cNvPr>
            <p:cNvSpPr/>
            <p:nvPr/>
          </p:nvSpPr>
          <p:spPr>
            <a:xfrm>
              <a:off x="-436633" y="2841901"/>
              <a:ext cx="61962" cy="72508"/>
            </a:xfrm>
            <a:custGeom>
              <a:avLst/>
              <a:gdLst/>
              <a:ahLst/>
              <a:cxnLst/>
              <a:rect l="l" t="t" r="r" b="b"/>
              <a:pathLst>
                <a:path w="1411" h="1651" extrusionOk="0">
                  <a:moveTo>
                    <a:pt x="708" y="1"/>
                  </a:moveTo>
                  <a:cubicBezTo>
                    <a:pt x="580" y="1"/>
                    <a:pt x="458" y="29"/>
                    <a:pt x="369" y="70"/>
                  </a:cubicBezTo>
                  <a:cubicBezTo>
                    <a:pt x="35" y="220"/>
                    <a:pt x="0" y="612"/>
                    <a:pt x="0" y="612"/>
                  </a:cubicBezTo>
                  <a:lnTo>
                    <a:pt x="312" y="1649"/>
                  </a:lnTo>
                  <a:cubicBezTo>
                    <a:pt x="312" y="1649"/>
                    <a:pt x="332" y="1651"/>
                    <a:pt x="368" y="1651"/>
                  </a:cubicBezTo>
                  <a:cubicBezTo>
                    <a:pt x="559" y="1651"/>
                    <a:pt x="1186" y="1593"/>
                    <a:pt x="1302" y="854"/>
                  </a:cubicBezTo>
                  <a:cubicBezTo>
                    <a:pt x="1411" y="195"/>
                    <a:pt x="1042" y="1"/>
                    <a:pt x="708" y="1"/>
                  </a:cubicBezTo>
                  <a:close/>
                </a:path>
              </a:pathLst>
            </a:custGeom>
            <a:solidFill>
              <a:srgbClr val="EFA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2;p55">
              <a:extLst>
                <a:ext uri="{FF2B5EF4-FFF2-40B4-BE49-F238E27FC236}">
                  <a16:creationId xmlns:a16="http://schemas.microsoft.com/office/drawing/2014/main" id="{1B83E9C9-AD3B-1044-AB2A-7D86E4554094}"/>
                </a:ext>
              </a:extLst>
            </p:cNvPr>
            <p:cNvSpPr/>
            <p:nvPr/>
          </p:nvSpPr>
          <p:spPr>
            <a:xfrm>
              <a:off x="-424996" y="2856087"/>
              <a:ext cx="20288" cy="31928"/>
            </a:xfrm>
            <a:custGeom>
              <a:avLst/>
              <a:gdLst/>
              <a:ahLst/>
              <a:cxnLst/>
              <a:rect l="l" t="t" r="r" b="b"/>
              <a:pathLst>
                <a:path w="462" h="727" fill="none" extrusionOk="0">
                  <a:moveTo>
                    <a:pt x="461" y="1"/>
                  </a:moveTo>
                  <a:cubicBezTo>
                    <a:pt x="196" y="127"/>
                    <a:pt x="0" y="427"/>
                    <a:pt x="23" y="727"/>
                  </a:cubicBezTo>
                </a:path>
              </a:pathLst>
            </a:custGeom>
            <a:noFill/>
            <a:ln w="3750" cap="rnd" cmpd="sng">
              <a:solidFill>
                <a:srgbClr val="231F2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3;p55">
              <a:extLst>
                <a:ext uri="{FF2B5EF4-FFF2-40B4-BE49-F238E27FC236}">
                  <a16:creationId xmlns:a16="http://schemas.microsoft.com/office/drawing/2014/main" id="{4513209A-C1ED-E543-92FE-C9F44FF54967}"/>
                </a:ext>
              </a:extLst>
            </p:cNvPr>
            <p:cNvSpPr/>
            <p:nvPr/>
          </p:nvSpPr>
          <p:spPr>
            <a:xfrm>
              <a:off x="-1073595" y="4063328"/>
              <a:ext cx="274286" cy="126044"/>
            </a:xfrm>
            <a:custGeom>
              <a:avLst/>
              <a:gdLst/>
              <a:ahLst/>
              <a:cxnLst/>
              <a:rect l="l" t="t" r="r" b="b"/>
              <a:pathLst>
                <a:path w="6246" h="2870" extrusionOk="0">
                  <a:moveTo>
                    <a:pt x="3480" y="0"/>
                  </a:moveTo>
                  <a:lnTo>
                    <a:pt x="3515" y="519"/>
                  </a:lnTo>
                  <a:lnTo>
                    <a:pt x="197" y="2258"/>
                  </a:lnTo>
                  <a:lnTo>
                    <a:pt x="1" y="2869"/>
                  </a:lnTo>
                  <a:lnTo>
                    <a:pt x="6245" y="2869"/>
                  </a:lnTo>
                  <a:cubicBezTo>
                    <a:pt x="6245" y="2869"/>
                    <a:pt x="5842" y="807"/>
                    <a:pt x="5727" y="0"/>
                  </a:cubicBezTo>
                  <a:close/>
                </a:path>
              </a:pathLst>
            </a:custGeom>
            <a:solidFill>
              <a:srgbClr val="EFA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4;p55">
              <a:extLst>
                <a:ext uri="{FF2B5EF4-FFF2-40B4-BE49-F238E27FC236}">
                  <a16:creationId xmlns:a16="http://schemas.microsoft.com/office/drawing/2014/main" id="{3BDC44D9-32A2-004A-AFB3-5F3DA61D6180}"/>
                </a:ext>
              </a:extLst>
            </p:cNvPr>
            <p:cNvSpPr/>
            <p:nvPr/>
          </p:nvSpPr>
          <p:spPr>
            <a:xfrm>
              <a:off x="-920776" y="4063328"/>
              <a:ext cx="98674" cy="16733"/>
            </a:xfrm>
            <a:custGeom>
              <a:avLst/>
              <a:gdLst/>
              <a:ahLst/>
              <a:cxnLst/>
              <a:rect l="l" t="t" r="r" b="b"/>
              <a:pathLst>
                <a:path w="2247" h="381" extrusionOk="0">
                  <a:moveTo>
                    <a:pt x="0" y="0"/>
                  </a:moveTo>
                  <a:lnTo>
                    <a:pt x="35" y="381"/>
                  </a:lnTo>
                  <a:lnTo>
                    <a:pt x="22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5;p55">
              <a:extLst>
                <a:ext uri="{FF2B5EF4-FFF2-40B4-BE49-F238E27FC236}">
                  <a16:creationId xmlns:a16="http://schemas.microsoft.com/office/drawing/2014/main" id="{65BF9909-6BDD-1B45-92F7-16CD7FE77288}"/>
                </a:ext>
              </a:extLst>
            </p:cNvPr>
            <p:cNvSpPr/>
            <p:nvPr/>
          </p:nvSpPr>
          <p:spPr>
            <a:xfrm>
              <a:off x="-1073595" y="4086077"/>
              <a:ext cx="274286" cy="103294"/>
            </a:xfrm>
            <a:custGeom>
              <a:avLst/>
              <a:gdLst/>
              <a:ahLst/>
              <a:cxnLst/>
              <a:rect l="l" t="t" r="r" b="b"/>
              <a:pathLst>
                <a:path w="6246" h="2352" extrusionOk="0">
                  <a:moveTo>
                    <a:pt x="3515" y="1"/>
                  </a:moveTo>
                  <a:lnTo>
                    <a:pt x="197" y="1740"/>
                  </a:lnTo>
                  <a:lnTo>
                    <a:pt x="1" y="2351"/>
                  </a:lnTo>
                  <a:lnTo>
                    <a:pt x="6245" y="2351"/>
                  </a:lnTo>
                  <a:lnTo>
                    <a:pt x="5819" y="1"/>
                  </a:lnTo>
                  <a:lnTo>
                    <a:pt x="5174" y="565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A46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46;p55">
              <a:extLst>
                <a:ext uri="{FF2B5EF4-FFF2-40B4-BE49-F238E27FC236}">
                  <a16:creationId xmlns:a16="http://schemas.microsoft.com/office/drawing/2014/main" id="{D3169DE6-190F-6446-8B2B-80045142AFBC}"/>
                </a:ext>
              </a:extLst>
            </p:cNvPr>
            <p:cNvSpPr/>
            <p:nvPr/>
          </p:nvSpPr>
          <p:spPr>
            <a:xfrm>
              <a:off x="-829744" y="4063328"/>
              <a:ext cx="274769" cy="126044"/>
            </a:xfrm>
            <a:custGeom>
              <a:avLst/>
              <a:gdLst/>
              <a:ahLst/>
              <a:cxnLst/>
              <a:rect l="l" t="t" r="r" b="b"/>
              <a:pathLst>
                <a:path w="6257" h="2870" extrusionOk="0">
                  <a:moveTo>
                    <a:pt x="3492" y="0"/>
                  </a:moveTo>
                  <a:lnTo>
                    <a:pt x="3515" y="519"/>
                  </a:lnTo>
                  <a:lnTo>
                    <a:pt x="208" y="2258"/>
                  </a:lnTo>
                  <a:lnTo>
                    <a:pt x="1" y="2869"/>
                  </a:lnTo>
                  <a:lnTo>
                    <a:pt x="6257" y="2869"/>
                  </a:lnTo>
                  <a:cubicBezTo>
                    <a:pt x="6257" y="2869"/>
                    <a:pt x="5853" y="807"/>
                    <a:pt x="5738" y="0"/>
                  </a:cubicBezTo>
                  <a:close/>
                </a:path>
              </a:pathLst>
            </a:custGeom>
            <a:solidFill>
              <a:srgbClr val="EFA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47;p55">
              <a:extLst>
                <a:ext uri="{FF2B5EF4-FFF2-40B4-BE49-F238E27FC236}">
                  <a16:creationId xmlns:a16="http://schemas.microsoft.com/office/drawing/2014/main" id="{2C553909-82F6-C749-9AE7-7CD8C7193157}"/>
                </a:ext>
              </a:extLst>
            </p:cNvPr>
            <p:cNvSpPr/>
            <p:nvPr/>
          </p:nvSpPr>
          <p:spPr>
            <a:xfrm>
              <a:off x="-676443" y="4063328"/>
              <a:ext cx="98718" cy="16733"/>
            </a:xfrm>
            <a:custGeom>
              <a:avLst/>
              <a:gdLst/>
              <a:ahLst/>
              <a:cxnLst/>
              <a:rect l="l" t="t" r="r" b="b"/>
              <a:pathLst>
                <a:path w="2248" h="381" extrusionOk="0">
                  <a:moveTo>
                    <a:pt x="1" y="0"/>
                  </a:moveTo>
                  <a:cubicBezTo>
                    <a:pt x="1" y="0"/>
                    <a:pt x="24" y="346"/>
                    <a:pt x="24" y="381"/>
                  </a:cubicBezTo>
                  <a:cubicBezTo>
                    <a:pt x="24" y="381"/>
                    <a:pt x="24" y="381"/>
                    <a:pt x="25" y="381"/>
                  </a:cubicBezTo>
                  <a:cubicBezTo>
                    <a:pt x="88" y="381"/>
                    <a:pt x="2247" y="0"/>
                    <a:pt x="2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48;p55">
              <a:extLst>
                <a:ext uri="{FF2B5EF4-FFF2-40B4-BE49-F238E27FC236}">
                  <a16:creationId xmlns:a16="http://schemas.microsoft.com/office/drawing/2014/main" id="{E0156346-688A-1F47-98A0-D565D7E8FD8A}"/>
                </a:ext>
              </a:extLst>
            </p:cNvPr>
            <p:cNvSpPr/>
            <p:nvPr/>
          </p:nvSpPr>
          <p:spPr>
            <a:xfrm>
              <a:off x="-829744" y="4086077"/>
              <a:ext cx="274769" cy="103294"/>
            </a:xfrm>
            <a:custGeom>
              <a:avLst/>
              <a:gdLst/>
              <a:ahLst/>
              <a:cxnLst/>
              <a:rect l="l" t="t" r="r" b="b"/>
              <a:pathLst>
                <a:path w="6257" h="2352" extrusionOk="0">
                  <a:moveTo>
                    <a:pt x="3515" y="1"/>
                  </a:moveTo>
                  <a:lnTo>
                    <a:pt x="208" y="1740"/>
                  </a:lnTo>
                  <a:lnTo>
                    <a:pt x="1" y="2351"/>
                  </a:lnTo>
                  <a:lnTo>
                    <a:pt x="6257" y="2351"/>
                  </a:lnTo>
                  <a:lnTo>
                    <a:pt x="5819" y="1"/>
                  </a:lnTo>
                  <a:lnTo>
                    <a:pt x="5070" y="634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A46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49;p55">
              <a:extLst>
                <a:ext uri="{FF2B5EF4-FFF2-40B4-BE49-F238E27FC236}">
                  <a16:creationId xmlns:a16="http://schemas.microsoft.com/office/drawing/2014/main" id="{4ED03522-B7A7-7246-81E6-B7668739FCE8}"/>
                </a:ext>
              </a:extLst>
            </p:cNvPr>
            <p:cNvSpPr/>
            <p:nvPr/>
          </p:nvSpPr>
          <p:spPr>
            <a:xfrm>
              <a:off x="-806953" y="3645412"/>
              <a:ext cx="229230" cy="417965"/>
            </a:xfrm>
            <a:custGeom>
              <a:avLst/>
              <a:gdLst/>
              <a:ahLst/>
              <a:cxnLst/>
              <a:rect l="l" t="t" r="r" b="b"/>
              <a:pathLst>
                <a:path w="5220" h="9517" extrusionOk="0">
                  <a:moveTo>
                    <a:pt x="0" y="0"/>
                  </a:moveTo>
                  <a:lnTo>
                    <a:pt x="1325" y="9516"/>
                  </a:lnTo>
                  <a:lnTo>
                    <a:pt x="5219" y="9516"/>
                  </a:lnTo>
                  <a:lnTo>
                    <a:pt x="36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0;p55">
              <a:extLst>
                <a:ext uri="{FF2B5EF4-FFF2-40B4-BE49-F238E27FC236}">
                  <a16:creationId xmlns:a16="http://schemas.microsoft.com/office/drawing/2014/main" id="{45A862A1-BF2C-B54A-9586-AB0591880F21}"/>
                </a:ext>
              </a:extLst>
            </p:cNvPr>
            <p:cNvSpPr/>
            <p:nvPr/>
          </p:nvSpPr>
          <p:spPr>
            <a:xfrm>
              <a:off x="-999206" y="3417701"/>
              <a:ext cx="451303" cy="645151"/>
            </a:xfrm>
            <a:custGeom>
              <a:avLst/>
              <a:gdLst/>
              <a:ahLst/>
              <a:cxnLst/>
              <a:rect l="l" t="t" r="r" b="b"/>
              <a:pathLst>
                <a:path w="10277" h="14690" extrusionOk="0">
                  <a:moveTo>
                    <a:pt x="10104" y="1"/>
                  </a:moveTo>
                  <a:cubicBezTo>
                    <a:pt x="10046" y="1"/>
                    <a:pt x="5622" y="231"/>
                    <a:pt x="2639" y="393"/>
                  </a:cubicBezTo>
                  <a:cubicBezTo>
                    <a:pt x="1152" y="462"/>
                    <a:pt x="0" y="1717"/>
                    <a:pt x="35" y="3192"/>
                  </a:cubicBezTo>
                  <a:lnTo>
                    <a:pt x="277" y="14690"/>
                  </a:lnTo>
                  <a:lnTo>
                    <a:pt x="4171" y="14690"/>
                  </a:lnTo>
                  <a:lnTo>
                    <a:pt x="3675" y="4079"/>
                  </a:lnTo>
                  <a:lnTo>
                    <a:pt x="10277" y="4079"/>
                  </a:lnTo>
                  <a:lnTo>
                    <a:pt x="10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1;p55">
              <a:extLst>
                <a:ext uri="{FF2B5EF4-FFF2-40B4-BE49-F238E27FC236}">
                  <a16:creationId xmlns:a16="http://schemas.microsoft.com/office/drawing/2014/main" id="{D19C2037-5565-1C4D-9995-F5DD6608EB5F}"/>
                </a:ext>
              </a:extLst>
            </p:cNvPr>
            <p:cNvSpPr/>
            <p:nvPr/>
          </p:nvSpPr>
          <p:spPr>
            <a:xfrm>
              <a:off x="-855521" y="2917834"/>
              <a:ext cx="229230" cy="162935"/>
            </a:xfrm>
            <a:custGeom>
              <a:avLst/>
              <a:gdLst/>
              <a:ahLst/>
              <a:cxnLst/>
              <a:rect l="l" t="t" r="r" b="b"/>
              <a:pathLst>
                <a:path w="5220" h="3710" extrusionOk="0">
                  <a:moveTo>
                    <a:pt x="277" y="0"/>
                  </a:moveTo>
                  <a:cubicBezTo>
                    <a:pt x="104" y="0"/>
                    <a:pt x="0" y="173"/>
                    <a:pt x="69" y="323"/>
                  </a:cubicBezTo>
                  <a:lnTo>
                    <a:pt x="1728" y="3595"/>
                  </a:lnTo>
                  <a:cubicBezTo>
                    <a:pt x="1774" y="3664"/>
                    <a:pt x="1844" y="3710"/>
                    <a:pt x="1936" y="3710"/>
                  </a:cubicBezTo>
                  <a:lnTo>
                    <a:pt x="4954" y="3710"/>
                  </a:lnTo>
                  <a:cubicBezTo>
                    <a:pt x="5115" y="3710"/>
                    <a:pt x="5219" y="3537"/>
                    <a:pt x="5139" y="3387"/>
                  </a:cubicBezTo>
                  <a:lnTo>
                    <a:pt x="3491" y="116"/>
                  </a:lnTo>
                  <a:cubicBezTo>
                    <a:pt x="3445" y="46"/>
                    <a:pt x="3376" y="0"/>
                    <a:pt x="32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52;p55">
              <a:extLst>
                <a:ext uri="{FF2B5EF4-FFF2-40B4-BE49-F238E27FC236}">
                  <a16:creationId xmlns:a16="http://schemas.microsoft.com/office/drawing/2014/main" id="{91461042-C99D-3E40-BDAC-8BCE1ADB2105}"/>
                </a:ext>
              </a:extLst>
            </p:cNvPr>
            <p:cNvSpPr/>
            <p:nvPr/>
          </p:nvSpPr>
          <p:spPr>
            <a:xfrm>
              <a:off x="-848451" y="2918317"/>
              <a:ext cx="228703" cy="162452"/>
            </a:xfrm>
            <a:custGeom>
              <a:avLst/>
              <a:gdLst/>
              <a:ahLst/>
              <a:cxnLst/>
              <a:rect l="l" t="t" r="r" b="b"/>
              <a:pathLst>
                <a:path w="5208" h="3699" extrusionOk="0">
                  <a:moveTo>
                    <a:pt x="277" y="1"/>
                  </a:moveTo>
                  <a:cubicBezTo>
                    <a:pt x="104" y="1"/>
                    <a:pt x="1" y="174"/>
                    <a:pt x="70" y="323"/>
                  </a:cubicBezTo>
                  <a:lnTo>
                    <a:pt x="1406" y="2962"/>
                  </a:lnTo>
                  <a:lnTo>
                    <a:pt x="1729" y="3584"/>
                  </a:lnTo>
                  <a:cubicBezTo>
                    <a:pt x="1775" y="3653"/>
                    <a:pt x="1844" y="3699"/>
                    <a:pt x="1925" y="3699"/>
                  </a:cubicBezTo>
                  <a:lnTo>
                    <a:pt x="4943" y="3699"/>
                  </a:lnTo>
                  <a:cubicBezTo>
                    <a:pt x="5116" y="3699"/>
                    <a:pt x="5208" y="3526"/>
                    <a:pt x="5139" y="3388"/>
                  </a:cubicBezTo>
                  <a:lnTo>
                    <a:pt x="4920" y="2962"/>
                  </a:lnTo>
                  <a:lnTo>
                    <a:pt x="3480" y="116"/>
                  </a:lnTo>
                  <a:cubicBezTo>
                    <a:pt x="3445" y="47"/>
                    <a:pt x="3365" y="1"/>
                    <a:pt x="3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53;p55">
              <a:extLst>
                <a:ext uri="{FF2B5EF4-FFF2-40B4-BE49-F238E27FC236}">
                  <a16:creationId xmlns:a16="http://schemas.microsoft.com/office/drawing/2014/main" id="{5E892EA3-3222-8348-A211-3299BBB2BFA0}"/>
                </a:ext>
              </a:extLst>
            </p:cNvPr>
            <p:cNvSpPr/>
            <p:nvPr/>
          </p:nvSpPr>
          <p:spPr>
            <a:xfrm>
              <a:off x="-786709" y="3048356"/>
              <a:ext cx="166960" cy="32411"/>
            </a:xfrm>
            <a:custGeom>
              <a:avLst/>
              <a:gdLst/>
              <a:ahLst/>
              <a:cxnLst/>
              <a:rect l="l" t="t" r="r" b="b"/>
              <a:pathLst>
                <a:path w="3802" h="738" extrusionOk="0">
                  <a:moveTo>
                    <a:pt x="0" y="1"/>
                  </a:moveTo>
                  <a:lnTo>
                    <a:pt x="323" y="623"/>
                  </a:lnTo>
                  <a:cubicBezTo>
                    <a:pt x="369" y="692"/>
                    <a:pt x="438" y="738"/>
                    <a:pt x="519" y="738"/>
                  </a:cubicBezTo>
                  <a:lnTo>
                    <a:pt x="3537" y="738"/>
                  </a:lnTo>
                  <a:cubicBezTo>
                    <a:pt x="3710" y="738"/>
                    <a:pt x="3802" y="565"/>
                    <a:pt x="3733" y="427"/>
                  </a:cubicBezTo>
                  <a:lnTo>
                    <a:pt x="351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54;p55">
              <a:extLst>
                <a:ext uri="{FF2B5EF4-FFF2-40B4-BE49-F238E27FC236}">
                  <a16:creationId xmlns:a16="http://schemas.microsoft.com/office/drawing/2014/main" id="{CE5B0EEF-47ED-FB4D-ADE7-D37424D46EBC}"/>
                </a:ext>
              </a:extLst>
            </p:cNvPr>
            <p:cNvSpPr/>
            <p:nvPr/>
          </p:nvSpPr>
          <p:spPr>
            <a:xfrm>
              <a:off x="-845421" y="3010939"/>
              <a:ext cx="437162" cy="328812"/>
            </a:xfrm>
            <a:custGeom>
              <a:avLst/>
              <a:gdLst/>
              <a:ahLst/>
              <a:cxnLst/>
              <a:rect l="l" t="t" r="r" b="b"/>
              <a:pathLst>
                <a:path w="9955" h="7487" extrusionOk="0">
                  <a:moveTo>
                    <a:pt x="9955" y="0"/>
                  </a:moveTo>
                  <a:lnTo>
                    <a:pt x="8411" y="173"/>
                  </a:lnTo>
                  <a:cubicBezTo>
                    <a:pt x="7455" y="288"/>
                    <a:pt x="6579" y="761"/>
                    <a:pt x="5980" y="1486"/>
                  </a:cubicBezTo>
                  <a:lnTo>
                    <a:pt x="5842" y="1659"/>
                  </a:lnTo>
                  <a:cubicBezTo>
                    <a:pt x="5726" y="1797"/>
                    <a:pt x="5634" y="1959"/>
                    <a:pt x="5542" y="2131"/>
                  </a:cubicBezTo>
                  <a:lnTo>
                    <a:pt x="4713" y="3698"/>
                  </a:lnTo>
                  <a:lnTo>
                    <a:pt x="4459" y="4159"/>
                  </a:lnTo>
                  <a:lnTo>
                    <a:pt x="2074" y="1371"/>
                  </a:lnTo>
                  <a:lnTo>
                    <a:pt x="1" y="1371"/>
                  </a:lnTo>
                  <a:lnTo>
                    <a:pt x="2869" y="6521"/>
                  </a:lnTo>
                  <a:cubicBezTo>
                    <a:pt x="3219" y="7159"/>
                    <a:pt x="3856" y="7487"/>
                    <a:pt x="4495" y="7487"/>
                  </a:cubicBezTo>
                  <a:cubicBezTo>
                    <a:pt x="5057" y="7487"/>
                    <a:pt x="5620" y="7234"/>
                    <a:pt x="5991" y="6717"/>
                  </a:cubicBezTo>
                  <a:lnTo>
                    <a:pt x="6763" y="5542"/>
                  </a:lnTo>
                  <a:lnTo>
                    <a:pt x="8192" y="3433"/>
                  </a:lnTo>
                  <a:lnTo>
                    <a:pt x="9955" y="0"/>
                  </a:lnTo>
                  <a:close/>
                </a:path>
              </a:pathLst>
            </a:custGeom>
            <a:solidFill>
              <a:srgbClr val="EFA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55;p55">
              <a:extLst>
                <a:ext uri="{FF2B5EF4-FFF2-40B4-BE49-F238E27FC236}">
                  <a16:creationId xmlns:a16="http://schemas.microsoft.com/office/drawing/2014/main" id="{25644E83-632D-A540-8E58-DB6AE70F8C22}"/>
                </a:ext>
              </a:extLst>
            </p:cNvPr>
            <p:cNvSpPr/>
            <p:nvPr/>
          </p:nvSpPr>
          <p:spPr>
            <a:xfrm>
              <a:off x="-863645" y="2975498"/>
              <a:ext cx="109345" cy="95170"/>
            </a:xfrm>
            <a:custGeom>
              <a:avLst/>
              <a:gdLst/>
              <a:ahLst/>
              <a:cxnLst/>
              <a:rect l="l" t="t" r="r" b="b"/>
              <a:pathLst>
                <a:path w="2490" h="2167" extrusionOk="0">
                  <a:moveTo>
                    <a:pt x="773" y="1"/>
                  </a:moveTo>
                  <a:cubicBezTo>
                    <a:pt x="773" y="1"/>
                    <a:pt x="1" y="1210"/>
                    <a:pt x="416" y="2167"/>
                  </a:cubicBezTo>
                  <a:lnTo>
                    <a:pt x="2489" y="2167"/>
                  </a:lnTo>
                  <a:cubicBezTo>
                    <a:pt x="2489" y="2167"/>
                    <a:pt x="2240" y="576"/>
                    <a:pt x="1999" y="576"/>
                  </a:cubicBezTo>
                  <a:cubicBezTo>
                    <a:pt x="1997" y="576"/>
                    <a:pt x="1996" y="577"/>
                    <a:pt x="1994" y="577"/>
                  </a:cubicBezTo>
                  <a:cubicBezTo>
                    <a:pt x="1775" y="611"/>
                    <a:pt x="1683" y="1798"/>
                    <a:pt x="1683" y="1798"/>
                  </a:cubicBezTo>
                  <a:lnTo>
                    <a:pt x="773" y="1"/>
                  </a:lnTo>
                  <a:close/>
                </a:path>
              </a:pathLst>
            </a:custGeom>
            <a:solidFill>
              <a:srgbClr val="EFA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56;p55">
              <a:extLst>
                <a:ext uri="{FF2B5EF4-FFF2-40B4-BE49-F238E27FC236}">
                  <a16:creationId xmlns:a16="http://schemas.microsoft.com/office/drawing/2014/main" id="{799F7976-D1FD-8349-983F-AC1F6158B621}"/>
                </a:ext>
              </a:extLst>
            </p:cNvPr>
            <p:cNvSpPr/>
            <p:nvPr/>
          </p:nvSpPr>
          <p:spPr>
            <a:xfrm>
              <a:off x="-685533" y="3152089"/>
              <a:ext cx="36448" cy="68995"/>
            </a:xfrm>
            <a:custGeom>
              <a:avLst/>
              <a:gdLst/>
              <a:ahLst/>
              <a:cxnLst/>
              <a:rect l="l" t="t" r="r" b="b"/>
              <a:pathLst>
                <a:path w="830" h="1571" extrusionOk="0">
                  <a:moveTo>
                    <a:pt x="0" y="0"/>
                  </a:moveTo>
                  <a:cubicBezTo>
                    <a:pt x="0" y="1"/>
                    <a:pt x="438" y="1498"/>
                    <a:pt x="438" y="1567"/>
                  </a:cubicBezTo>
                  <a:cubicBezTo>
                    <a:pt x="438" y="1570"/>
                    <a:pt x="439" y="1571"/>
                    <a:pt x="440" y="1571"/>
                  </a:cubicBezTo>
                  <a:cubicBezTo>
                    <a:pt x="469" y="1571"/>
                    <a:pt x="830" y="945"/>
                    <a:pt x="830" y="9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57;p55">
              <a:extLst>
                <a:ext uri="{FF2B5EF4-FFF2-40B4-BE49-F238E27FC236}">
                  <a16:creationId xmlns:a16="http://schemas.microsoft.com/office/drawing/2014/main" id="{4B461B6D-985D-8B4E-B8BA-237C66B0CE01}"/>
                </a:ext>
              </a:extLst>
            </p:cNvPr>
            <p:cNvSpPr/>
            <p:nvPr/>
          </p:nvSpPr>
          <p:spPr>
            <a:xfrm>
              <a:off x="-651149" y="3010939"/>
              <a:ext cx="242887" cy="243392"/>
            </a:xfrm>
            <a:custGeom>
              <a:avLst/>
              <a:gdLst/>
              <a:ahLst/>
              <a:cxnLst/>
              <a:rect l="l" t="t" r="r" b="b"/>
              <a:pathLst>
                <a:path w="5531" h="5542" extrusionOk="0">
                  <a:moveTo>
                    <a:pt x="5531" y="0"/>
                  </a:moveTo>
                  <a:lnTo>
                    <a:pt x="3987" y="173"/>
                  </a:lnTo>
                  <a:cubicBezTo>
                    <a:pt x="3042" y="288"/>
                    <a:pt x="2155" y="761"/>
                    <a:pt x="1556" y="1486"/>
                  </a:cubicBezTo>
                  <a:lnTo>
                    <a:pt x="1429" y="1659"/>
                  </a:lnTo>
                  <a:lnTo>
                    <a:pt x="1" y="3445"/>
                  </a:lnTo>
                  <a:lnTo>
                    <a:pt x="289" y="3698"/>
                  </a:lnTo>
                  <a:lnTo>
                    <a:pt x="2339" y="5542"/>
                  </a:lnTo>
                  <a:lnTo>
                    <a:pt x="3768" y="3433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58;p55">
              <a:extLst>
                <a:ext uri="{FF2B5EF4-FFF2-40B4-BE49-F238E27FC236}">
                  <a16:creationId xmlns:a16="http://schemas.microsoft.com/office/drawing/2014/main" id="{D167162C-3CA5-6645-927A-4F48392EB6AA}"/>
                </a:ext>
              </a:extLst>
            </p:cNvPr>
            <p:cNvSpPr/>
            <p:nvPr/>
          </p:nvSpPr>
          <p:spPr>
            <a:xfrm>
              <a:off x="-598541" y="3010939"/>
              <a:ext cx="417445" cy="430613"/>
            </a:xfrm>
            <a:custGeom>
              <a:avLst/>
              <a:gdLst/>
              <a:ahLst/>
              <a:cxnLst/>
              <a:rect l="l" t="t" r="r" b="b"/>
              <a:pathLst>
                <a:path w="9506" h="9805" extrusionOk="0">
                  <a:moveTo>
                    <a:pt x="4321" y="0"/>
                  </a:moveTo>
                  <a:lnTo>
                    <a:pt x="1452" y="3583"/>
                  </a:lnTo>
                  <a:lnTo>
                    <a:pt x="1" y="9655"/>
                  </a:lnTo>
                  <a:lnTo>
                    <a:pt x="8768" y="9804"/>
                  </a:lnTo>
                  <a:lnTo>
                    <a:pt x="9505" y="2362"/>
                  </a:lnTo>
                  <a:cubicBezTo>
                    <a:pt x="9413" y="1244"/>
                    <a:pt x="8584" y="300"/>
                    <a:pt x="7455" y="115"/>
                  </a:cubicBezTo>
                  <a:lnTo>
                    <a:pt x="6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59;p55">
              <a:extLst>
                <a:ext uri="{FF2B5EF4-FFF2-40B4-BE49-F238E27FC236}">
                  <a16:creationId xmlns:a16="http://schemas.microsoft.com/office/drawing/2014/main" id="{931B204E-71B7-FF4C-952A-29D548E02194}"/>
                </a:ext>
              </a:extLst>
            </p:cNvPr>
            <p:cNvSpPr/>
            <p:nvPr/>
          </p:nvSpPr>
          <p:spPr>
            <a:xfrm>
              <a:off x="-663269" y="3162190"/>
              <a:ext cx="522663" cy="483271"/>
            </a:xfrm>
            <a:custGeom>
              <a:avLst/>
              <a:gdLst/>
              <a:ahLst/>
              <a:cxnLst/>
              <a:rect l="l" t="t" r="r" b="b"/>
              <a:pathLst>
                <a:path w="11902" h="11004" extrusionOk="0">
                  <a:moveTo>
                    <a:pt x="3157" y="1"/>
                  </a:moveTo>
                  <a:lnTo>
                    <a:pt x="0" y="11003"/>
                  </a:lnTo>
                  <a:lnTo>
                    <a:pt x="8940" y="11003"/>
                  </a:lnTo>
                  <a:lnTo>
                    <a:pt x="8940" y="10992"/>
                  </a:lnTo>
                  <a:cubicBezTo>
                    <a:pt x="9436" y="10899"/>
                    <a:pt x="9839" y="10531"/>
                    <a:pt x="9943" y="10024"/>
                  </a:cubicBezTo>
                  <a:lnTo>
                    <a:pt x="11901" y="1"/>
                  </a:ln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60;p55">
              <a:extLst>
                <a:ext uri="{FF2B5EF4-FFF2-40B4-BE49-F238E27FC236}">
                  <a16:creationId xmlns:a16="http://schemas.microsoft.com/office/drawing/2014/main" id="{9ACC9315-BE3E-994B-AE4F-80D5B371C4EC}"/>
                </a:ext>
              </a:extLst>
            </p:cNvPr>
            <p:cNvSpPr/>
            <p:nvPr/>
          </p:nvSpPr>
          <p:spPr>
            <a:xfrm>
              <a:off x="-852491" y="3162190"/>
              <a:ext cx="327861" cy="483271"/>
            </a:xfrm>
            <a:custGeom>
              <a:avLst/>
              <a:gdLst/>
              <a:ahLst/>
              <a:cxnLst/>
              <a:rect l="l" t="t" r="r" b="b"/>
              <a:pathLst>
                <a:path w="7466" h="11004" extrusionOk="0">
                  <a:moveTo>
                    <a:pt x="7466" y="1"/>
                  </a:moveTo>
                  <a:cubicBezTo>
                    <a:pt x="7086" y="1"/>
                    <a:pt x="6763" y="254"/>
                    <a:pt x="6671" y="646"/>
                  </a:cubicBezTo>
                  <a:lnTo>
                    <a:pt x="4816" y="8780"/>
                  </a:lnTo>
                  <a:cubicBezTo>
                    <a:pt x="4689" y="9333"/>
                    <a:pt x="4194" y="9724"/>
                    <a:pt x="3629" y="9724"/>
                  </a:cubicBezTo>
                  <a:lnTo>
                    <a:pt x="1291" y="9724"/>
                  </a:lnTo>
                  <a:cubicBezTo>
                    <a:pt x="576" y="9724"/>
                    <a:pt x="0" y="10300"/>
                    <a:pt x="0" y="11003"/>
                  </a:cubicBezTo>
                  <a:lnTo>
                    <a:pt x="4309" y="11003"/>
                  </a:lnTo>
                  <a:cubicBezTo>
                    <a:pt x="4897" y="11003"/>
                    <a:pt x="5392" y="10600"/>
                    <a:pt x="5507" y="10024"/>
                  </a:cubicBezTo>
                  <a:lnTo>
                    <a:pt x="7466" y="1"/>
                  </a:ln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61;p55">
              <a:extLst>
                <a:ext uri="{FF2B5EF4-FFF2-40B4-BE49-F238E27FC236}">
                  <a16:creationId xmlns:a16="http://schemas.microsoft.com/office/drawing/2014/main" id="{4944894B-9528-B740-9635-910810E265ED}"/>
                </a:ext>
              </a:extLst>
            </p:cNvPr>
            <p:cNvSpPr/>
            <p:nvPr/>
          </p:nvSpPr>
          <p:spPr>
            <a:xfrm>
              <a:off x="-706787" y="3645412"/>
              <a:ext cx="513045" cy="544448"/>
            </a:xfrm>
            <a:custGeom>
              <a:avLst/>
              <a:gdLst/>
              <a:ahLst/>
              <a:cxnLst/>
              <a:rect l="l" t="t" r="r" b="b"/>
              <a:pathLst>
                <a:path w="11683" h="12397" fill="none" extrusionOk="0">
                  <a:moveTo>
                    <a:pt x="11682" y="12385"/>
                  </a:moveTo>
                  <a:lnTo>
                    <a:pt x="10023" y="599"/>
                  </a:lnTo>
                  <a:cubicBezTo>
                    <a:pt x="9977" y="254"/>
                    <a:pt x="9678" y="0"/>
                    <a:pt x="9332" y="0"/>
                  </a:cubicBezTo>
                  <a:lnTo>
                    <a:pt x="2650" y="0"/>
                  </a:lnTo>
                  <a:cubicBezTo>
                    <a:pt x="2305" y="0"/>
                    <a:pt x="2016" y="242"/>
                    <a:pt x="1959" y="588"/>
                  </a:cubicBezTo>
                  <a:lnTo>
                    <a:pt x="0" y="12397"/>
                  </a:lnTo>
                </a:path>
              </a:pathLst>
            </a:custGeom>
            <a:noFill/>
            <a:ln w="3750" cap="flat" cmpd="sng">
              <a:solidFill>
                <a:srgbClr val="00000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62;p55">
              <a:extLst>
                <a:ext uri="{FF2B5EF4-FFF2-40B4-BE49-F238E27FC236}">
                  <a16:creationId xmlns:a16="http://schemas.microsoft.com/office/drawing/2014/main" id="{3406C049-3D5E-424A-BFDA-CF55629E8AEA}"/>
                </a:ext>
              </a:extLst>
            </p:cNvPr>
            <p:cNvSpPr/>
            <p:nvPr/>
          </p:nvSpPr>
          <p:spPr>
            <a:xfrm>
              <a:off x="-919766" y="3645412"/>
              <a:ext cx="512518" cy="544448"/>
            </a:xfrm>
            <a:custGeom>
              <a:avLst/>
              <a:gdLst/>
              <a:ahLst/>
              <a:cxnLst/>
              <a:rect l="l" t="t" r="r" b="b"/>
              <a:pathLst>
                <a:path w="11671" h="12397" fill="none" extrusionOk="0">
                  <a:moveTo>
                    <a:pt x="11671" y="12385"/>
                  </a:moveTo>
                  <a:lnTo>
                    <a:pt x="10023" y="599"/>
                  </a:lnTo>
                  <a:cubicBezTo>
                    <a:pt x="9977" y="254"/>
                    <a:pt x="9678" y="0"/>
                    <a:pt x="9332" y="0"/>
                  </a:cubicBezTo>
                  <a:lnTo>
                    <a:pt x="2650" y="0"/>
                  </a:lnTo>
                  <a:cubicBezTo>
                    <a:pt x="2304" y="0"/>
                    <a:pt x="2016" y="242"/>
                    <a:pt x="1959" y="588"/>
                  </a:cubicBezTo>
                  <a:lnTo>
                    <a:pt x="0" y="12397"/>
                  </a:lnTo>
                </a:path>
              </a:pathLst>
            </a:custGeom>
            <a:noFill/>
            <a:ln w="3750" cap="flat" cmpd="sng">
              <a:solidFill>
                <a:srgbClr val="00000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63;p55">
              <a:extLst>
                <a:ext uri="{FF2B5EF4-FFF2-40B4-BE49-F238E27FC236}">
                  <a16:creationId xmlns:a16="http://schemas.microsoft.com/office/drawing/2014/main" id="{BE31B538-FA62-B54B-9BFC-8443A47E2F81}"/>
                </a:ext>
              </a:extLst>
            </p:cNvPr>
            <p:cNvSpPr/>
            <p:nvPr/>
          </p:nvSpPr>
          <p:spPr>
            <a:xfrm>
              <a:off x="-875765" y="3931752"/>
              <a:ext cx="432595" cy="44"/>
            </a:xfrm>
            <a:custGeom>
              <a:avLst/>
              <a:gdLst/>
              <a:ahLst/>
              <a:cxnLst/>
              <a:rect l="l" t="t" r="r" b="b"/>
              <a:pathLst>
                <a:path w="9851" h="1" fill="none" extrusionOk="0">
                  <a:moveTo>
                    <a:pt x="9851" y="1"/>
                  </a:moveTo>
                  <a:lnTo>
                    <a:pt x="0" y="1"/>
                  </a:lnTo>
                </a:path>
              </a:pathLst>
            </a:custGeom>
            <a:noFill/>
            <a:ln w="3750" cap="flat" cmpd="sng">
              <a:solidFill>
                <a:srgbClr val="00000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64;p55">
              <a:extLst>
                <a:ext uri="{FF2B5EF4-FFF2-40B4-BE49-F238E27FC236}">
                  <a16:creationId xmlns:a16="http://schemas.microsoft.com/office/drawing/2014/main" id="{DD2AEE13-427A-8B4C-8DEF-83639A9CE157}"/>
                </a:ext>
              </a:extLst>
            </p:cNvPr>
            <p:cNvSpPr/>
            <p:nvPr/>
          </p:nvSpPr>
          <p:spPr>
            <a:xfrm>
              <a:off x="-706787" y="3645412"/>
              <a:ext cx="513045" cy="544448"/>
            </a:xfrm>
            <a:custGeom>
              <a:avLst/>
              <a:gdLst/>
              <a:ahLst/>
              <a:cxnLst/>
              <a:rect l="l" t="t" r="r" b="b"/>
              <a:pathLst>
                <a:path w="11683" h="12397" fill="none" extrusionOk="0">
                  <a:moveTo>
                    <a:pt x="11682" y="12385"/>
                  </a:moveTo>
                  <a:lnTo>
                    <a:pt x="10023" y="599"/>
                  </a:lnTo>
                  <a:cubicBezTo>
                    <a:pt x="9977" y="254"/>
                    <a:pt x="9678" y="0"/>
                    <a:pt x="9332" y="0"/>
                  </a:cubicBezTo>
                  <a:lnTo>
                    <a:pt x="2650" y="0"/>
                  </a:lnTo>
                  <a:cubicBezTo>
                    <a:pt x="2305" y="0"/>
                    <a:pt x="2016" y="242"/>
                    <a:pt x="1959" y="588"/>
                  </a:cubicBezTo>
                  <a:lnTo>
                    <a:pt x="0" y="12397"/>
                  </a:ln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65;p55">
              <a:extLst>
                <a:ext uri="{FF2B5EF4-FFF2-40B4-BE49-F238E27FC236}">
                  <a16:creationId xmlns:a16="http://schemas.microsoft.com/office/drawing/2014/main" id="{81796EC6-DCC2-DB49-BDC7-E86C44179DF7}"/>
                </a:ext>
              </a:extLst>
            </p:cNvPr>
            <p:cNvSpPr/>
            <p:nvPr/>
          </p:nvSpPr>
          <p:spPr>
            <a:xfrm>
              <a:off x="-919766" y="3645412"/>
              <a:ext cx="512518" cy="544448"/>
            </a:xfrm>
            <a:custGeom>
              <a:avLst/>
              <a:gdLst/>
              <a:ahLst/>
              <a:cxnLst/>
              <a:rect l="l" t="t" r="r" b="b"/>
              <a:pathLst>
                <a:path w="11671" h="12397" fill="none" extrusionOk="0">
                  <a:moveTo>
                    <a:pt x="11671" y="12385"/>
                  </a:moveTo>
                  <a:lnTo>
                    <a:pt x="10023" y="599"/>
                  </a:lnTo>
                  <a:cubicBezTo>
                    <a:pt x="9977" y="254"/>
                    <a:pt x="9678" y="0"/>
                    <a:pt x="9332" y="0"/>
                  </a:cubicBezTo>
                  <a:lnTo>
                    <a:pt x="2650" y="0"/>
                  </a:lnTo>
                  <a:cubicBezTo>
                    <a:pt x="2304" y="0"/>
                    <a:pt x="2016" y="242"/>
                    <a:pt x="1959" y="588"/>
                  </a:cubicBezTo>
                  <a:lnTo>
                    <a:pt x="0" y="12397"/>
                  </a:ln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66;p55">
              <a:extLst>
                <a:ext uri="{FF2B5EF4-FFF2-40B4-BE49-F238E27FC236}">
                  <a16:creationId xmlns:a16="http://schemas.microsoft.com/office/drawing/2014/main" id="{49F1105A-E50A-A249-A917-C21BE36F4500}"/>
                </a:ext>
              </a:extLst>
            </p:cNvPr>
            <p:cNvSpPr/>
            <p:nvPr/>
          </p:nvSpPr>
          <p:spPr>
            <a:xfrm>
              <a:off x="-875765" y="3931752"/>
              <a:ext cx="432595" cy="44"/>
            </a:xfrm>
            <a:custGeom>
              <a:avLst/>
              <a:gdLst/>
              <a:ahLst/>
              <a:cxnLst/>
              <a:rect l="l" t="t" r="r" b="b"/>
              <a:pathLst>
                <a:path w="9851" h="1" fill="none" extrusionOk="0">
                  <a:moveTo>
                    <a:pt x="9851" y="1"/>
                  </a:moveTo>
                  <a:lnTo>
                    <a:pt x="0" y="1"/>
                  </a:ln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67;p55">
              <a:extLst>
                <a:ext uri="{FF2B5EF4-FFF2-40B4-BE49-F238E27FC236}">
                  <a16:creationId xmlns:a16="http://schemas.microsoft.com/office/drawing/2014/main" id="{01618ADE-225A-C249-826D-8739C09F5802}"/>
                </a:ext>
              </a:extLst>
            </p:cNvPr>
            <p:cNvSpPr/>
            <p:nvPr/>
          </p:nvSpPr>
          <p:spPr>
            <a:xfrm>
              <a:off x="-2103623" y="2761489"/>
              <a:ext cx="142281" cy="205579"/>
            </a:xfrm>
            <a:custGeom>
              <a:avLst/>
              <a:gdLst/>
              <a:ahLst/>
              <a:cxnLst/>
              <a:rect l="l" t="t" r="r" b="b"/>
              <a:pathLst>
                <a:path w="3240" h="4681" extrusionOk="0">
                  <a:moveTo>
                    <a:pt x="553" y="0"/>
                  </a:moveTo>
                  <a:lnTo>
                    <a:pt x="0" y="4413"/>
                  </a:lnTo>
                  <a:cubicBezTo>
                    <a:pt x="0" y="4413"/>
                    <a:pt x="715" y="4574"/>
                    <a:pt x="1982" y="4678"/>
                  </a:cubicBezTo>
                  <a:cubicBezTo>
                    <a:pt x="2009" y="4680"/>
                    <a:pt x="2036" y="4681"/>
                    <a:pt x="2062" y="4681"/>
                  </a:cubicBezTo>
                  <a:cubicBezTo>
                    <a:pt x="3240" y="4681"/>
                    <a:pt x="3032" y="2677"/>
                    <a:pt x="3111" y="1809"/>
                  </a:cubicBezTo>
                  <a:cubicBezTo>
                    <a:pt x="3180" y="911"/>
                    <a:pt x="3203" y="415"/>
                    <a:pt x="2858" y="358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rgbClr val="E07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68;p55">
              <a:extLst>
                <a:ext uri="{FF2B5EF4-FFF2-40B4-BE49-F238E27FC236}">
                  <a16:creationId xmlns:a16="http://schemas.microsoft.com/office/drawing/2014/main" id="{62BC9A2F-33D7-7244-80DB-E7A5C6AFA1CC}"/>
                </a:ext>
              </a:extLst>
            </p:cNvPr>
            <p:cNvSpPr/>
            <p:nvPr/>
          </p:nvSpPr>
          <p:spPr>
            <a:xfrm>
              <a:off x="-1969073" y="2868735"/>
              <a:ext cx="14755" cy="19280"/>
            </a:xfrm>
            <a:custGeom>
              <a:avLst/>
              <a:gdLst/>
              <a:ahLst/>
              <a:cxnLst/>
              <a:rect l="l" t="t" r="r" b="b"/>
              <a:pathLst>
                <a:path w="336" h="439" extrusionOk="0">
                  <a:moveTo>
                    <a:pt x="13" y="1"/>
                  </a:moveTo>
                  <a:lnTo>
                    <a:pt x="1" y="439"/>
                  </a:lnTo>
                  <a:cubicBezTo>
                    <a:pt x="1" y="439"/>
                    <a:pt x="243" y="381"/>
                    <a:pt x="289" y="231"/>
                  </a:cubicBezTo>
                  <a:cubicBezTo>
                    <a:pt x="335" y="70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E07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69;p55">
              <a:extLst>
                <a:ext uri="{FF2B5EF4-FFF2-40B4-BE49-F238E27FC236}">
                  <a16:creationId xmlns:a16="http://schemas.microsoft.com/office/drawing/2014/main" id="{C6F15F00-2A40-EE41-9B9F-B963852C19A2}"/>
                </a:ext>
              </a:extLst>
            </p:cNvPr>
            <p:cNvSpPr/>
            <p:nvPr/>
          </p:nvSpPr>
          <p:spPr>
            <a:xfrm>
              <a:off x="-2144111" y="2914277"/>
              <a:ext cx="106798" cy="84542"/>
            </a:xfrm>
            <a:custGeom>
              <a:avLst/>
              <a:gdLst/>
              <a:ahLst/>
              <a:cxnLst/>
              <a:rect l="l" t="t" r="r" b="b"/>
              <a:pathLst>
                <a:path w="2432" h="1925" extrusionOk="0">
                  <a:moveTo>
                    <a:pt x="1038" y="1"/>
                  </a:moveTo>
                  <a:lnTo>
                    <a:pt x="1" y="1925"/>
                  </a:lnTo>
                  <a:lnTo>
                    <a:pt x="2259" y="1925"/>
                  </a:lnTo>
                  <a:lnTo>
                    <a:pt x="2432" y="807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E07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70;p55">
              <a:extLst>
                <a:ext uri="{FF2B5EF4-FFF2-40B4-BE49-F238E27FC236}">
                  <a16:creationId xmlns:a16="http://schemas.microsoft.com/office/drawing/2014/main" id="{7AFBE34B-EF56-2D4C-9D52-E1B4976379C3}"/>
                </a:ext>
              </a:extLst>
            </p:cNvPr>
            <p:cNvSpPr/>
            <p:nvPr/>
          </p:nvSpPr>
          <p:spPr>
            <a:xfrm>
              <a:off x="-1984750" y="2903649"/>
              <a:ext cx="9178" cy="2591"/>
            </a:xfrm>
            <a:custGeom>
              <a:avLst/>
              <a:gdLst/>
              <a:ahLst/>
              <a:cxnLst/>
              <a:rect l="l" t="t" r="r" b="b"/>
              <a:pathLst>
                <a:path w="209" h="59" fill="none" extrusionOk="0">
                  <a:moveTo>
                    <a:pt x="1" y="1"/>
                  </a:moveTo>
                  <a:cubicBezTo>
                    <a:pt x="58" y="35"/>
                    <a:pt x="139" y="58"/>
                    <a:pt x="208" y="24"/>
                  </a:cubicBezTo>
                </a:path>
              </a:pathLst>
            </a:custGeom>
            <a:noFill/>
            <a:ln w="3750" cap="rnd" cmpd="sng">
              <a:solidFill>
                <a:srgbClr val="231F2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71;p55">
              <a:extLst>
                <a:ext uri="{FF2B5EF4-FFF2-40B4-BE49-F238E27FC236}">
                  <a16:creationId xmlns:a16="http://schemas.microsoft.com/office/drawing/2014/main" id="{26572655-333F-7F43-BC2E-D617081424C7}"/>
                </a:ext>
              </a:extLst>
            </p:cNvPr>
            <p:cNvSpPr/>
            <p:nvPr/>
          </p:nvSpPr>
          <p:spPr>
            <a:xfrm>
              <a:off x="-1976626" y="2849016"/>
              <a:ext cx="2064" cy="16733"/>
            </a:xfrm>
            <a:custGeom>
              <a:avLst/>
              <a:gdLst/>
              <a:ahLst/>
              <a:cxnLst/>
              <a:rect l="l" t="t" r="r" b="b"/>
              <a:pathLst>
                <a:path w="47" h="381" fill="none" extrusionOk="0">
                  <a:moveTo>
                    <a:pt x="12" y="0"/>
                  </a:moveTo>
                  <a:cubicBezTo>
                    <a:pt x="46" y="116"/>
                    <a:pt x="46" y="242"/>
                    <a:pt x="0" y="381"/>
                  </a:cubicBezTo>
                </a:path>
              </a:pathLst>
            </a:custGeom>
            <a:noFill/>
            <a:ln w="3750" cap="rnd" cmpd="sng">
              <a:solidFill>
                <a:srgbClr val="231F2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72;p55">
              <a:extLst>
                <a:ext uri="{FF2B5EF4-FFF2-40B4-BE49-F238E27FC236}">
                  <a16:creationId xmlns:a16="http://schemas.microsoft.com/office/drawing/2014/main" id="{6FCE6E5D-B51D-224D-96A7-5A8FE7889DC5}"/>
                </a:ext>
              </a:extLst>
            </p:cNvPr>
            <p:cNvSpPr/>
            <p:nvPr/>
          </p:nvSpPr>
          <p:spPr>
            <a:xfrm>
              <a:off x="-2332280" y="2987663"/>
              <a:ext cx="175568" cy="352176"/>
            </a:xfrm>
            <a:custGeom>
              <a:avLst/>
              <a:gdLst/>
              <a:ahLst/>
              <a:cxnLst/>
              <a:rect l="l" t="t" r="r" b="b"/>
              <a:pathLst>
                <a:path w="3998" h="8019" extrusionOk="0">
                  <a:moveTo>
                    <a:pt x="3998" y="0"/>
                  </a:moveTo>
                  <a:lnTo>
                    <a:pt x="3998" y="0"/>
                  </a:lnTo>
                  <a:cubicBezTo>
                    <a:pt x="2938" y="138"/>
                    <a:pt x="1532" y="772"/>
                    <a:pt x="772" y="3791"/>
                  </a:cubicBezTo>
                  <a:cubicBezTo>
                    <a:pt x="0" y="6786"/>
                    <a:pt x="81" y="8019"/>
                    <a:pt x="1924" y="8019"/>
                  </a:cubicBezTo>
                  <a:lnTo>
                    <a:pt x="3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73;p55">
              <a:extLst>
                <a:ext uri="{FF2B5EF4-FFF2-40B4-BE49-F238E27FC236}">
                  <a16:creationId xmlns:a16="http://schemas.microsoft.com/office/drawing/2014/main" id="{391DAC04-60E0-1B45-993E-85224D3EE767}"/>
                </a:ext>
              </a:extLst>
            </p:cNvPr>
            <p:cNvSpPr/>
            <p:nvPr/>
          </p:nvSpPr>
          <p:spPr>
            <a:xfrm>
              <a:off x="-2257408" y="3121215"/>
              <a:ext cx="15721" cy="41546"/>
            </a:xfrm>
            <a:custGeom>
              <a:avLst/>
              <a:gdLst/>
              <a:ahLst/>
              <a:cxnLst/>
              <a:rect l="l" t="t" r="r" b="b"/>
              <a:pathLst>
                <a:path w="358" h="946" extrusionOk="0">
                  <a:moveTo>
                    <a:pt x="357" y="1"/>
                  </a:moveTo>
                  <a:lnTo>
                    <a:pt x="0" y="945"/>
                  </a:lnTo>
                  <a:lnTo>
                    <a:pt x="277" y="945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74;p55">
              <a:extLst>
                <a:ext uri="{FF2B5EF4-FFF2-40B4-BE49-F238E27FC236}">
                  <a16:creationId xmlns:a16="http://schemas.microsoft.com/office/drawing/2014/main" id="{C90011AE-B76D-A84B-98F2-FA0376E145F5}"/>
                </a:ext>
              </a:extLst>
            </p:cNvPr>
            <p:cNvSpPr/>
            <p:nvPr/>
          </p:nvSpPr>
          <p:spPr>
            <a:xfrm>
              <a:off x="-2256398" y="2984984"/>
              <a:ext cx="269192" cy="365000"/>
            </a:xfrm>
            <a:custGeom>
              <a:avLst/>
              <a:gdLst/>
              <a:ahLst/>
              <a:cxnLst/>
              <a:rect l="l" t="t" r="r" b="b"/>
              <a:pathLst>
                <a:path w="6130" h="8311" extrusionOk="0">
                  <a:moveTo>
                    <a:pt x="3042" y="1"/>
                  </a:moveTo>
                  <a:cubicBezTo>
                    <a:pt x="1926" y="1"/>
                    <a:pt x="606" y="267"/>
                    <a:pt x="334" y="3103"/>
                  </a:cubicBezTo>
                  <a:cubicBezTo>
                    <a:pt x="0" y="6582"/>
                    <a:pt x="58" y="8310"/>
                    <a:pt x="58" y="8310"/>
                  </a:cubicBezTo>
                  <a:lnTo>
                    <a:pt x="4597" y="8310"/>
                  </a:lnTo>
                  <a:cubicBezTo>
                    <a:pt x="4597" y="8310"/>
                    <a:pt x="5922" y="5188"/>
                    <a:pt x="6026" y="2780"/>
                  </a:cubicBezTo>
                  <a:cubicBezTo>
                    <a:pt x="6129" y="372"/>
                    <a:pt x="3767" y="15"/>
                    <a:pt x="3767" y="15"/>
                  </a:cubicBezTo>
                  <a:cubicBezTo>
                    <a:pt x="3547" y="15"/>
                    <a:pt x="3300" y="1"/>
                    <a:pt x="30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75;p55">
              <a:extLst>
                <a:ext uri="{FF2B5EF4-FFF2-40B4-BE49-F238E27FC236}">
                  <a16:creationId xmlns:a16="http://schemas.microsoft.com/office/drawing/2014/main" id="{3DCFD831-9089-BC48-85B0-89975968E36C}"/>
                </a:ext>
              </a:extLst>
            </p:cNvPr>
            <p:cNvSpPr/>
            <p:nvPr/>
          </p:nvSpPr>
          <p:spPr>
            <a:xfrm>
              <a:off x="-2081886" y="3131360"/>
              <a:ext cx="68374" cy="159904"/>
            </a:xfrm>
            <a:custGeom>
              <a:avLst/>
              <a:gdLst/>
              <a:ahLst/>
              <a:cxnLst/>
              <a:rect l="l" t="t" r="r" b="b"/>
              <a:pathLst>
                <a:path w="1557" h="3641" extrusionOk="0">
                  <a:moveTo>
                    <a:pt x="105" y="0"/>
                  </a:moveTo>
                  <a:cubicBezTo>
                    <a:pt x="105" y="0"/>
                    <a:pt x="1" y="2396"/>
                    <a:pt x="1130" y="3641"/>
                  </a:cubicBezTo>
                  <a:lnTo>
                    <a:pt x="1556" y="222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76;p55">
              <a:extLst>
                <a:ext uri="{FF2B5EF4-FFF2-40B4-BE49-F238E27FC236}">
                  <a16:creationId xmlns:a16="http://schemas.microsoft.com/office/drawing/2014/main" id="{11A48E6F-B7E5-9247-97C3-B3126DD2D3B8}"/>
                </a:ext>
              </a:extLst>
            </p:cNvPr>
            <p:cNvSpPr/>
            <p:nvPr/>
          </p:nvSpPr>
          <p:spPr>
            <a:xfrm>
              <a:off x="-1733786" y="3262892"/>
              <a:ext cx="191772" cy="76944"/>
            </a:xfrm>
            <a:custGeom>
              <a:avLst/>
              <a:gdLst/>
              <a:ahLst/>
              <a:cxnLst/>
              <a:rect l="l" t="t" r="r" b="b"/>
              <a:pathLst>
                <a:path w="4367" h="1752" extrusionOk="0">
                  <a:moveTo>
                    <a:pt x="357" y="0"/>
                  </a:moveTo>
                  <a:lnTo>
                    <a:pt x="0" y="1752"/>
                  </a:lnTo>
                  <a:lnTo>
                    <a:pt x="4367" y="1752"/>
                  </a:lnTo>
                  <a:cubicBezTo>
                    <a:pt x="4367" y="1752"/>
                    <a:pt x="3410" y="945"/>
                    <a:pt x="2788" y="634"/>
                  </a:cubicBezTo>
                  <a:cubicBezTo>
                    <a:pt x="2178" y="312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E07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77;p55">
              <a:extLst>
                <a:ext uri="{FF2B5EF4-FFF2-40B4-BE49-F238E27FC236}">
                  <a16:creationId xmlns:a16="http://schemas.microsoft.com/office/drawing/2014/main" id="{95DEC382-D4A4-1342-B1B7-F86707C9164B}"/>
                </a:ext>
              </a:extLst>
            </p:cNvPr>
            <p:cNvSpPr/>
            <p:nvPr/>
          </p:nvSpPr>
          <p:spPr>
            <a:xfrm>
              <a:off x="-1733786" y="3262892"/>
              <a:ext cx="15721" cy="76944"/>
            </a:xfrm>
            <a:custGeom>
              <a:avLst/>
              <a:gdLst/>
              <a:ahLst/>
              <a:cxnLst/>
              <a:rect l="l" t="t" r="r" b="b"/>
              <a:pathLst>
                <a:path w="358" h="1752" extrusionOk="0">
                  <a:moveTo>
                    <a:pt x="357" y="0"/>
                  </a:moveTo>
                  <a:lnTo>
                    <a:pt x="0" y="1752"/>
                  </a:lnTo>
                  <a:lnTo>
                    <a:pt x="357" y="175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78;p55">
              <a:extLst>
                <a:ext uri="{FF2B5EF4-FFF2-40B4-BE49-F238E27FC236}">
                  <a16:creationId xmlns:a16="http://schemas.microsoft.com/office/drawing/2014/main" id="{A3B55B56-F675-034A-B99C-FF729F769356}"/>
                </a:ext>
              </a:extLst>
            </p:cNvPr>
            <p:cNvSpPr/>
            <p:nvPr/>
          </p:nvSpPr>
          <p:spPr>
            <a:xfrm>
              <a:off x="-2090976" y="2985643"/>
              <a:ext cx="374936" cy="354680"/>
            </a:xfrm>
            <a:custGeom>
              <a:avLst/>
              <a:gdLst/>
              <a:ahLst/>
              <a:cxnLst/>
              <a:rect l="l" t="t" r="r" b="b"/>
              <a:pathLst>
                <a:path w="8538" h="8076" extrusionOk="0">
                  <a:moveTo>
                    <a:pt x="0" y="0"/>
                  </a:moveTo>
                  <a:lnTo>
                    <a:pt x="312" y="3330"/>
                  </a:lnTo>
                  <a:cubicBezTo>
                    <a:pt x="312" y="3330"/>
                    <a:pt x="1337" y="5219"/>
                    <a:pt x="2823" y="6751"/>
                  </a:cubicBezTo>
                  <a:cubicBezTo>
                    <a:pt x="3970" y="7943"/>
                    <a:pt x="6546" y="8075"/>
                    <a:pt x="7634" y="8075"/>
                  </a:cubicBezTo>
                  <a:cubicBezTo>
                    <a:pt x="7945" y="8075"/>
                    <a:pt x="8134" y="8065"/>
                    <a:pt x="8134" y="8065"/>
                  </a:cubicBezTo>
                  <a:lnTo>
                    <a:pt x="8537" y="6083"/>
                  </a:lnTo>
                  <a:cubicBezTo>
                    <a:pt x="6567" y="6060"/>
                    <a:pt x="5104" y="4816"/>
                    <a:pt x="3825" y="2535"/>
                  </a:cubicBezTo>
                  <a:cubicBezTo>
                    <a:pt x="2558" y="242"/>
                    <a:pt x="1418" y="0"/>
                    <a:pt x="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79;p55">
              <a:extLst>
                <a:ext uri="{FF2B5EF4-FFF2-40B4-BE49-F238E27FC236}">
                  <a16:creationId xmlns:a16="http://schemas.microsoft.com/office/drawing/2014/main" id="{F96F43D0-727A-F54C-A8C9-F942D43B7CC6}"/>
                </a:ext>
              </a:extLst>
            </p:cNvPr>
            <p:cNvSpPr/>
            <p:nvPr/>
          </p:nvSpPr>
          <p:spPr>
            <a:xfrm>
              <a:off x="-2014567" y="3998067"/>
              <a:ext cx="114352" cy="110321"/>
            </a:xfrm>
            <a:custGeom>
              <a:avLst/>
              <a:gdLst/>
              <a:ahLst/>
              <a:cxnLst/>
              <a:rect l="l" t="t" r="r" b="b"/>
              <a:pathLst>
                <a:path w="2604" h="2512" extrusionOk="0">
                  <a:moveTo>
                    <a:pt x="311" y="0"/>
                  </a:moveTo>
                  <a:lnTo>
                    <a:pt x="0" y="2281"/>
                  </a:lnTo>
                  <a:lnTo>
                    <a:pt x="2443" y="2512"/>
                  </a:lnTo>
                  <a:lnTo>
                    <a:pt x="2604" y="496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E07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380;p55">
              <a:extLst>
                <a:ext uri="{FF2B5EF4-FFF2-40B4-BE49-F238E27FC236}">
                  <a16:creationId xmlns:a16="http://schemas.microsoft.com/office/drawing/2014/main" id="{11BD915D-289A-0240-98A5-58A1F3B795AA}"/>
                </a:ext>
              </a:extLst>
            </p:cNvPr>
            <p:cNvSpPr/>
            <p:nvPr/>
          </p:nvSpPr>
          <p:spPr>
            <a:xfrm>
              <a:off x="-2006487" y="4020333"/>
              <a:ext cx="106271" cy="19236"/>
            </a:xfrm>
            <a:custGeom>
              <a:avLst/>
              <a:gdLst/>
              <a:ahLst/>
              <a:cxnLst/>
              <a:rect l="l" t="t" r="r" b="b"/>
              <a:pathLst>
                <a:path w="2420" h="438" extrusionOk="0">
                  <a:moveTo>
                    <a:pt x="58" y="0"/>
                  </a:moveTo>
                  <a:lnTo>
                    <a:pt x="0" y="438"/>
                  </a:lnTo>
                  <a:lnTo>
                    <a:pt x="0" y="438"/>
                  </a:lnTo>
                  <a:lnTo>
                    <a:pt x="2420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381;p55">
              <a:extLst>
                <a:ext uri="{FF2B5EF4-FFF2-40B4-BE49-F238E27FC236}">
                  <a16:creationId xmlns:a16="http://schemas.microsoft.com/office/drawing/2014/main" id="{252B4BEF-8191-FF41-A93C-10A8889F2BF3}"/>
                </a:ext>
              </a:extLst>
            </p:cNvPr>
            <p:cNvSpPr/>
            <p:nvPr/>
          </p:nvSpPr>
          <p:spPr>
            <a:xfrm>
              <a:off x="-2052025" y="4031971"/>
              <a:ext cx="319781" cy="157401"/>
            </a:xfrm>
            <a:custGeom>
              <a:avLst/>
              <a:gdLst/>
              <a:ahLst/>
              <a:cxnLst/>
              <a:rect l="l" t="t" r="r" b="b"/>
              <a:pathLst>
                <a:path w="7282" h="3584" extrusionOk="0">
                  <a:moveTo>
                    <a:pt x="3319" y="0"/>
                  </a:moveTo>
                  <a:lnTo>
                    <a:pt x="2593" y="864"/>
                  </a:lnTo>
                  <a:lnTo>
                    <a:pt x="1786" y="1578"/>
                  </a:lnTo>
                  <a:lnTo>
                    <a:pt x="922" y="1060"/>
                  </a:lnTo>
                  <a:lnTo>
                    <a:pt x="680" y="1175"/>
                  </a:lnTo>
                  <a:cubicBezTo>
                    <a:pt x="680" y="1175"/>
                    <a:pt x="1" y="2373"/>
                    <a:pt x="1" y="3583"/>
                  </a:cubicBezTo>
                  <a:lnTo>
                    <a:pt x="7282" y="3583"/>
                  </a:lnTo>
                  <a:lnTo>
                    <a:pt x="6913" y="2800"/>
                  </a:lnTo>
                  <a:lnTo>
                    <a:pt x="3388" y="599"/>
                  </a:lnTo>
                  <a:lnTo>
                    <a:pt x="4494" y="69"/>
                  </a:lnTo>
                  <a:lnTo>
                    <a:pt x="33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382;p55">
              <a:extLst>
                <a:ext uri="{FF2B5EF4-FFF2-40B4-BE49-F238E27FC236}">
                  <a16:creationId xmlns:a16="http://schemas.microsoft.com/office/drawing/2014/main" id="{858D082E-B18A-004B-A7E7-68DDE8950F80}"/>
                </a:ext>
              </a:extLst>
            </p:cNvPr>
            <p:cNvSpPr/>
            <p:nvPr/>
          </p:nvSpPr>
          <p:spPr>
            <a:xfrm>
              <a:off x="-2032308" y="3615021"/>
              <a:ext cx="284386" cy="408391"/>
            </a:xfrm>
            <a:custGeom>
              <a:avLst/>
              <a:gdLst/>
              <a:ahLst/>
              <a:cxnLst/>
              <a:rect l="l" t="t" r="r" b="b"/>
              <a:pathLst>
                <a:path w="6476" h="9299" extrusionOk="0">
                  <a:moveTo>
                    <a:pt x="2317" y="1"/>
                  </a:moveTo>
                  <a:lnTo>
                    <a:pt x="1" y="9218"/>
                  </a:lnTo>
                  <a:lnTo>
                    <a:pt x="3469" y="9298"/>
                  </a:lnTo>
                  <a:lnTo>
                    <a:pt x="6476" y="1"/>
                  </a:lnTo>
                  <a:close/>
                </a:path>
              </a:pathLst>
            </a:custGeom>
            <a:solidFill>
              <a:srgbClr val="AB9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383;p55">
              <a:extLst>
                <a:ext uri="{FF2B5EF4-FFF2-40B4-BE49-F238E27FC236}">
                  <a16:creationId xmlns:a16="http://schemas.microsoft.com/office/drawing/2014/main" id="{0A9F414C-F4D3-E44B-A050-53A54DCC39BE}"/>
                </a:ext>
              </a:extLst>
            </p:cNvPr>
            <p:cNvSpPr/>
            <p:nvPr/>
          </p:nvSpPr>
          <p:spPr>
            <a:xfrm>
              <a:off x="-1940222" y="3669698"/>
              <a:ext cx="87564" cy="331930"/>
            </a:xfrm>
            <a:custGeom>
              <a:avLst/>
              <a:gdLst/>
              <a:ahLst/>
              <a:cxnLst/>
              <a:rect l="l" t="t" r="r" b="b"/>
              <a:pathLst>
                <a:path w="1994" h="7558" fill="none" extrusionOk="0">
                  <a:moveTo>
                    <a:pt x="1" y="7558"/>
                  </a:moveTo>
                  <a:lnTo>
                    <a:pt x="1994" y="0"/>
                  </a:lnTo>
                </a:path>
              </a:pathLst>
            </a:custGeom>
            <a:noFill/>
            <a:ln w="3750" cap="flat" cmpd="sng">
              <a:solidFill>
                <a:srgbClr val="FFFFFF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384;p55">
              <a:extLst>
                <a:ext uri="{FF2B5EF4-FFF2-40B4-BE49-F238E27FC236}">
                  <a16:creationId xmlns:a16="http://schemas.microsoft.com/office/drawing/2014/main" id="{3EFAA11C-0CDA-A448-9EA8-4B07FAF2AD44}"/>
                </a:ext>
              </a:extLst>
            </p:cNvPr>
            <p:cNvSpPr/>
            <p:nvPr/>
          </p:nvSpPr>
          <p:spPr>
            <a:xfrm>
              <a:off x="-1941715" y="3645412"/>
              <a:ext cx="189752" cy="34431"/>
            </a:xfrm>
            <a:custGeom>
              <a:avLst/>
              <a:gdLst/>
              <a:ahLst/>
              <a:cxnLst/>
              <a:rect l="l" t="t" r="r" b="b"/>
              <a:pathLst>
                <a:path w="4321" h="784" extrusionOk="0">
                  <a:moveTo>
                    <a:pt x="196" y="0"/>
                  </a:moveTo>
                  <a:lnTo>
                    <a:pt x="0" y="784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385;p55">
              <a:extLst>
                <a:ext uri="{FF2B5EF4-FFF2-40B4-BE49-F238E27FC236}">
                  <a16:creationId xmlns:a16="http://schemas.microsoft.com/office/drawing/2014/main" id="{73C42735-0075-1143-B20F-65ACBA11D214}"/>
                </a:ext>
              </a:extLst>
            </p:cNvPr>
            <p:cNvSpPr/>
            <p:nvPr/>
          </p:nvSpPr>
          <p:spPr>
            <a:xfrm>
              <a:off x="-1465652" y="4001580"/>
              <a:ext cx="134596" cy="114933"/>
            </a:xfrm>
            <a:custGeom>
              <a:avLst/>
              <a:gdLst/>
              <a:ahLst/>
              <a:cxnLst/>
              <a:rect l="l" t="t" r="r" b="b"/>
              <a:pathLst>
                <a:path w="3065" h="2617" extrusionOk="0">
                  <a:moveTo>
                    <a:pt x="2408" y="1"/>
                  </a:moveTo>
                  <a:lnTo>
                    <a:pt x="0" y="485"/>
                  </a:lnTo>
                  <a:lnTo>
                    <a:pt x="818" y="2616"/>
                  </a:lnTo>
                  <a:lnTo>
                    <a:pt x="3065" y="1637"/>
                  </a:lnTo>
                  <a:cubicBezTo>
                    <a:pt x="3065" y="1637"/>
                    <a:pt x="2846" y="946"/>
                    <a:pt x="2408" y="1"/>
                  </a:cubicBezTo>
                  <a:close/>
                </a:path>
              </a:pathLst>
            </a:custGeom>
            <a:solidFill>
              <a:srgbClr val="E07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386;p55">
              <a:extLst>
                <a:ext uri="{FF2B5EF4-FFF2-40B4-BE49-F238E27FC236}">
                  <a16:creationId xmlns:a16="http://schemas.microsoft.com/office/drawing/2014/main" id="{0AB63917-F85C-8141-B212-C21524322328}"/>
                </a:ext>
              </a:extLst>
            </p:cNvPr>
            <p:cNvSpPr/>
            <p:nvPr/>
          </p:nvSpPr>
          <p:spPr>
            <a:xfrm>
              <a:off x="-1453005" y="4001580"/>
              <a:ext cx="93097" cy="69390"/>
            </a:xfrm>
            <a:custGeom>
              <a:avLst/>
              <a:gdLst/>
              <a:ahLst/>
              <a:cxnLst/>
              <a:rect l="l" t="t" r="r" b="b"/>
              <a:pathLst>
                <a:path w="2120" h="1580" extrusionOk="0">
                  <a:moveTo>
                    <a:pt x="2120" y="1"/>
                  </a:moveTo>
                  <a:lnTo>
                    <a:pt x="0" y="1222"/>
                  </a:lnTo>
                  <a:lnTo>
                    <a:pt x="127" y="1579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387;p55">
              <a:extLst>
                <a:ext uri="{FF2B5EF4-FFF2-40B4-BE49-F238E27FC236}">
                  <a16:creationId xmlns:a16="http://schemas.microsoft.com/office/drawing/2014/main" id="{0C67F6CD-E0B8-B647-99E5-3489A48F2E32}"/>
                </a:ext>
              </a:extLst>
            </p:cNvPr>
            <p:cNvSpPr/>
            <p:nvPr/>
          </p:nvSpPr>
          <p:spPr>
            <a:xfrm>
              <a:off x="-1474786" y="4031971"/>
              <a:ext cx="310207" cy="157401"/>
            </a:xfrm>
            <a:custGeom>
              <a:avLst/>
              <a:gdLst/>
              <a:ahLst/>
              <a:cxnLst/>
              <a:rect l="l" t="t" r="r" b="b"/>
              <a:pathLst>
                <a:path w="7064" h="3584" extrusionOk="0">
                  <a:moveTo>
                    <a:pt x="3088" y="0"/>
                  </a:moveTo>
                  <a:lnTo>
                    <a:pt x="2363" y="864"/>
                  </a:lnTo>
                  <a:lnTo>
                    <a:pt x="1556" y="1578"/>
                  </a:lnTo>
                  <a:lnTo>
                    <a:pt x="692" y="1060"/>
                  </a:lnTo>
                  <a:lnTo>
                    <a:pt x="450" y="1175"/>
                  </a:lnTo>
                  <a:cubicBezTo>
                    <a:pt x="450" y="1175"/>
                    <a:pt x="1" y="2373"/>
                    <a:pt x="1" y="3583"/>
                  </a:cubicBezTo>
                  <a:lnTo>
                    <a:pt x="7063" y="3583"/>
                  </a:lnTo>
                  <a:lnTo>
                    <a:pt x="6683" y="2800"/>
                  </a:lnTo>
                  <a:lnTo>
                    <a:pt x="3157" y="599"/>
                  </a:lnTo>
                  <a:lnTo>
                    <a:pt x="4263" y="69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388;p55">
              <a:extLst>
                <a:ext uri="{FF2B5EF4-FFF2-40B4-BE49-F238E27FC236}">
                  <a16:creationId xmlns:a16="http://schemas.microsoft.com/office/drawing/2014/main" id="{084F4433-2ABD-5B4E-A8C6-8FA81403D690}"/>
                </a:ext>
              </a:extLst>
            </p:cNvPr>
            <p:cNvSpPr/>
            <p:nvPr/>
          </p:nvSpPr>
          <p:spPr>
            <a:xfrm>
              <a:off x="-2305493" y="3349409"/>
              <a:ext cx="941074" cy="739267"/>
            </a:xfrm>
            <a:custGeom>
              <a:avLst/>
              <a:gdLst/>
              <a:ahLst/>
              <a:cxnLst/>
              <a:rect l="l" t="t" r="r" b="b"/>
              <a:pathLst>
                <a:path w="21430" h="16833" extrusionOk="0">
                  <a:moveTo>
                    <a:pt x="1084" y="1"/>
                  </a:moveTo>
                  <a:cubicBezTo>
                    <a:pt x="1084" y="1"/>
                    <a:pt x="1" y="3630"/>
                    <a:pt x="289" y="4620"/>
                  </a:cubicBezTo>
                  <a:cubicBezTo>
                    <a:pt x="502" y="5355"/>
                    <a:pt x="1127" y="5450"/>
                    <a:pt x="1436" y="5450"/>
                  </a:cubicBezTo>
                  <a:cubicBezTo>
                    <a:pt x="1544" y="5450"/>
                    <a:pt x="1614" y="5438"/>
                    <a:pt x="1614" y="5438"/>
                  </a:cubicBezTo>
                  <a:lnTo>
                    <a:pt x="12915" y="5531"/>
                  </a:lnTo>
                  <a:lnTo>
                    <a:pt x="17962" y="16832"/>
                  </a:lnTo>
                  <a:lnTo>
                    <a:pt x="21429" y="14851"/>
                  </a:lnTo>
                  <a:cubicBezTo>
                    <a:pt x="21429" y="14851"/>
                    <a:pt x="17224" y="4897"/>
                    <a:pt x="16648" y="3583"/>
                  </a:cubicBezTo>
                  <a:cubicBezTo>
                    <a:pt x="16072" y="2270"/>
                    <a:pt x="14782" y="1959"/>
                    <a:pt x="12466" y="1740"/>
                  </a:cubicBezTo>
                  <a:cubicBezTo>
                    <a:pt x="10750" y="1579"/>
                    <a:pt x="6233" y="1233"/>
                    <a:pt x="6233" y="1233"/>
                  </a:cubicBezTo>
                  <a:lnTo>
                    <a:pt x="5634" y="1"/>
                  </a:lnTo>
                  <a:close/>
                </a:path>
              </a:pathLst>
            </a:custGeom>
            <a:solidFill>
              <a:srgbClr val="AB9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89;p55">
              <a:extLst>
                <a:ext uri="{FF2B5EF4-FFF2-40B4-BE49-F238E27FC236}">
                  <a16:creationId xmlns:a16="http://schemas.microsoft.com/office/drawing/2014/main" id="{7351CCA4-9AE5-7B40-B7FC-A20DD3FC3240}"/>
                </a:ext>
              </a:extLst>
            </p:cNvPr>
            <p:cNvSpPr/>
            <p:nvPr/>
          </p:nvSpPr>
          <p:spPr>
            <a:xfrm>
              <a:off x="-1756050" y="3592799"/>
              <a:ext cx="59240" cy="44"/>
            </a:xfrm>
            <a:custGeom>
              <a:avLst/>
              <a:gdLst/>
              <a:ahLst/>
              <a:cxnLst/>
              <a:rect l="l" t="t" r="r" b="b"/>
              <a:pathLst>
                <a:path w="1349" h="1" fill="none" extrusionOk="0">
                  <a:moveTo>
                    <a:pt x="0" y="0"/>
                  </a:moveTo>
                  <a:lnTo>
                    <a:pt x="1348" y="0"/>
                  </a:lnTo>
                </a:path>
              </a:pathLst>
            </a:custGeom>
            <a:noFill/>
            <a:ln w="3750" cap="flat" cmpd="sng">
              <a:solidFill>
                <a:srgbClr val="00000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90;p55">
              <a:extLst>
                <a:ext uri="{FF2B5EF4-FFF2-40B4-BE49-F238E27FC236}">
                  <a16:creationId xmlns:a16="http://schemas.microsoft.com/office/drawing/2014/main" id="{D686E199-4387-164F-B70B-18E004FD4E29}"/>
                </a:ext>
              </a:extLst>
            </p:cNvPr>
            <p:cNvSpPr/>
            <p:nvPr/>
          </p:nvSpPr>
          <p:spPr>
            <a:xfrm>
              <a:off x="-1918441" y="3506765"/>
              <a:ext cx="478134" cy="494382"/>
            </a:xfrm>
            <a:custGeom>
              <a:avLst/>
              <a:gdLst/>
              <a:ahLst/>
              <a:cxnLst/>
              <a:rect l="l" t="t" r="r" b="b"/>
              <a:pathLst>
                <a:path w="10888" h="11257" fill="none" extrusionOk="0">
                  <a:moveTo>
                    <a:pt x="0" y="0"/>
                  </a:moveTo>
                  <a:lnTo>
                    <a:pt x="4516" y="173"/>
                  </a:lnTo>
                  <a:cubicBezTo>
                    <a:pt x="5403" y="196"/>
                    <a:pt x="6175" y="738"/>
                    <a:pt x="6521" y="1521"/>
                  </a:cubicBezTo>
                  <a:lnTo>
                    <a:pt x="10887" y="11256"/>
                  </a:lnTo>
                </a:path>
              </a:pathLst>
            </a:custGeom>
            <a:noFill/>
            <a:ln w="3750" cap="flat" cmpd="sng">
              <a:solidFill>
                <a:srgbClr val="FFFFFF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91;p55">
              <a:extLst>
                <a:ext uri="{FF2B5EF4-FFF2-40B4-BE49-F238E27FC236}">
                  <a16:creationId xmlns:a16="http://schemas.microsoft.com/office/drawing/2014/main" id="{FCF42C27-D740-324E-9808-F5A0A7E26D51}"/>
                </a:ext>
              </a:extLst>
            </p:cNvPr>
            <p:cNvSpPr/>
            <p:nvPr/>
          </p:nvSpPr>
          <p:spPr>
            <a:xfrm>
              <a:off x="-2318623" y="2762192"/>
              <a:ext cx="365802" cy="329734"/>
            </a:xfrm>
            <a:custGeom>
              <a:avLst/>
              <a:gdLst/>
              <a:ahLst/>
              <a:cxnLst/>
              <a:rect l="l" t="t" r="r" b="b"/>
              <a:pathLst>
                <a:path w="8330" h="7508" extrusionOk="0">
                  <a:moveTo>
                    <a:pt x="5349" y="1"/>
                  </a:moveTo>
                  <a:cubicBezTo>
                    <a:pt x="4900" y="1"/>
                    <a:pt x="4010" y="388"/>
                    <a:pt x="3307" y="2657"/>
                  </a:cubicBezTo>
                  <a:cubicBezTo>
                    <a:pt x="2535" y="5100"/>
                    <a:pt x="1406" y="3429"/>
                    <a:pt x="887" y="5676"/>
                  </a:cubicBezTo>
                  <a:cubicBezTo>
                    <a:pt x="749" y="6298"/>
                    <a:pt x="0" y="6540"/>
                    <a:pt x="415" y="7507"/>
                  </a:cubicBezTo>
                  <a:lnTo>
                    <a:pt x="5196" y="7507"/>
                  </a:lnTo>
                  <a:lnTo>
                    <a:pt x="6578" y="2980"/>
                  </a:lnTo>
                  <a:lnTo>
                    <a:pt x="6832" y="2139"/>
                  </a:lnTo>
                  <a:cubicBezTo>
                    <a:pt x="6832" y="2139"/>
                    <a:pt x="6832" y="2139"/>
                    <a:pt x="6833" y="2139"/>
                  </a:cubicBezTo>
                  <a:cubicBezTo>
                    <a:pt x="6872" y="2139"/>
                    <a:pt x="7704" y="2128"/>
                    <a:pt x="8042" y="1183"/>
                  </a:cubicBezTo>
                  <a:cubicBezTo>
                    <a:pt x="8330" y="399"/>
                    <a:pt x="7754" y="353"/>
                    <a:pt x="7754" y="353"/>
                  </a:cubicBezTo>
                  <a:cubicBezTo>
                    <a:pt x="7754" y="353"/>
                    <a:pt x="5853" y="65"/>
                    <a:pt x="5449" y="7"/>
                  </a:cubicBezTo>
                  <a:cubicBezTo>
                    <a:pt x="5419" y="3"/>
                    <a:pt x="5385" y="1"/>
                    <a:pt x="534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92;p55">
              <a:extLst>
                <a:ext uri="{FF2B5EF4-FFF2-40B4-BE49-F238E27FC236}">
                  <a16:creationId xmlns:a16="http://schemas.microsoft.com/office/drawing/2014/main" id="{37DEC2A3-7B2C-CB4A-A562-F993FCEB6257}"/>
                </a:ext>
              </a:extLst>
            </p:cNvPr>
            <p:cNvSpPr/>
            <p:nvPr/>
          </p:nvSpPr>
          <p:spPr>
            <a:xfrm>
              <a:off x="-2281692" y="2829297"/>
              <a:ext cx="243371" cy="247432"/>
            </a:xfrm>
            <a:custGeom>
              <a:avLst/>
              <a:gdLst/>
              <a:ahLst/>
              <a:cxnLst/>
              <a:rect l="l" t="t" r="r" b="b"/>
              <a:pathLst>
                <a:path w="5542" h="5634" fill="none" extrusionOk="0">
                  <a:moveTo>
                    <a:pt x="81" y="4516"/>
                  </a:moveTo>
                  <a:cubicBezTo>
                    <a:pt x="12" y="4194"/>
                    <a:pt x="0" y="3860"/>
                    <a:pt x="12" y="3549"/>
                  </a:cubicBezTo>
                  <a:cubicBezTo>
                    <a:pt x="35" y="3341"/>
                    <a:pt x="58" y="3134"/>
                    <a:pt x="150" y="2961"/>
                  </a:cubicBezTo>
                  <a:cubicBezTo>
                    <a:pt x="334" y="2592"/>
                    <a:pt x="737" y="2396"/>
                    <a:pt x="1129" y="2281"/>
                  </a:cubicBezTo>
                  <a:cubicBezTo>
                    <a:pt x="1371" y="2212"/>
                    <a:pt x="1648" y="2155"/>
                    <a:pt x="1843" y="1993"/>
                  </a:cubicBezTo>
                  <a:cubicBezTo>
                    <a:pt x="1982" y="1890"/>
                    <a:pt x="2062" y="1763"/>
                    <a:pt x="2143" y="1636"/>
                  </a:cubicBezTo>
                  <a:cubicBezTo>
                    <a:pt x="2500" y="1118"/>
                    <a:pt x="2811" y="565"/>
                    <a:pt x="3088" y="0"/>
                  </a:cubicBezTo>
                  <a:lnTo>
                    <a:pt x="5542" y="1717"/>
                  </a:lnTo>
                  <a:cubicBezTo>
                    <a:pt x="5334" y="2212"/>
                    <a:pt x="5346" y="2788"/>
                    <a:pt x="5415" y="3318"/>
                  </a:cubicBezTo>
                  <a:cubicBezTo>
                    <a:pt x="5449" y="3595"/>
                    <a:pt x="5507" y="3883"/>
                    <a:pt x="5484" y="4148"/>
                  </a:cubicBezTo>
                  <a:cubicBezTo>
                    <a:pt x="5484" y="4424"/>
                    <a:pt x="5415" y="4712"/>
                    <a:pt x="5242" y="4943"/>
                  </a:cubicBezTo>
                  <a:cubicBezTo>
                    <a:pt x="5173" y="5035"/>
                    <a:pt x="5081" y="5115"/>
                    <a:pt x="5000" y="5185"/>
                  </a:cubicBezTo>
                  <a:cubicBezTo>
                    <a:pt x="4666" y="5449"/>
                    <a:pt x="4217" y="5634"/>
                    <a:pt x="3802" y="5519"/>
                  </a:cubicBezTo>
                </a:path>
              </a:pathLst>
            </a:custGeom>
            <a:noFill/>
            <a:ln w="3750" cap="flat" cmpd="sng">
              <a:solidFill>
                <a:schemeClr val="dk2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93;p55">
              <a:extLst>
                <a:ext uri="{FF2B5EF4-FFF2-40B4-BE49-F238E27FC236}">
                  <a16:creationId xmlns:a16="http://schemas.microsoft.com/office/drawing/2014/main" id="{4BE22CDE-8DEF-2E4B-960C-1C85C2A82EFE}"/>
                </a:ext>
              </a:extLst>
            </p:cNvPr>
            <p:cNvSpPr/>
            <p:nvPr/>
          </p:nvSpPr>
          <p:spPr>
            <a:xfrm>
              <a:off x="-2067219" y="2833996"/>
              <a:ext cx="48613" cy="59728"/>
            </a:xfrm>
            <a:custGeom>
              <a:avLst/>
              <a:gdLst/>
              <a:ahLst/>
              <a:cxnLst/>
              <a:rect l="l" t="t" r="r" b="b"/>
              <a:pathLst>
                <a:path w="1107" h="1360" extrusionOk="0">
                  <a:moveTo>
                    <a:pt x="572" y="1"/>
                  </a:moveTo>
                  <a:cubicBezTo>
                    <a:pt x="337" y="1"/>
                    <a:pt x="89" y="156"/>
                    <a:pt x="47" y="700"/>
                  </a:cubicBezTo>
                  <a:cubicBezTo>
                    <a:pt x="1" y="1301"/>
                    <a:pt x="548" y="1360"/>
                    <a:pt x="766" y="1360"/>
                  </a:cubicBezTo>
                  <a:cubicBezTo>
                    <a:pt x="820" y="1360"/>
                    <a:pt x="853" y="1356"/>
                    <a:pt x="853" y="1356"/>
                  </a:cubicBezTo>
                  <a:lnTo>
                    <a:pt x="1107" y="504"/>
                  </a:lnTo>
                  <a:cubicBezTo>
                    <a:pt x="1107" y="504"/>
                    <a:pt x="1072" y="181"/>
                    <a:pt x="819" y="54"/>
                  </a:cubicBezTo>
                  <a:cubicBezTo>
                    <a:pt x="746" y="23"/>
                    <a:pt x="660" y="1"/>
                    <a:pt x="572" y="1"/>
                  </a:cubicBezTo>
                  <a:close/>
                </a:path>
              </a:pathLst>
            </a:custGeom>
            <a:solidFill>
              <a:srgbClr val="E07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94;p55">
              <a:extLst>
                <a:ext uri="{FF2B5EF4-FFF2-40B4-BE49-F238E27FC236}">
                  <a16:creationId xmlns:a16="http://schemas.microsoft.com/office/drawing/2014/main" id="{167E64FA-FAFC-2546-B376-EB7FDEE9BAD4}"/>
                </a:ext>
              </a:extLst>
            </p:cNvPr>
            <p:cNvSpPr/>
            <p:nvPr/>
          </p:nvSpPr>
          <p:spPr>
            <a:xfrm>
              <a:off x="-2044955" y="2845459"/>
              <a:ext cx="16248" cy="26351"/>
            </a:xfrm>
            <a:custGeom>
              <a:avLst/>
              <a:gdLst/>
              <a:ahLst/>
              <a:cxnLst/>
              <a:rect l="l" t="t" r="r" b="b"/>
              <a:pathLst>
                <a:path w="370" h="600" fill="none" extrusionOk="0">
                  <a:moveTo>
                    <a:pt x="1" y="1"/>
                  </a:moveTo>
                  <a:cubicBezTo>
                    <a:pt x="231" y="93"/>
                    <a:pt x="370" y="346"/>
                    <a:pt x="358" y="600"/>
                  </a:cubicBezTo>
                </a:path>
              </a:pathLst>
            </a:custGeom>
            <a:noFill/>
            <a:ln w="3750" cap="rnd" cmpd="sng">
              <a:solidFill>
                <a:srgbClr val="231F20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95;p55">
              <a:extLst>
                <a:ext uri="{FF2B5EF4-FFF2-40B4-BE49-F238E27FC236}">
                  <a16:creationId xmlns:a16="http://schemas.microsoft.com/office/drawing/2014/main" id="{F4B45E2C-70EE-C74C-B57F-F117A11745C4}"/>
                </a:ext>
              </a:extLst>
            </p:cNvPr>
            <p:cNvSpPr/>
            <p:nvPr/>
          </p:nvSpPr>
          <p:spPr>
            <a:xfrm>
              <a:off x="-2409699" y="3162190"/>
              <a:ext cx="522136" cy="483271"/>
            </a:xfrm>
            <a:custGeom>
              <a:avLst/>
              <a:gdLst/>
              <a:ahLst/>
              <a:cxnLst/>
              <a:rect l="l" t="t" r="r" b="b"/>
              <a:pathLst>
                <a:path w="11890" h="11004" extrusionOk="0">
                  <a:moveTo>
                    <a:pt x="0" y="1"/>
                  </a:moveTo>
                  <a:lnTo>
                    <a:pt x="1959" y="10024"/>
                  </a:lnTo>
                  <a:cubicBezTo>
                    <a:pt x="2051" y="10531"/>
                    <a:pt x="2454" y="10899"/>
                    <a:pt x="2950" y="10992"/>
                  </a:cubicBezTo>
                  <a:lnTo>
                    <a:pt x="2950" y="11003"/>
                  </a:lnTo>
                  <a:lnTo>
                    <a:pt x="11890" y="11003"/>
                  </a:lnTo>
                  <a:lnTo>
                    <a:pt x="8733" y="1"/>
                  </a:ln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96;p55">
              <a:extLst>
                <a:ext uri="{FF2B5EF4-FFF2-40B4-BE49-F238E27FC236}">
                  <a16:creationId xmlns:a16="http://schemas.microsoft.com/office/drawing/2014/main" id="{2DA21723-1F9F-7446-9BBE-C34B3903AFE6}"/>
                </a:ext>
              </a:extLst>
            </p:cNvPr>
            <p:cNvSpPr/>
            <p:nvPr/>
          </p:nvSpPr>
          <p:spPr>
            <a:xfrm>
              <a:off x="-2026204" y="3162190"/>
              <a:ext cx="327861" cy="483271"/>
            </a:xfrm>
            <a:custGeom>
              <a:avLst/>
              <a:gdLst/>
              <a:ahLst/>
              <a:cxnLst/>
              <a:rect l="l" t="t" r="r" b="b"/>
              <a:pathLst>
                <a:path w="7466" h="11004" extrusionOk="0">
                  <a:moveTo>
                    <a:pt x="0" y="1"/>
                  </a:moveTo>
                  <a:lnTo>
                    <a:pt x="1959" y="10024"/>
                  </a:lnTo>
                  <a:cubicBezTo>
                    <a:pt x="2074" y="10600"/>
                    <a:pt x="2569" y="11003"/>
                    <a:pt x="3157" y="11003"/>
                  </a:cubicBezTo>
                  <a:lnTo>
                    <a:pt x="7466" y="11003"/>
                  </a:lnTo>
                  <a:cubicBezTo>
                    <a:pt x="7466" y="10300"/>
                    <a:pt x="6890" y="9724"/>
                    <a:pt x="6187" y="9724"/>
                  </a:cubicBezTo>
                  <a:lnTo>
                    <a:pt x="3837" y="9724"/>
                  </a:lnTo>
                  <a:cubicBezTo>
                    <a:pt x="3272" y="9724"/>
                    <a:pt x="2788" y="9333"/>
                    <a:pt x="2650" y="8780"/>
                  </a:cubicBezTo>
                  <a:lnTo>
                    <a:pt x="795" y="646"/>
                  </a:lnTo>
                  <a:cubicBezTo>
                    <a:pt x="714" y="254"/>
                    <a:pt x="392" y="1"/>
                    <a:pt x="0" y="1"/>
                  </a:cubicBez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397;p55">
              <a:extLst>
                <a:ext uri="{FF2B5EF4-FFF2-40B4-BE49-F238E27FC236}">
                  <a16:creationId xmlns:a16="http://schemas.microsoft.com/office/drawing/2014/main" id="{1A734D1F-A101-A440-83C2-206818B4D27E}"/>
                </a:ext>
              </a:extLst>
            </p:cNvPr>
            <p:cNvSpPr/>
            <p:nvPr/>
          </p:nvSpPr>
          <p:spPr>
            <a:xfrm>
              <a:off x="-2356081" y="3645412"/>
              <a:ext cx="513045" cy="544448"/>
            </a:xfrm>
            <a:custGeom>
              <a:avLst/>
              <a:gdLst/>
              <a:ahLst/>
              <a:cxnLst/>
              <a:rect l="l" t="t" r="r" b="b"/>
              <a:pathLst>
                <a:path w="11683" h="12397" fill="none" extrusionOk="0">
                  <a:moveTo>
                    <a:pt x="1" y="12385"/>
                  </a:moveTo>
                  <a:lnTo>
                    <a:pt x="1660" y="599"/>
                  </a:lnTo>
                  <a:cubicBezTo>
                    <a:pt x="1694" y="254"/>
                    <a:pt x="2005" y="0"/>
                    <a:pt x="2351" y="0"/>
                  </a:cubicBezTo>
                  <a:lnTo>
                    <a:pt x="9033" y="0"/>
                  </a:lnTo>
                  <a:cubicBezTo>
                    <a:pt x="9379" y="0"/>
                    <a:pt x="9667" y="242"/>
                    <a:pt x="9724" y="588"/>
                  </a:cubicBezTo>
                  <a:lnTo>
                    <a:pt x="11683" y="12397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98;p55">
              <a:extLst>
                <a:ext uri="{FF2B5EF4-FFF2-40B4-BE49-F238E27FC236}">
                  <a16:creationId xmlns:a16="http://schemas.microsoft.com/office/drawing/2014/main" id="{A4E15881-F695-1244-BB8F-764D9502C9E1}"/>
                </a:ext>
              </a:extLst>
            </p:cNvPr>
            <p:cNvSpPr/>
            <p:nvPr/>
          </p:nvSpPr>
          <p:spPr>
            <a:xfrm>
              <a:off x="-2320160" y="3931752"/>
              <a:ext cx="432595" cy="44"/>
            </a:xfrm>
            <a:custGeom>
              <a:avLst/>
              <a:gdLst/>
              <a:ahLst/>
              <a:cxnLst/>
              <a:rect l="l" t="t" r="r" b="b"/>
              <a:pathLst>
                <a:path w="9851" h="1" fill="none" extrusionOk="0">
                  <a:moveTo>
                    <a:pt x="1" y="1"/>
                  </a:moveTo>
                  <a:lnTo>
                    <a:pt x="985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99;p55">
              <a:extLst>
                <a:ext uri="{FF2B5EF4-FFF2-40B4-BE49-F238E27FC236}">
                  <a16:creationId xmlns:a16="http://schemas.microsoft.com/office/drawing/2014/main" id="{F7826A27-7F2F-1143-B852-A025DF8DACA3}"/>
                </a:ext>
              </a:extLst>
            </p:cNvPr>
            <p:cNvSpPr/>
            <p:nvPr/>
          </p:nvSpPr>
          <p:spPr>
            <a:xfrm>
              <a:off x="-2143585" y="3645412"/>
              <a:ext cx="513045" cy="544448"/>
            </a:xfrm>
            <a:custGeom>
              <a:avLst/>
              <a:gdLst/>
              <a:ahLst/>
              <a:cxnLst/>
              <a:rect l="l" t="t" r="r" b="b"/>
              <a:pathLst>
                <a:path w="11683" h="12397" fill="none" extrusionOk="0">
                  <a:moveTo>
                    <a:pt x="0" y="12385"/>
                  </a:moveTo>
                  <a:lnTo>
                    <a:pt x="1659" y="599"/>
                  </a:lnTo>
                  <a:cubicBezTo>
                    <a:pt x="1694" y="254"/>
                    <a:pt x="2005" y="0"/>
                    <a:pt x="2351" y="0"/>
                  </a:cubicBezTo>
                  <a:lnTo>
                    <a:pt x="9033" y="0"/>
                  </a:lnTo>
                  <a:cubicBezTo>
                    <a:pt x="9378" y="0"/>
                    <a:pt x="9666" y="242"/>
                    <a:pt x="9724" y="588"/>
                  </a:cubicBezTo>
                  <a:lnTo>
                    <a:pt x="11682" y="12397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00;p55">
              <a:extLst>
                <a:ext uri="{FF2B5EF4-FFF2-40B4-BE49-F238E27FC236}">
                  <a16:creationId xmlns:a16="http://schemas.microsoft.com/office/drawing/2014/main" id="{95443E34-127B-754D-A1B3-75748FA72951}"/>
                </a:ext>
              </a:extLst>
            </p:cNvPr>
            <p:cNvSpPr/>
            <p:nvPr/>
          </p:nvSpPr>
          <p:spPr>
            <a:xfrm>
              <a:off x="-2107664" y="3931752"/>
              <a:ext cx="433122" cy="44"/>
            </a:xfrm>
            <a:custGeom>
              <a:avLst/>
              <a:gdLst/>
              <a:ahLst/>
              <a:cxnLst/>
              <a:rect l="l" t="t" r="r" b="b"/>
              <a:pathLst>
                <a:path w="9863" h="1" fill="none" extrusionOk="0">
                  <a:moveTo>
                    <a:pt x="0" y="1"/>
                  </a:moveTo>
                  <a:lnTo>
                    <a:pt x="9862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5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2248;p55">
            <a:extLst>
              <a:ext uri="{FF2B5EF4-FFF2-40B4-BE49-F238E27FC236}">
                <a16:creationId xmlns:a16="http://schemas.microsoft.com/office/drawing/2014/main" id="{14A80C37-E488-D641-846A-336BF5BC3E76}"/>
              </a:ext>
            </a:extLst>
          </p:cNvPr>
          <p:cNvGrpSpPr/>
          <p:nvPr/>
        </p:nvGrpSpPr>
        <p:grpSpPr>
          <a:xfrm>
            <a:off x="4037119" y="2498336"/>
            <a:ext cx="4221180" cy="1892438"/>
            <a:chOff x="460107" y="2867856"/>
            <a:chExt cx="4221180" cy="1892438"/>
          </a:xfrm>
        </p:grpSpPr>
        <p:sp>
          <p:nvSpPr>
            <p:cNvPr id="114" name="Google Shape;2249;p55">
              <a:extLst>
                <a:ext uri="{FF2B5EF4-FFF2-40B4-BE49-F238E27FC236}">
                  <a16:creationId xmlns:a16="http://schemas.microsoft.com/office/drawing/2014/main" id="{AC7BE41C-080A-0F47-90E4-41074C599C21}"/>
                </a:ext>
              </a:extLst>
            </p:cNvPr>
            <p:cNvSpPr/>
            <p:nvPr/>
          </p:nvSpPr>
          <p:spPr>
            <a:xfrm>
              <a:off x="564063" y="2867856"/>
              <a:ext cx="731400" cy="731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50;p55">
              <a:extLst>
                <a:ext uri="{FF2B5EF4-FFF2-40B4-BE49-F238E27FC236}">
                  <a16:creationId xmlns:a16="http://schemas.microsoft.com/office/drawing/2014/main" id="{F1BE5493-1D6D-854E-9A80-046B670EE775}"/>
                </a:ext>
              </a:extLst>
            </p:cNvPr>
            <p:cNvSpPr txBox="1"/>
            <p:nvPr/>
          </p:nvSpPr>
          <p:spPr>
            <a:xfrm>
              <a:off x="460107" y="3649495"/>
              <a:ext cx="422118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bg2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Accurate Regression Model: Light GBM</a:t>
              </a:r>
              <a:endParaRPr sz="2000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" name="Google Shape;2252;p55">
              <a:extLst>
                <a:ext uri="{FF2B5EF4-FFF2-40B4-BE49-F238E27FC236}">
                  <a16:creationId xmlns:a16="http://schemas.microsoft.com/office/drawing/2014/main" id="{97ADC01E-0A09-3C4D-A174-3B254D9A952F}"/>
                </a:ext>
              </a:extLst>
            </p:cNvPr>
            <p:cNvSpPr txBox="1"/>
            <p:nvPr/>
          </p:nvSpPr>
          <p:spPr>
            <a:xfrm>
              <a:off x="2386376" y="4428494"/>
              <a:ext cx="705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bg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99 %</a:t>
              </a:r>
              <a:endParaRPr sz="2000" b="1">
                <a:solidFill>
                  <a:schemeClr val="bg2">
                    <a:lumMod val="2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8" name="Google Shape;2253;p55">
              <a:extLst>
                <a:ext uri="{FF2B5EF4-FFF2-40B4-BE49-F238E27FC236}">
                  <a16:creationId xmlns:a16="http://schemas.microsoft.com/office/drawing/2014/main" id="{429C3E97-8126-024F-A4CC-C334BFA3D327}"/>
                </a:ext>
              </a:extLst>
            </p:cNvPr>
            <p:cNvSpPr/>
            <p:nvPr/>
          </p:nvSpPr>
          <p:spPr>
            <a:xfrm>
              <a:off x="561975" y="4522244"/>
              <a:ext cx="1809600" cy="1443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54;p55">
              <a:extLst>
                <a:ext uri="{FF2B5EF4-FFF2-40B4-BE49-F238E27FC236}">
                  <a16:creationId xmlns:a16="http://schemas.microsoft.com/office/drawing/2014/main" id="{1B2E6B63-E61E-C148-98EC-18C4D3075BAC}"/>
                </a:ext>
              </a:extLst>
            </p:cNvPr>
            <p:cNvSpPr/>
            <p:nvPr/>
          </p:nvSpPr>
          <p:spPr>
            <a:xfrm>
              <a:off x="2187701" y="4522244"/>
              <a:ext cx="144300" cy="144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2255;p55">
            <a:extLst>
              <a:ext uri="{FF2B5EF4-FFF2-40B4-BE49-F238E27FC236}">
                <a16:creationId xmlns:a16="http://schemas.microsoft.com/office/drawing/2014/main" id="{437A2243-7BE6-EA45-A98F-71D95C151743}"/>
              </a:ext>
            </a:extLst>
          </p:cNvPr>
          <p:cNvGrpSpPr/>
          <p:nvPr/>
        </p:nvGrpSpPr>
        <p:grpSpPr>
          <a:xfrm>
            <a:off x="4037119" y="470886"/>
            <a:ext cx="4610492" cy="1786779"/>
            <a:chOff x="460107" y="840406"/>
            <a:chExt cx="4610492" cy="1786779"/>
          </a:xfrm>
        </p:grpSpPr>
        <p:sp>
          <p:nvSpPr>
            <p:cNvPr id="121" name="Google Shape;2256;p55">
              <a:extLst>
                <a:ext uri="{FF2B5EF4-FFF2-40B4-BE49-F238E27FC236}">
                  <a16:creationId xmlns:a16="http://schemas.microsoft.com/office/drawing/2014/main" id="{9C0F007A-E161-2B43-96CB-4A9BD320EA4C}"/>
                </a:ext>
              </a:extLst>
            </p:cNvPr>
            <p:cNvSpPr/>
            <p:nvPr/>
          </p:nvSpPr>
          <p:spPr>
            <a:xfrm>
              <a:off x="564063" y="840406"/>
              <a:ext cx="731400" cy="73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57;p55">
              <a:extLst>
                <a:ext uri="{FF2B5EF4-FFF2-40B4-BE49-F238E27FC236}">
                  <a16:creationId xmlns:a16="http://schemas.microsoft.com/office/drawing/2014/main" id="{8845300A-62C9-B14A-8CC8-3EA4AB25451F}"/>
                </a:ext>
              </a:extLst>
            </p:cNvPr>
            <p:cNvSpPr txBox="1"/>
            <p:nvPr/>
          </p:nvSpPr>
          <p:spPr>
            <a:xfrm>
              <a:off x="460107" y="1626919"/>
              <a:ext cx="461049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Improved Linear Regression Model with PCA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" name="Google Shape;2258;p55">
              <a:extLst>
                <a:ext uri="{FF2B5EF4-FFF2-40B4-BE49-F238E27FC236}">
                  <a16:creationId xmlns:a16="http://schemas.microsoft.com/office/drawing/2014/main" id="{FD71DBC8-615B-5249-93C5-E11C9AF54D56}"/>
                </a:ext>
              </a:extLst>
            </p:cNvPr>
            <p:cNvSpPr txBox="1"/>
            <p:nvPr/>
          </p:nvSpPr>
          <p:spPr>
            <a:xfrm>
              <a:off x="476445" y="1933590"/>
              <a:ext cx="285244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SG" sz="1200">
                  <a:solidFill>
                    <a:schemeClr val="dk1"/>
                  </a:solidFill>
                  <a:latin typeface="Avenir Next LT Pro" panose="020B0504020202020204" pitchFamily="34" charset="77"/>
                  <a:ea typeface="Roboto"/>
                  <a:cs typeface="Roboto"/>
                  <a:sym typeface="Roboto"/>
                </a:rPr>
                <a:t>Achieve Our Stated Goals of Predicting Work Happiness Score</a:t>
              </a:r>
            </a:p>
          </p:txBody>
        </p:sp>
        <p:sp>
          <p:nvSpPr>
            <p:cNvPr id="124" name="Google Shape;2259;p55">
              <a:extLst>
                <a:ext uri="{FF2B5EF4-FFF2-40B4-BE49-F238E27FC236}">
                  <a16:creationId xmlns:a16="http://schemas.microsoft.com/office/drawing/2014/main" id="{E401CEE9-04CB-5044-B29E-DCE59EBF092B}"/>
                </a:ext>
              </a:extLst>
            </p:cNvPr>
            <p:cNvSpPr txBox="1"/>
            <p:nvPr/>
          </p:nvSpPr>
          <p:spPr>
            <a:xfrm>
              <a:off x="2371401" y="2295385"/>
              <a:ext cx="705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99 %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" name="Google Shape;2260;p55">
              <a:extLst>
                <a:ext uri="{FF2B5EF4-FFF2-40B4-BE49-F238E27FC236}">
                  <a16:creationId xmlns:a16="http://schemas.microsoft.com/office/drawing/2014/main" id="{D74919C0-491F-984C-BA0B-85E200E79600}"/>
                </a:ext>
              </a:extLst>
            </p:cNvPr>
            <p:cNvSpPr/>
            <p:nvPr/>
          </p:nvSpPr>
          <p:spPr>
            <a:xfrm>
              <a:off x="547000" y="2389135"/>
              <a:ext cx="1809600" cy="1443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61;p55">
              <a:extLst>
                <a:ext uri="{FF2B5EF4-FFF2-40B4-BE49-F238E27FC236}">
                  <a16:creationId xmlns:a16="http://schemas.microsoft.com/office/drawing/2014/main" id="{4C85E069-F12D-F749-A9F0-A8EE2583745B}"/>
                </a:ext>
              </a:extLst>
            </p:cNvPr>
            <p:cNvSpPr/>
            <p:nvPr/>
          </p:nvSpPr>
          <p:spPr>
            <a:xfrm>
              <a:off x="2172132" y="2389135"/>
              <a:ext cx="144300" cy="144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2276;p55">
            <a:extLst>
              <a:ext uri="{FF2B5EF4-FFF2-40B4-BE49-F238E27FC236}">
                <a16:creationId xmlns:a16="http://schemas.microsoft.com/office/drawing/2014/main" id="{39C4F428-7D8A-D746-BA43-9E855D0F5856}"/>
              </a:ext>
            </a:extLst>
          </p:cNvPr>
          <p:cNvGrpSpPr/>
          <p:nvPr/>
        </p:nvGrpSpPr>
        <p:grpSpPr>
          <a:xfrm>
            <a:off x="4255310" y="585125"/>
            <a:ext cx="502928" cy="502923"/>
            <a:chOff x="-63250675" y="2664125"/>
            <a:chExt cx="317425" cy="318225"/>
          </a:xfrm>
        </p:grpSpPr>
        <p:sp>
          <p:nvSpPr>
            <p:cNvPr id="128" name="Google Shape;2277;p55">
              <a:extLst>
                <a:ext uri="{FF2B5EF4-FFF2-40B4-BE49-F238E27FC236}">
                  <a16:creationId xmlns:a16="http://schemas.microsoft.com/office/drawing/2014/main" id="{80F5270B-9564-3943-B052-B4FBF42AEECA}"/>
                </a:ext>
              </a:extLst>
            </p:cNvPr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78;p55">
              <a:extLst>
                <a:ext uri="{FF2B5EF4-FFF2-40B4-BE49-F238E27FC236}">
                  <a16:creationId xmlns:a16="http://schemas.microsoft.com/office/drawing/2014/main" id="{8989D6A5-F7C4-194F-BA48-55BCCA81D3D5}"/>
                </a:ext>
              </a:extLst>
            </p:cNvPr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2283;p55">
            <a:extLst>
              <a:ext uri="{FF2B5EF4-FFF2-40B4-BE49-F238E27FC236}">
                <a16:creationId xmlns:a16="http://schemas.microsoft.com/office/drawing/2014/main" id="{E3C102A5-C635-3247-B910-1E5ABFE4EDE2}"/>
              </a:ext>
            </a:extLst>
          </p:cNvPr>
          <p:cNvGrpSpPr/>
          <p:nvPr/>
        </p:nvGrpSpPr>
        <p:grpSpPr>
          <a:xfrm>
            <a:off x="4255307" y="2612577"/>
            <a:ext cx="502935" cy="502918"/>
            <a:chOff x="3599700" y="1954475"/>
            <a:chExt cx="296175" cy="295400"/>
          </a:xfrm>
        </p:grpSpPr>
        <p:sp>
          <p:nvSpPr>
            <p:cNvPr id="131" name="Google Shape;2284;p55">
              <a:extLst>
                <a:ext uri="{FF2B5EF4-FFF2-40B4-BE49-F238E27FC236}">
                  <a16:creationId xmlns:a16="http://schemas.microsoft.com/office/drawing/2014/main" id="{315F8A22-192E-E343-845B-E8B558AA11DA}"/>
                </a:ext>
              </a:extLst>
            </p:cNvPr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85;p55">
              <a:extLst>
                <a:ext uri="{FF2B5EF4-FFF2-40B4-BE49-F238E27FC236}">
                  <a16:creationId xmlns:a16="http://schemas.microsoft.com/office/drawing/2014/main" id="{AB2ED4BD-5825-1B48-9546-BE4F8C03DD4B}"/>
                </a:ext>
              </a:extLst>
            </p:cNvPr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86;p55">
              <a:extLst>
                <a:ext uri="{FF2B5EF4-FFF2-40B4-BE49-F238E27FC236}">
                  <a16:creationId xmlns:a16="http://schemas.microsoft.com/office/drawing/2014/main" id="{1C95C2B0-16F6-A54A-A28A-87B7C5EE4BC2}"/>
                </a:ext>
              </a:extLst>
            </p:cNvPr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2258;p55">
            <a:extLst>
              <a:ext uri="{FF2B5EF4-FFF2-40B4-BE49-F238E27FC236}">
                <a16:creationId xmlns:a16="http://schemas.microsoft.com/office/drawing/2014/main" id="{55AD2160-F960-3644-80F1-9AD7F09F54AB}"/>
              </a:ext>
            </a:extLst>
          </p:cNvPr>
          <p:cNvSpPr txBox="1"/>
          <p:nvPr/>
        </p:nvSpPr>
        <p:spPr>
          <a:xfrm>
            <a:off x="4053457" y="3656444"/>
            <a:ext cx="285244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SG" sz="1200">
                <a:solidFill>
                  <a:schemeClr val="dk1"/>
                </a:solidFill>
                <a:latin typeface="Avenir Next LT Pro" panose="020B0504020202020204" pitchFamily="34" charset="77"/>
                <a:ea typeface="Roboto"/>
                <a:cs typeface="Roboto"/>
                <a:sym typeface="Roboto"/>
              </a:rPr>
              <a:t>Achieve Our Stated Goals of Predicting Company Rating</a:t>
            </a:r>
          </a:p>
        </p:txBody>
      </p:sp>
      <p:pic>
        <p:nvPicPr>
          <p:cNvPr id="136" name="Audio 135">
            <a:hlinkClick r:id="" action="ppaction://media"/>
            <a:extLst>
              <a:ext uri="{FF2B5EF4-FFF2-40B4-BE49-F238E27FC236}">
                <a16:creationId xmlns:a16="http://schemas.microsoft.com/office/drawing/2014/main" id="{FDED2469-7981-4FA5-8508-B56CAE70C9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9450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79"/>
    </mc:Choice>
    <mc:Fallback>
      <p:transition spd="slow" advTm="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6"/>
                </p:tgtEl>
              </p:cMediaNode>
            </p:audio>
          </p:childTnLst>
        </p:cTn>
      </p:par>
    </p:tnLst>
    <p:bldLst>
      <p:bldP spid="1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948;p42">
            <a:extLst>
              <a:ext uri="{FF2B5EF4-FFF2-40B4-BE49-F238E27FC236}">
                <a16:creationId xmlns:a16="http://schemas.microsoft.com/office/drawing/2014/main" id="{08BFB15F-0C0F-344C-A0DB-1BB78BE191E4}"/>
              </a:ext>
            </a:extLst>
          </p:cNvPr>
          <p:cNvCxnSpPr>
            <a:cxnSpLocks/>
          </p:cNvCxnSpPr>
          <p:nvPr/>
        </p:nvCxnSpPr>
        <p:spPr>
          <a:xfrm flipH="1">
            <a:off x="3013126" y="1281818"/>
            <a:ext cx="12700" cy="2401294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" name="Picture 162">
            <a:extLst>
              <a:ext uri="{FF2B5EF4-FFF2-40B4-BE49-F238E27FC236}">
                <a16:creationId xmlns:a16="http://schemas.microsoft.com/office/drawing/2014/main" id="{5BCD394B-7555-8F45-A218-8F829E7FB3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5"/>
          <a:stretch/>
        </p:blipFill>
        <p:spPr>
          <a:xfrm>
            <a:off x="149160" y="1343109"/>
            <a:ext cx="2555488" cy="2340003"/>
          </a:xfrm>
          <a:prstGeom prst="rect">
            <a:avLst/>
          </a:prstGeom>
        </p:spPr>
      </p:pic>
      <p:cxnSp>
        <p:nvCxnSpPr>
          <p:cNvPr id="159" name="Google Shape;948;p42">
            <a:extLst>
              <a:ext uri="{FF2B5EF4-FFF2-40B4-BE49-F238E27FC236}">
                <a16:creationId xmlns:a16="http://schemas.microsoft.com/office/drawing/2014/main" id="{DF36A225-B080-CB40-AC52-0132DED05138}"/>
              </a:ext>
            </a:extLst>
          </p:cNvPr>
          <p:cNvCxnSpPr>
            <a:cxnSpLocks/>
          </p:cNvCxnSpPr>
          <p:nvPr/>
        </p:nvCxnSpPr>
        <p:spPr>
          <a:xfrm>
            <a:off x="2437095" y="1281818"/>
            <a:ext cx="12700" cy="2401294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2;p18">
            <a:extLst>
              <a:ext uri="{FF2B5EF4-FFF2-40B4-BE49-F238E27FC236}">
                <a16:creationId xmlns:a16="http://schemas.microsoft.com/office/drawing/2014/main" id="{FE1F4B01-8BA1-EA4E-BA4A-215664696113}"/>
              </a:ext>
            </a:extLst>
          </p:cNvPr>
          <p:cNvSpPr txBox="1"/>
          <p:nvPr/>
        </p:nvSpPr>
        <p:spPr>
          <a:xfrm>
            <a:off x="382787" y="30585"/>
            <a:ext cx="25975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Conclusion</a:t>
            </a:r>
            <a:endParaRPr lang="en-SG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9F41F-BA0C-A641-B65B-935351F54473}"/>
              </a:ext>
            </a:extLst>
          </p:cNvPr>
          <p:cNvSpPr txBox="1"/>
          <p:nvPr/>
        </p:nvSpPr>
        <p:spPr>
          <a:xfrm>
            <a:off x="428691" y="492221"/>
            <a:ext cx="1721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Recommendations</a:t>
            </a:r>
            <a:endParaRPr lang="en-GB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61" name="Google Shape;950;p42">
            <a:extLst>
              <a:ext uri="{FF2B5EF4-FFF2-40B4-BE49-F238E27FC236}">
                <a16:creationId xmlns:a16="http://schemas.microsoft.com/office/drawing/2014/main" id="{7B1CB62B-6015-9547-875E-BAA68B856FBD}"/>
              </a:ext>
            </a:extLst>
          </p:cNvPr>
          <p:cNvSpPr txBox="1"/>
          <p:nvPr/>
        </p:nvSpPr>
        <p:spPr>
          <a:xfrm flipH="1">
            <a:off x="660390" y="956663"/>
            <a:ext cx="1467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Overrated 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" name="Google Shape;950;p42">
            <a:extLst>
              <a:ext uri="{FF2B5EF4-FFF2-40B4-BE49-F238E27FC236}">
                <a16:creationId xmlns:a16="http://schemas.microsoft.com/office/drawing/2014/main" id="{48E93433-B8D1-EA44-9FF6-DD51B991CA26}"/>
              </a:ext>
            </a:extLst>
          </p:cNvPr>
          <p:cNvSpPr txBox="1"/>
          <p:nvPr/>
        </p:nvSpPr>
        <p:spPr>
          <a:xfrm flipH="1">
            <a:off x="3334304" y="956663"/>
            <a:ext cx="1467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Underrated 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B93E53C8-B66C-C645-B657-C9E325067B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23"/>
          <a:stretch/>
        </p:blipFill>
        <p:spPr>
          <a:xfrm>
            <a:off x="2919246" y="1343109"/>
            <a:ext cx="2798335" cy="2340003"/>
          </a:xfrm>
          <a:prstGeom prst="rect">
            <a:avLst/>
          </a:prstGeom>
        </p:spPr>
      </p:pic>
      <p:grpSp>
        <p:nvGrpSpPr>
          <p:cNvPr id="169" name="Google Shape;924;p42">
            <a:extLst>
              <a:ext uri="{FF2B5EF4-FFF2-40B4-BE49-F238E27FC236}">
                <a16:creationId xmlns:a16="http://schemas.microsoft.com/office/drawing/2014/main" id="{C45AC0DE-8DC9-A343-AC55-0754FDCB60A7}"/>
              </a:ext>
            </a:extLst>
          </p:cNvPr>
          <p:cNvGrpSpPr/>
          <p:nvPr/>
        </p:nvGrpSpPr>
        <p:grpSpPr>
          <a:xfrm>
            <a:off x="6385325" y="707452"/>
            <a:ext cx="2378088" cy="820017"/>
            <a:chOff x="6652890" y="1184775"/>
            <a:chExt cx="2378088" cy="820017"/>
          </a:xfrm>
        </p:grpSpPr>
        <p:sp>
          <p:nvSpPr>
            <p:cNvPr id="170" name="Google Shape;925;p42">
              <a:extLst>
                <a:ext uri="{FF2B5EF4-FFF2-40B4-BE49-F238E27FC236}">
                  <a16:creationId xmlns:a16="http://schemas.microsoft.com/office/drawing/2014/main" id="{DC62D83A-1B97-FE4B-B40C-16C2F5D21293}"/>
                </a:ext>
              </a:extLst>
            </p:cNvPr>
            <p:cNvSpPr txBox="1"/>
            <p:nvPr/>
          </p:nvSpPr>
          <p:spPr>
            <a:xfrm>
              <a:off x="6652890" y="1184775"/>
              <a:ext cx="2063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Future Opportunities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1" name="Google Shape;926;p42">
              <a:extLst>
                <a:ext uri="{FF2B5EF4-FFF2-40B4-BE49-F238E27FC236}">
                  <a16:creationId xmlns:a16="http://schemas.microsoft.com/office/drawing/2014/main" id="{4A8A6495-7070-FA42-820E-05EA114464FE}"/>
                </a:ext>
              </a:extLst>
            </p:cNvPr>
            <p:cNvSpPr txBox="1"/>
            <p:nvPr/>
          </p:nvSpPr>
          <p:spPr>
            <a:xfrm>
              <a:off x="6652890" y="1453392"/>
              <a:ext cx="2378088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SG" sz="1100">
                  <a:solidFill>
                    <a:schemeClr val="dk1"/>
                  </a:solidFill>
                  <a:latin typeface="Avenir Next LT Pro" panose="020B0504020202020204" pitchFamily="34" charset="77"/>
                  <a:ea typeface="Roboto"/>
                  <a:sym typeface="Roboto"/>
                </a:rPr>
                <a:t>Find external factors that could explain this deviation</a:t>
              </a:r>
              <a:endParaRPr sz="1100">
                <a:solidFill>
                  <a:schemeClr val="dk1"/>
                </a:solidFill>
                <a:latin typeface="Avenir Next LT Pro" panose="020B0504020202020204" pitchFamily="34" charset="77"/>
                <a:ea typeface="Roboto"/>
                <a:sym typeface="Roboto"/>
              </a:endParaRPr>
            </a:p>
          </p:txBody>
        </p:sp>
      </p:grpSp>
      <p:sp>
        <p:nvSpPr>
          <p:cNvPr id="178" name="Google Shape;943;p42">
            <a:extLst>
              <a:ext uri="{FF2B5EF4-FFF2-40B4-BE49-F238E27FC236}">
                <a16:creationId xmlns:a16="http://schemas.microsoft.com/office/drawing/2014/main" id="{B0DC17FD-9768-2F4B-A22A-DA4BCEA5D5A3}"/>
              </a:ext>
            </a:extLst>
          </p:cNvPr>
          <p:cNvSpPr>
            <a:spLocks noChangeAspect="1"/>
          </p:cNvSpPr>
          <p:nvPr/>
        </p:nvSpPr>
        <p:spPr>
          <a:xfrm>
            <a:off x="5773325" y="764476"/>
            <a:ext cx="612000" cy="61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050"/>
          </a:p>
        </p:txBody>
      </p:sp>
      <p:grpSp>
        <p:nvGrpSpPr>
          <p:cNvPr id="181" name="Google Shape;924;p42">
            <a:extLst>
              <a:ext uri="{FF2B5EF4-FFF2-40B4-BE49-F238E27FC236}">
                <a16:creationId xmlns:a16="http://schemas.microsoft.com/office/drawing/2014/main" id="{7ACD4D60-94C9-B04A-BEBF-A58A9E3A6E8F}"/>
              </a:ext>
            </a:extLst>
          </p:cNvPr>
          <p:cNvGrpSpPr/>
          <p:nvPr/>
        </p:nvGrpSpPr>
        <p:grpSpPr>
          <a:xfrm>
            <a:off x="6308990" y="1930223"/>
            <a:ext cx="2685850" cy="950370"/>
            <a:chOff x="6576555" y="1373499"/>
            <a:chExt cx="2685850" cy="950370"/>
          </a:xfrm>
        </p:grpSpPr>
        <p:sp>
          <p:nvSpPr>
            <p:cNvPr id="182" name="Google Shape;925;p42">
              <a:extLst>
                <a:ext uri="{FF2B5EF4-FFF2-40B4-BE49-F238E27FC236}">
                  <a16:creationId xmlns:a16="http://schemas.microsoft.com/office/drawing/2014/main" id="{6C4FBA5D-C86D-C941-A05A-2AFCC290089E}"/>
                </a:ext>
              </a:extLst>
            </p:cNvPr>
            <p:cNvSpPr txBox="1"/>
            <p:nvPr/>
          </p:nvSpPr>
          <p:spPr>
            <a:xfrm>
              <a:off x="6655484" y="1373499"/>
              <a:ext cx="2063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SG" sz="1800" b="1">
                  <a:solidFill>
                    <a:schemeClr val="accent1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Serve as a Starting Point For Managers</a:t>
              </a:r>
            </a:p>
          </p:txBody>
        </p:sp>
        <p:sp>
          <p:nvSpPr>
            <p:cNvPr id="183" name="Google Shape;926;p42">
              <a:extLst>
                <a:ext uri="{FF2B5EF4-FFF2-40B4-BE49-F238E27FC236}">
                  <a16:creationId xmlns:a16="http://schemas.microsoft.com/office/drawing/2014/main" id="{9A9D1A15-B96F-1347-A894-761D8932AD6D}"/>
                </a:ext>
              </a:extLst>
            </p:cNvPr>
            <p:cNvSpPr txBox="1"/>
            <p:nvPr/>
          </p:nvSpPr>
          <p:spPr>
            <a:xfrm>
              <a:off x="6576555" y="1772469"/>
              <a:ext cx="268585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SG" sz="1100">
                  <a:solidFill>
                    <a:schemeClr val="dk1"/>
                  </a:solidFill>
                  <a:latin typeface="Avenir Next LT Pro" panose="020B0504020202020204" pitchFamily="34" charset="77"/>
                  <a:ea typeface="Roboto"/>
                  <a:sym typeface="Roboto"/>
                </a:rPr>
                <a:t>Use our industry classifications as a benchmark to compare their companies with</a:t>
              </a:r>
              <a:endParaRPr sz="1100">
                <a:solidFill>
                  <a:schemeClr val="dk1"/>
                </a:solidFill>
                <a:latin typeface="Avenir Next LT Pro" panose="020B0504020202020204" pitchFamily="34" charset="77"/>
                <a:ea typeface="Roboto"/>
                <a:sym typeface="Roboto"/>
              </a:endParaRPr>
            </a:p>
          </p:txBody>
        </p:sp>
      </p:grpSp>
      <p:sp>
        <p:nvSpPr>
          <p:cNvPr id="184" name="Google Shape;943;p42">
            <a:extLst>
              <a:ext uri="{FF2B5EF4-FFF2-40B4-BE49-F238E27FC236}">
                <a16:creationId xmlns:a16="http://schemas.microsoft.com/office/drawing/2014/main" id="{D1BCBCFA-4E63-5E46-9786-25D82EE560CC}"/>
              </a:ext>
            </a:extLst>
          </p:cNvPr>
          <p:cNvSpPr>
            <a:spLocks noChangeAspect="1"/>
          </p:cNvSpPr>
          <p:nvPr/>
        </p:nvSpPr>
        <p:spPr>
          <a:xfrm>
            <a:off x="5773325" y="1798523"/>
            <a:ext cx="612000" cy="61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050"/>
          </a:p>
        </p:txBody>
      </p:sp>
      <p:grpSp>
        <p:nvGrpSpPr>
          <p:cNvPr id="185" name="Google Shape;924;p42">
            <a:extLst>
              <a:ext uri="{FF2B5EF4-FFF2-40B4-BE49-F238E27FC236}">
                <a16:creationId xmlns:a16="http://schemas.microsoft.com/office/drawing/2014/main" id="{4891BC4B-7541-8448-A99D-63820B661585}"/>
              </a:ext>
            </a:extLst>
          </p:cNvPr>
          <p:cNvGrpSpPr/>
          <p:nvPr/>
        </p:nvGrpSpPr>
        <p:grpSpPr>
          <a:xfrm>
            <a:off x="6217920" y="3298023"/>
            <a:ext cx="2776920" cy="950370"/>
            <a:chOff x="6485485" y="1373499"/>
            <a:chExt cx="2776920" cy="950370"/>
          </a:xfrm>
        </p:grpSpPr>
        <p:sp>
          <p:nvSpPr>
            <p:cNvPr id="186" name="Google Shape;925;p42">
              <a:extLst>
                <a:ext uri="{FF2B5EF4-FFF2-40B4-BE49-F238E27FC236}">
                  <a16:creationId xmlns:a16="http://schemas.microsoft.com/office/drawing/2014/main" id="{4458D682-098C-E141-B8AE-85909C60194A}"/>
                </a:ext>
              </a:extLst>
            </p:cNvPr>
            <p:cNvSpPr txBox="1"/>
            <p:nvPr/>
          </p:nvSpPr>
          <p:spPr>
            <a:xfrm>
              <a:off x="6655484" y="1373499"/>
              <a:ext cx="2063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SG" sz="1800" b="1">
                  <a:solidFill>
                    <a:schemeClr val="accent3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Inspired for Targeted Improvements</a:t>
              </a:r>
            </a:p>
          </p:txBody>
        </p:sp>
        <p:sp>
          <p:nvSpPr>
            <p:cNvPr id="187" name="Google Shape;926;p42">
              <a:extLst>
                <a:ext uri="{FF2B5EF4-FFF2-40B4-BE49-F238E27FC236}">
                  <a16:creationId xmlns:a16="http://schemas.microsoft.com/office/drawing/2014/main" id="{1F341227-2B79-BD4A-A1EB-91356E9631EF}"/>
                </a:ext>
              </a:extLst>
            </p:cNvPr>
            <p:cNvSpPr txBox="1"/>
            <p:nvPr/>
          </p:nvSpPr>
          <p:spPr>
            <a:xfrm>
              <a:off x="6485485" y="1772469"/>
              <a:ext cx="277692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SG" sz="1100">
                  <a:solidFill>
                    <a:schemeClr val="dk1"/>
                  </a:solidFill>
                  <a:latin typeface="Avenir Next LT Pro" panose="020B0504020202020204" pitchFamily="34" charset="77"/>
                  <a:ea typeface="Roboto"/>
                </a:rPr>
                <a:t>figure out what is most important for their employees 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SG" sz="1100">
                  <a:solidFill>
                    <a:schemeClr val="dk1"/>
                  </a:solidFill>
                  <a:latin typeface="Avenir Next LT Pro" panose="020B0504020202020204" pitchFamily="34" charset="77"/>
                  <a:ea typeface="Roboto"/>
                </a:rPr>
                <a:t>eventually re-evaluate their policies to maximise employees’ work happiness</a:t>
              </a:r>
              <a:endParaRPr sz="1100">
                <a:solidFill>
                  <a:schemeClr val="dk1"/>
                </a:solidFill>
                <a:latin typeface="Avenir Next LT Pro" panose="020B0504020202020204" pitchFamily="34" charset="77"/>
                <a:ea typeface="Roboto"/>
                <a:sym typeface="Roboto"/>
              </a:endParaRPr>
            </a:p>
          </p:txBody>
        </p:sp>
      </p:grpSp>
      <p:sp>
        <p:nvSpPr>
          <p:cNvPr id="188" name="Google Shape;943;p42">
            <a:extLst>
              <a:ext uri="{FF2B5EF4-FFF2-40B4-BE49-F238E27FC236}">
                <a16:creationId xmlns:a16="http://schemas.microsoft.com/office/drawing/2014/main" id="{406678B8-F8FD-8745-AE7F-D5CB2F7E6715}"/>
              </a:ext>
            </a:extLst>
          </p:cNvPr>
          <p:cNvSpPr>
            <a:spLocks noChangeAspect="1"/>
          </p:cNvSpPr>
          <p:nvPr/>
        </p:nvSpPr>
        <p:spPr>
          <a:xfrm>
            <a:off x="5773325" y="3166323"/>
            <a:ext cx="612000" cy="61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05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5BC50D-3948-4358-AFEC-EA3343E61B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173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97"/>
    </mc:Choice>
    <mc:Fallback>
      <p:transition spd="slow" advTm="29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8" grpId="0" animBg="1"/>
      <p:bldP spid="184" grpId="0" animBg="1"/>
      <p:bldP spid="1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915;p60">
            <a:extLst>
              <a:ext uri="{FF2B5EF4-FFF2-40B4-BE49-F238E27FC236}">
                <a16:creationId xmlns:a16="http://schemas.microsoft.com/office/drawing/2014/main" id="{963434C4-3FC8-2F45-9D0E-E5785841B0EB}"/>
              </a:ext>
            </a:extLst>
          </p:cNvPr>
          <p:cNvCxnSpPr>
            <a:cxnSpLocks/>
            <a:stCxn id="240" idx="5"/>
          </p:cNvCxnSpPr>
          <p:nvPr/>
        </p:nvCxnSpPr>
        <p:spPr>
          <a:xfrm rot="5400000" flipH="1" flipV="1">
            <a:off x="5628353" y="3403022"/>
            <a:ext cx="44450" cy="1030750"/>
          </a:xfrm>
          <a:prstGeom prst="bentConnector4">
            <a:avLst>
              <a:gd name="adj1" fmla="val 95240"/>
              <a:gd name="adj2" fmla="val 554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" name="Google Shape;508;p36">
            <a:extLst>
              <a:ext uri="{FF2B5EF4-FFF2-40B4-BE49-F238E27FC236}">
                <a16:creationId xmlns:a16="http://schemas.microsoft.com/office/drawing/2014/main" id="{B8363F79-DCE7-6049-BECE-4342C03079E8}"/>
              </a:ext>
            </a:extLst>
          </p:cNvPr>
          <p:cNvGrpSpPr/>
          <p:nvPr/>
        </p:nvGrpSpPr>
        <p:grpSpPr>
          <a:xfrm>
            <a:off x="376324" y="2990450"/>
            <a:ext cx="2367725" cy="1504688"/>
            <a:chOff x="4572000" y="1316962"/>
            <a:chExt cx="4159917" cy="2509576"/>
          </a:xfrm>
        </p:grpSpPr>
        <p:sp>
          <p:nvSpPr>
            <p:cNvPr id="67" name="Google Shape;509;p36">
              <a:extLst>
                <a:ext uri="{FF2B5EF4-FFF2-40B4-BE49-F238E27FC236}">
                  <a16:creationId xmlns:a16="http://schemas.microsoft.com/office/drawing/2014/main" id="{BF16C7C9-F911-4C48-A63B-65C76C795E3F}"/>
                </a:ext>
              </a:extLst>
            </p:cNvPr>
            <p:cNvSpPr/>
            <p:nvPr/>
          </p:nvSpPr>
          <p:spPr>
            <a:xfrm>
              <a:off x="4572000" y="3747699"/>
              <a:ext cx="4159917" cy="78839"/>
            </a:xfrm>
            <a:custGeom>
              <a:avLst/>
              <a:gdLst/>
              <a:ahLst/>
              <a:cxnLst/>
              <a:rect l="l" t="t" r="r" b="b"/>
              <a:pathLst>
                <a:path w="90492" h="1715" extrusionOk="0">
                  <a:moveTo>
                    <a:pt x="865" y="1"/>
                  </a:moveTo>
                  <a:cubicBezTo>
                    <a:pt x="369" y="1"/>
                    <a:pt x="1" y="369"/>
                    <a:pt x="1" y="849"/>
                  </a:cubicBezTo>
                  <a:cubicBezTo>
                    <a:pt x="1" y="1330"/>
                    <a:pt x="385" y="1714"/>
                    <a:pt x="865" y="1714"/>
                  </a:cubicBezTo>
                  <a:lnTo>
                    <a:pt x="89659" y="1714"/>
                  </a:lnTo>
                  <a:cubicBezTo>
                    <a:pt x="90107" y="1714"/>
                    <a:pt x="90492" y="1330"/>
                    <a:pt x="90492" y="849"/>
                  </a:cubicBezTo>
                  <a:lnTo>
                    <a:pt x="90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10;p36">
              <a:extLst>
                <a:ext uri="{FF2B5EF4-FFF2-40B4-BE49-F238E27FC236}">
                  <a16:creationId xmlns:a16="http://schemas.microsoft.com/office/drawing/2014/main" id="{250F1931-2A98-5246-BF10-7F15C08340D8}"/>
                </a:ext>
              </a:extLst>
            </p:cNvPr>
            <p:cNvSpPr/>
            <p:nvPr/>
          </p:nvSpPr>
          <p:spPr>
            <a:xfrm>
              <a:off x="4572000" y="3747699"/>
              <a:ext cx="1545925" cy="78839"/>
            </a:xfrm>
            <a:custGeom>
              <a:avLst/>
              <a:gdLst/>
              <a:ahLst/>
              <a:cxnLst/>
              <a:rect l="l" t="t" r="r" b="b"/>
              <a:pathLst>
                <a:path w="33629" h="1715" extrusionOk="0">
                  <a:moveTo>
                    <a:pt x="1" y="1"/>
                  </a:moveTo>
                  <a:lnTo>
                    <a:pt x="1" y="849"/>
                  </a:lnTo>
                  <a:cubicBezTo>
                    <a:pt x="1" y="1330"/>
                    <a:pt x="385" y="1714"/>
                    <a:pt x="865" y="1714"/>
                  </a:cubicBezTo>
                  <a:lnTo>
                    <a:pt x="32764" y="1714"/>
                  </a:lnTo>
                  <a:cubicBezTo>
                    <a:pt x="33244" y="1714"/>
                    <a:pt x="33628" y="1330"/>
                    <a:pt x="33612" y="849"/>
                  </a:cubicBezTo>
                  <a:lnTo>
                    <a:pt x="33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11;p36">
              <a:extLst>
                <a:ext uri="{FF2B5EF4-FFF2-40B4-BE49-F238E27FC236}">
                  <a16:creationId xmlns:a16="http://schemas.microsoft.com/office/drawing/2014/main" id="{C6BC7BA2-7C89-E140-9BEF-76E9CA1A0298}"/>
                </a:ext>
              </a:extLst>
            </p:cNvPr>
            <p:cNvSpPr/>
            <p:nvPr/>
          </p:nvSpPr>
          <p:spPr>
            <a:xfrm>
              <a:off x="6317396" y="2251865"/>
              <a:ext cx="465998" cy="743565"/>
            </a:xfrm>
            <a:custGeom>
              <a:avLst/>
              <a:gdLst/>
              <a:ahLst/>
              <a:cxnLst/>
              <a:rect l="l" t="t" r="r" b="b"/>
              <a:pathLst>
                <a:path w="10137" h="16175" extrusionOk="0">
                  <a:moveTo>
                    <a:pt x="8071" y="1"/>
                  </a:moveTo>
                  <a:cubicBezTo>
                    <a:pt x="4260" y="7319"/>
                    <a:pt x="0" y="10297"/>
                    <a:pt x="0" y="10297"/>
                  </a:cubicBezTo>
                  <a:lnTo>
                    <a:pt x="3683" y="16174"/>
                  </a:lnTo>
                  <a:lnTo>
                    <a:pt x="10136" y="9497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12;p36">
              <a:extLst>
                <a:ext uri="{FF2B5EF4-FFF2-40B4-BE49-F238E27FC236}">
                  <a16:creationId xmlns:a16="http://schemas.microsoft.com/office/drawing/2014/main" id="{F8091A24-1FC0-B245-B1C7-970503ABA5CF}"/>
                </a:ext>
              </a:extLst>
            </p:cNvPr>
            <p:cNvSpPr/>
            <p:nvPr/>
          </p:nvSpPr>
          <p:spPr>
            <a:xfrm>
              <a:off x="6650864" y="2172382"/>
              <a:ext cx="800200" cy="1575346"/>
            </a:xfrm>
            <a:custGeom>
              <a:avLst/>
              <a:gdLst/>
              <a:ahLst/>
              <a:cxnLst/>
              <a:rect l="l" t="t" r="r" b="b"/>
              <a:pathLst>
                <a:path w="17407" h="34269" extrusionOk="0">
                  <a:moveTo>
                    <a:pt x="10249" y="0"/>
                  </a:moveTo>
                  <a:lnTo>
                    <a:pt x="817" y="1730"/>
                  </a:lnTo>
                  <a:cubicBezTo>
                    <a:pt x="208" y="19569"/>
                    <a:pt x="0" y="34269"/>
                    <a:pt x="0" y="34269"/>
                  </a:cubicBezTo>
                  <a:lnTo>
                    <a:pt x="16910" y="34269"/>
                  </a:lnTo>
                  <a:cubicBezTo>
                    <a:pt x="16910" y="34269"/>
                    <a:pt x="17407" y="6966"/>
                    <a:pt x="14684" y="993"/>
                  </a:cubicBezTo>
                  <a:lnTo>
                    <a:pt x="10249" y="0"/>
                  </a:ln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3;p36">
              <a:extLst>
                <a:ext uri="{FF2B5EF4-FFF2-40B4-BE49-F238E27FC236}">
                  <a16:creationId xmlns:a16="http://schemas.microsoft.com/office/drawing/2014/main" id="{B33C268B-7BA8-6242-811B-DCDB14352287}"/>
                </a:ext>
              </a:extLst>
            </p:cNvPr>
            <p:cNvSpPr/>
            <p:nvPr/>
          </p:nvSpPr>
          <p:spPr>
            <a:xfrm>
              <a:off x="7071170" y="2572095"/>
              <a:ext cx="210589" cy="17698"/>
            </a:xfrm>
            <a:custGeom>
              <a:avLst/>
              <a:gdLst/>
              <a:ahLst/>
              <a:cxnLst/>
              <a:rect l="l" t="t" r="r" b="b"/>
              <a:pathLst>
                <a:path w="4581" h="385" fill="none" extrusionOk="0">
                  <a:moveTo>
                    <a:pt x="1" y="385"/>
                  </a:moveTo>
                  <a:lnTo>
                    <a:pt x="4580" y="0"/>
                  </a:lnTo>
                </a:path>
              </a:pathLst>
            </a:custGeom>
            <a:noFill/>
            <a:ln w="20025" cap="flat" cmpd="sng">
              <a:solidFill>
                <a:srgbClr val="D34E11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4;p36">
              <a:extLst>
                <a:ext uri="{FF2B5EF4-FFF2-40B4-BE49-F238E27FC236}">
                  <a16:creationId xmlns:a16="http://schemas.microsoft.com/office/drawing/2014/main" id="{B45483D7-A811-3D41-98CC-7801A6025C6D}"/>
                </a:ext>
              </a:extLst>
            </p:cNvPr>
            <p:cNvSpPr/>
            <p:nvPr/>
          </p:nvSpPr>
          <p:spPr>
            <a:xfrm>
              <a:off x="6974724" y="2413819"/>
              <a:ext cx="134049" cy="1284586"/>
            </a:xfrm>
            <a:custGeom>
              <a:avLst/>
              <a:gdLst/>
              <a:ahLst/>
              <a:cxnLst/>
              <a:rect l="l" t="t" r="r" b="b"/>
              <a:pathLst>
                <a:path w="2916" h="27944" fill="none" extrusionOk="0">
                  <a:moveTo>
                    <a:pt x="1" y="1"/>
                  </a:moveTo>
                  <a:cubicBezTo>
                    <a:pt x="1" y="1"/>
                    <a:pt x="2915" y="19905"/>
                    <a:pt x="369" y="27944"/>
                  </a:cubicBezTo>
                </a:path>
              </a:pathLst>
            </a:custGeom>
            <a:noFill/>
            <a:ln w="5200" cap="flat" cmpd="sng">
              <a:solidFill>
                <a:srgbClr val="D34E11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15;p36">
              <a:extLst>
                <a:ext uri="{FF2B5EF4-FFF2-40B4-BE49-F238E27FC236}">
                  <a16:creationId xmlns:a16="http://schemas.microsoft.com/office/drawing/2014/main" id="{F40E1D94-43A8-F546-883D-35DF0210F2DA}"/>
                </a:ext>
              </a:extLst>
            </p:cNvPr>
            <p:cNvSpPr/>
            <p:nvPr/>
          </p:nvSpPr>
          <p:spPr>
            <a:xfrm>
              <a:off x="6833412" y="2871685"/>
              <a:ext cx="465262" cy="152437"/>
            </a:xfrm>
            <a:custGeom>
              <a:avLst/>
              <a:gdLst/>
              <a:ahLst/>
              <a:cxnLst/>
              <a:rect l="l" t="t" r="r" b="b"/>
              <a:pathLst>
                <a:path w="10121" h="3316" fill="none" extrusionOk="0">
                  <a:moveTo>
                    <a:pt x="0" y="1"/>
                  </a:moveTo>
                  <a:cubicBezTo>
                    <a:pt x="0" y="1"/>
                    <a:pt x="2835" y="1138"/>
                    <a:pt x="6470" y="1250"/>
                  </a:cubicBezTo>
                  <a:cubicBezTo>
                    <a:pt x="10121" y="1378"/>
                    <a:pt x="7847" y="3316"/>
                    <a:pt x="2450" y="2963"/>
                  </a:cubicBezTo>
                </a:path>
              </a:pathLst>
            </a:custGeom>
            <a:noFill/>
            <a:ln w="5200" cap="flat" cmpd="sng">
              <a:solidFill>
                <a:srgbClr val="D34E11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16;p36">
              <a:extLst>
                <a:ext uri="{FF2B5EF4-FFF2-40B4-BE49-F238E27FC236}">
                  <a16:creationId xmlns:a16="http://schemas.microsoft.com/office/drawing/2014/main" id="{DF13E579-929D-6A45-9A5E-1D077B370323}"/>
                </a:ext>
              </a:extLst>
            </p:cNvPr>
            <p:cNvSpPr/>
            <p:nvPr/>
          </p:nvSpPr>
          <p:spPr>
            <a:xfrm>
              <a:off x="6866510" y="2014105"/>
              <a:ext cx="255501" cy="409317"/>
            </a:xfrm>
            <a:custGeom>
              <a:avLst/>
              <a:gdLst/>
              <a:ahLst/>
              <a:cxnLst/>
              <a:rect l="l" t="t" r="r" b="b"/>
              <a:pathLst>
                <a:path w="5558" h="8904" extrusionOk="0">
                  <a:moveTo>
                    <a:pt x="3428" y="0"/>
                  </a:moveTo>
                  <a:lnTo>
                    <a:pt x="1" y="2723"/>
                  </a:lnTo>
                  <a:lnTo>
                    <a:pt x="2355" y="8904"/>
                  </a:lnTo>
                  <a:lnTo>
                    <a:pt x="5558" y="3443"/>
                  </a:lnTo>
                  <a:lnTo>
                    <a:pt x="3428" y="0"/>
                  </a:ln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17;p36">
              <a:extLst>
                <a:ext uri="{FF2B5EF4-FFF2-40B4-BE49-F238E27FC236}">
                  <a16:creationId xmlns:a16="http://schemas.microsoft.com/office/drawing/2014/main" id="{A1687566-F43F-F448-BE9E-5980FB4A08C5}"/>
                </a:ext>
              </a:extLst>
            </p:cNvPr>
            <p:cNvSpPr/>
            <p:nvPr/>
          </p:nvSpPr>
          <p:spPr>
            <a:xfrm>
              <a:off x="6974724" y="2172382"/>
              <a:ext cx="199556" cy="251042"/>
            </a:xfrm>
            <a:custGeom>
              <a:avLst/>
              <a:gdLst/>
              <a:ahLst/>
              <a:cxnLst/>
              <a:rect l="l" t="t" r="r" b="b"/>
              <a:pathLst>
                <a:path w="4341" h="5461" extrusionOk="0">
                  <a:moveTo>
                    <a:pt x="3204" y="0"/>
                  </a:moveTo>
                  <a:lnTo>
                    <a:pt x="1" y="5461"/>
                  </a:lnTo>
                  <a:lnTo>
                    <a:pt x="4341" y="4260"/>
                  </a:lnTo>
                  <a:lnTo>
                    <a:pt x="3204" y="0"/>
                  </a:ln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8;p36">
              <a:extLst>
                <a:ext uri="{FF2B5EF4-FFF2-40B4-BE49-F238E27FC236}">
                  <a16:creationId xmlns:a16="http://schemas.microsoft.com/office/drawing/2014/main" id="{7CE30968-80DD-2844-A308-F45424F18FFD}"/>
                </a:ext>
              </a:extLst>
            </p:cNvPr>
            <p:cNvSpPr/>
            <p:nvPr/>
          </p:nvSpPr>
          <p:spPr>
            <a:xfrm>
              <a:off x="6783350" y="2202538"/>
              <a:ext cx="191419" cy="220886"/>
            </a:xfrm>
            <a:custGeom>
              <a:avLst/>
              <a:gdLst/>
              <a:ahLst/>
              <a:cxnLst/>
              <a:rect l="l" t="t" r="r" b="b"/>
              <a:pathLst>
                <a:path w="4164" h="4805" extrusionOk="0">
                  <a:moveTo>
                    <a:pt x="2338" y="1"/>
                  </a:moveTo>
                  <a:lnTo>
                    <a:pt x="0" y="2611"/>
                  </a:lnTo>
                  <a:lnTo>
                    <a:pt x="4164" y="480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19;p36">
              <a:extLst>
                <a:ext uri="{FF2B5EF4-FFF2-40B4-BE49-F238E27FC236}">
                  <a16:creationId xmlns:a16="http://schemas.microsoft.com/office/drawing/2014/main" id="{DB5B2ACE-2AEE-D34C-B7E0-A50D427B7D58}"/>
                </a:ext>
              </a:extLst>
            </p:cNvPr>
            <p:cNvSpPr/>
            <p:nvPr/>
          </p:nvSpPr>
          <p:spPr>
            <a:xfrm>
              <a:off x="6190749" y="2437402"/>
              <a:ext cx="359302" cy="559501"/>
            </a:xfrm>
            <a:custGeom>
              <a:avLst/>
              <a:gdLst/>
              <a:ahLst/>
              <a:cxnLst/>
              <a:rect l="l" t="t" r="r" b="b"/>
              <a:pathLst>
                <a:path w="7816" h="12171" extrusionOk="0">
                  <a:moveTo>
                    <a:pt x="2451" y="0"/>
                  </a:moveTo>
                  <a:lnTo>
                    <a:pt x="1" y="368"/>
                  </a:lnTo>
                  <a:lnTo>
                    <a:pt x="2259" y="12170"/>
                  </a:lnTo>
                  <a:lnTo>
                    <a:pt x="6438" y="12170"/>
                  </a:lnTo>
                  <a:lnTo>
                    <a:pt x="6438" y="12138"/>
                  </a:lnTo>
                  <a:cubicBezTo>
                    <a:pt x="6438" y="12138"/>
                    <a:pt x="7815" y="9288"/>
                    <a:pt x="4853" y="5573"/>
                  </a:cubicBezTo>
                  <a:cubicBezTo>
                    <a:pt x="3219" y="3539"/>
                    <a:pt x="2451" y="0"/>
                    <a:pt x="2451" y="0"/>
                  </a:cubicBez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0;p36">
              <a:extLst>
                <a:ext uri="{FF2B5EF4-FFF2-40B4-BE49-F238E27FC236}">
                  <a16:creationId xmlns:a16="http://schemas.microsoft.com/office/drawing/2014/main" id="{4E59FCF8-D70C-154D-9A6B-F801BF965773}"/>
                </a:ext>
              </a:extLst>
            </p:cNvPr>
            <p:cNvSpPr/>
            <p:nvPr/>
          </p:nvSpPr>
          <p:spPr>
            <a:xfrm>
              <a:off x="5985400" y="2266575"/>
              <a:ext cx="318020" cy="187787"/>
            </a:xfrm>
            <a:custGeom>
              <a:avLst/>
              <a:gdLst/>
              <a:ahLst/>
              <a:cxnLst/>
              <a:rect l="l" t="t" r="r" b="b"/>
              <a:pathLst>
                <a:path w="6918" h="4085" extrusionOk="0">
                  <a:moveTo>
                    <a:pt x="3955" y="1"/>
                  </a:moveTo>
                  <a:lnTo>
                    <a:pt x="2963" y="930"/>
                  </a:lnTo>
                  <a:lnTo>
                    <a:pt x="4308" y="2131"/>
                  </a:lnTo>
                  <a:lnTo>
                    <a:pt x="80" y="2051"/>
                  </a:lnTo>
                  <a:lnTo>
                    <a:pt x="0" y="3492"/>
                  </a:lnTo>
                  <a:lnTo>
                    <a:pt x="4468" y="4084"/>
                  </a:lnTo>
                  <a:lnTo>
                    <a:pt x="6918" y="3716"/>
                  </a:lnTo>
                  <a:lnTo>
                    <a:pt x="3955" y="1"/>
                  </a:ln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1;p36">
              <a:extLst>
                <a:ext uri="{FF2B5EF4-FFF2-40B4-BE49-F238E27FC236}">
                  <a16:creationId xmlns:a16="http://schemas.microsoft.com/office/drawing/2014/main" id="{3C3D6312-463A-3941-90BF-09251C0830BB}"/>
                </a:ext>
              </a:extLst>
            </p:cNvPr>
            <p:cNvSpPr/>
            <p:nvPr/>
          </p:nvSpPr>
          <p:spPr>
            <a:xfrm>
              <a:off x="6003052" y="2294571"/>
              <a:ext cx="198820" cy="97227"/>
            </a:xfrm>
            <a:custGeom>
              <a:avLst/>
              <a:gdLst/>
              <a:ahLst/>
              <a:cxnLst/>
              <a:rect l="l" t="t" r="r" b="b"/>
              <a:pathLst>
                <a:path w="4325" h="2115" extrusionOk="0">
                  <a:moveTo>
                    <a:pt x="273" y="0"/>
                  </a:moveTo>
                  <a:lnTo>
                    <a:pt x="0" y="721"/>
                  </a:lnTo>
                  <a:lnTo>
                    <a:pt x="3379" y="2114"/>
                  </a:lnTo>
                  <a:lnTo>
                    <a:pt x="4324" y="1666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2;p36">
              <a:extLst>
                <a:ext uri="{FF2B5EF4-FFF2-40B4-BE49-F238E27FC236}">
                  <a16:creationId xmlns:a16="http://schemas.microsoft.com/office/drawing/2014/main" id="{890789C7-ED28-1447-A9CA-7B44211BB3F8}"/>
                </a:ext>
              </a:extLst>
            </p:cNvPr>
            <p:cNvSpPr/>
            <p:nvPr/>
          </p:nvSpPr>
          <p:spPr>
            <a:xfrm>
              <a:off x="7325891" y="2218030"/>
              <a:ext cx="329835" cy="745725"/>
            </a:xfrm>
            <a:custGeom>
              <a:avLst/>
              <a:gdLst/>
              <a:ahLst/>
              <a:cxnLst/>
              <a:rect l="l" t="t" r="r" b="b"/>
              <a:pathLst>
                <a:path w="7175" h="16222" extrusionOk="0">
                  <a:moveTo>
                    <a:pt x="0" y="0"/>
                  </a:moveTo>
                  <a:lnTo>
                    <a:pt x="865" y="16222"/>
                  </a:lnTo>
                  <a:lnTo>
                    <a:pt x="7174" y="14700"/>
                  </a:lnTo>
                  <a:cubicBezTo>
                    <a:pt x="5445" y="310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3;p36">
              <a:extLst>
                <a:ext uri="{FF2B5EF4-FFF2-40B4-BE49-F238E27FC236}">
                  <a16:creationId xmlns:a16="http://schemas.microsoft.com/office/drawing/2014/main" id="{A1FDA24F-CEFF-D448-B72A-0C653B49E256}"/>
                </a:ext>
              </a:extLst>
            </p:cNvPr>
            <p:cNvSpPr/>
            <p:nvPr/>
          </p:nvSpPr>
          <p:spPr>
            <a:xfrm>
              <a:off x="6688376" y="1768944"/>
              <a:ext cx="357830" cy="422602"/>
            </a:xfrm>
            <a:custGeom>
              <a:avLst/>
              <a:gdLst/>
              <a:ahLst/>
              <a:cxnLst/>
              <a:rect l="l" t="t" r="r" b="b"/>
              <a:pathLst>
                <a:path w="7784" h="9193" extrusionOk="0">
                  <a:moveTo>
                    <a:pt x="7783" y="1"/>
                  </a:moveTo>
                  <a:lnTo>
                    <a:pt x="2034" y="497"/>
                  </a:lnTo>
                  <a:lnTo>
                    <a:pt x="1" y="5750"/>
                  </a:lnTo>
                  <a:lnTo>
                    <a:pt x="1554" y="6230"/>
                  </a:lnTo>
                  <a:lnTo>
                    <a:pt x="2034" y="9193"/>
                  </a:lnTo>
                  <a:lnTo>
                    <a:pt x="7063" y="8056"/>
                  </a:lnTo>
                  <a:lnTo>
                    <a:pt x="7783" y="1"/>
                  </a:ln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4;p36">
              <a:extLst>
                <a:ext uri="{FF2B5EF4-FFF2-40B4-BE49-F238E27FC236}">
                  <a16:creationId xmlns:a16="http://schemas.microsoft.com/office/drawing/2014/main" id="{FF489144-8325-0644-95C2-A3E18B5DD71B}"/>
                </a:ext>
              </a:extLst>
            </p:cNvPr>
            <p:cNvSpPr/>
            <p:nvPr/>
          </p:nvSpPr>
          <p:spPr>
            <a:xfrm>
              <a:off x="6759814" y="1787378"/>
              <a:ext cx="176709" cy="61876"/>
            </a:xfrm>
            <a:custGeom>
              <a:avLst/>
              <a:gdLst/>
              <a:ahLst/>
              <a:cxnLst/>
              <a:rect l="l" t="t" r="r" b="b"/>
              <a:pathLst>
                <a:path w="3844" h="1346" extrusionOk="0">
                  <a:moveTo>
                    <a:pt x="3843" y="0"/>
                  </a:moveTo>
                  <a:lnTo>
                    <a:pt x="432" y="208"/>
                  </a:lnTo>
                  <a:lnTo>
                    <a:pt x="0" y="1345"/>
                  </a:lnTo>
                  <a:lnTo>
                    <a:pt x="3843" y="1345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5;p36">
              <a:extLst>
                <a:ext uri="{FF2B5EF4-FFF2-40B4-BE49-F238E27FC236}">
                  <a16:creationId xmlns:a16="http://schemas.microsoft.com/office/drawing/2014/main" id="{B1BC0C13-9D1C-FD4F-BCFA-4326385189C9}"/>
                </a:ext>
              </a:extLst>
            </p:cNvPr>
            <p:cNvSpPr/>
            <p:nvPr/>
          </p:nvSpPr>
          <p:spPr>
            <a:xfrm>
              <a:off x="6629994" y="1542999"/>
              <a:ext cx="713592" cy="416672"/>
            </a:xfrm>
            <a:custGeom>
              <a:avLst/>
              <a:gdLst/>
              <a:ahLst/>
              <a:cxnLst/>
              <a:rect l="l" t="t" r="r" b="b"/>
              <a:pathLst>
                <a:path w="15523" h="9064" extrusionOk="0">
                  <a:moveTo>
                    <a:pt x="3479" y="1"/>
                  </a:moveTo>
                  <a:cubicBezTo>
                    <a:pt x="1745" y="1"/>
                    <a:pt x="0" y="2411"/>
                    <a:pt x="1351" y="4532"/>
                  </a:cubicBezTo>
                  <a:cubicBezTo>
                    <a:pt x="2184" y="5855"/>
                    <a:pt x="4077" y="6076"/>
                    <a:pt x="5246" y="6076"/>
                  </a:cubicBezTo>
                  <a:cubicBezTo>
                    <a:pt x="5831" y="6076"/>
                    <a:pt x="6235" y="6021"/>
                    <a:pt x="6235" y="6021"/>
                  </a:cubicBezTo>
                  <a:cubicBezTo>
                    <a:pt x="6235" y="8567"/>
                    <a:pt x="8669" y="9063"/>
                    <a:pt x="8669" y="9063"/>
                  </a:cubicBezTo>
                  <a:lnTo>
                    <a:pt x="10719" y="8887"/>
                  </a:lnTo>
                  <a:cubicBezTo>
                    <a:pt x="15523" y="2882"/>
                    <a:pt x="9069" y="1409"/>
                    <a:pt x="9069" y="1409"/>
                  </a:cubicBezTo>
                  <a:cubicBezTo>
                    <a:pt x="8801" y="873"/>
                    <a:pt x="8370" y="696"/>
                    <a:pt x="7866" y="696"/>
                  </a:cubicBezTo>
                  <a:cubicBezTo>
                    <a:pt x="6876" y="696"/>
                    <a:pt x="5605" y="1381"/>
                    <a:pt x="4743" y="1381"/>
                  </a:cubicBezTo>
                  <a:cubicBezTo>
                    <a:pt x="4706" y="1381"/>
                    <a:pt x="4669" y="1380"/>
                    <a:pt x="4634" y="1377"/>
                  </a:cubicBezTo>
                  <a:cubicBezTo>
                    <a:pt x="2824" y="1233"/>
                    <a:pt x="4009" y="80"/>
                    <a:pt x="4009" y="80"/>
                  </a:cubicBezTo>
                  <a:cubicBezTo>
                    <a:pt x="3835" y="26"/>
                    <a:pt x="3657" y="1"/>
                    <a:pt x="3479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6;p36">
              <a:extLst>
                <a:ext uri="{FF2B5EF4-FFF2-40B4-BE49-F238E27FC236}">
                  <a16:creationId xmlns:a16="http://schemas.microsoft.com/office/drawing/2014/main" id="{A26B6A91-0167-384D-8C29-3D114505ED46}"/>
                </a:ext>
              </a:extLst>
            </p:cNvPr>
            <p:cNvSpPr/>
            <p:nvPr/>
          </p:nvSpPr>
          <p:spPr>
            <a:xfrm>
              <a:off x="6618455" y="1546631"/>
              <a:ext cx="297426" cy="307034"/>
            </a:xfrm>
            <a:custGeom>
              <a:avLst/>
              <a:gdLst/>
              <a:ahLst/>
              <a:cxnLst/>
              <a:rect l="l" t="t" r="r" b="b"/>
              <a:pathLst>
                <a:path w="6470" h="6679" fill="none" extrusionOk="0">
                  <a:moveTo>
                    <a:pt x="6470" y="5734"/>
                  </a:moveTo>
                  <a:cubicBezTo>
                    <a:pt x="6470" y="5734"/>
                    <a:pt x="1618" y="6678"/>
                    <a:pt x="593" y="3204"/>
                  </a:cubicBezTo>
                  <a:cubicBezTo>
                    <a:pt x="1" y="1154"/>
                    <a:pt x="2034" y="1"/>
                    <a:pt x="2034" y="1"/>
                  </a:cubicBezTo>
                </a:path>
              </a:pathLst>
            </a:custGeom>
            <a:noFill/>
            <a:ln w="10000" cap="flat" cmpd="sng">
              <a:solidFill>
                <a:srgbClr val="AC2100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7;p36">
              <a:extLst>
                <a:ext uri="{FF2B5EF4-FFF2-40B4-BE49-F238E27FC236}">
                  <a16:creationId xmlns:a16="http://schemas.microsoft.com/office/drawing/2014/main" id="{AEA55CAF-0ABB-284F-80E8-283FB199CBB8}"/>
                </a:ext>
              </a:extLst>
            </p:cNvPr>
            <p:cNvSpPr/>
            <p:nvPr/>
          </p:nvSpPr>
          <p:spPr>
            <a:xfrm>
              <a:off x="6736966" y="1856564"/>
              <a:ext cx="169353" cy="169353"/>
            </a:xfrm>
            <a:custGeom>
              <a:avLst/>
              <a:gdLst/>
              <a:ahLst/>
              <a:cxnLst/>
              <a:rect l="l" t="t" r="r" b="b"/>
              <a:pathLst>
                <a:path w="3684" h="3684" fill="none" extrusionOk="0">
                  <a:moveTo>
                    <a:pt x="3684" y="1842"/>
                  </a:moveTo>
                  <a:cubicBezTo>
                    <a:pt x="3684" y="2851"/>
                    <a:pt x="2867" y="3684"/>
                    <a:pt x="1842" y="3684"/>
                  </a:cubicBezTo>
                  <a:cubicBezTo>
                    <a:pt x="817" y="3684"/>
                    <a:pt x="1" y="2851"/>
                    <a:pt x="1" y="1842"/>
                  </a:cubicBezTo>
                  <a:cubicBezTo>
                    <a:pt x="1" y="817"/>
                    <a:pt x="817" y="1"/>
                    <a:pt x="1842" y="1"/>
                  </a:cubicBezTo>
                  <a:cubicBezTo>
                    <a:pt x="2867" y="1"/>
                    <a:pt x="3684" y="817"/>
                    <a:pt x="3684" y="1842"/>
                  </a:cubicBezTo>
                  <a:close/>
                </a:path>
              </a:pathLst>
            </a:custGeom>
            <a:noFill/>
            <a:ln w="2400" cap="flat" cmpd="sng">
              <a:solidFill>
                <a:srgbClr val="AC2100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8;p36">
              <a:extLst>
                <a:ext uri="{FF2B5EF4-FFF2-40B4-BE49-F238E27FC236}">
                  <a16:creationId xmlns:a16="http://schemas.microsoft.com/office/drawing/2014/main" id="{C67852E8-B07E-0344-A4E3-09FC6A06B0D2}"/>
                </a:ext>
              </a:extLst>
            </p:cNvPr>
            <p:cNvSpPr/>
            <p:nvPr/>
          </p:nvSpPr>
          <p:spPr>
            <a:xfrm>
              <a:off x="6901126" y="1914717"/>
              <a:ext cx="120028" cy="5930"/>
            </a:xfrm>
            <a:custGeom>
              <a:avLst/>
              <a:gdLst/>
              <a:ahLst/>
              <a:cxnLst/>
              <a:rect l="l" t="t" r="r" b="b"/>
              <a:pathLst>
                <a:path w="2611" h="129" fill="none" extrusionOk="0">
                  <a:moveTo>
                    <a:pt x="1" y="1"/>
                  </a:moveTo>
                  <a:lnTo>
                    <a:pt x="2611" y="129"/>
                  </a:lnTo>
                </a:path>
              </a:pathLst>
            </a:custGeom>
            <a:noFill/>
            <a:ln w="2400" cap="flat" cmpd="sng">
              <a:solidFill>
                <a:srgbClr val="AC2100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9;p36">
              <a:extLst>
                <a:ext uri="{FF2B5EF4-FFF2-40B4-BE49-F238E27FC236}">
                  <a16:creationId xmlns:a16="http://schemas.microsoft.com/office/drawing/2014/main" id="{C757715E-10B4-C545-A01A-AE145EC163AB}"/>
                </a:ext>
              </a:extLst>
            </p:cNvPr>
            <p:cNvSpPr/>
            <p:nvPr/>
          </p:nvSpPr>
          <p:spPr>
            <a:xfrm>
              <a:off x="6984332" y="1886031"/>
              <a:ext cx="189948" cy="189213"/>
            </a:xfrm>
            <a:custGeom>
              <a:avLst/>
              <a:gdLst/>
              <a:ahLst/>
              <a:cxnLst/>
              <a:rect l="l" t="t" r="r" b="b"/>
              <a:pathLst>
                <a:path w="4132" h="4116" extrusionOk="0">
                  <a:moveTo>
                    <a:pt x="2066" y="0"/>
                  </a:moveTo>
                  <a:cubicBezTo>
                    <a:pt x="929" y="0"/>
                    <a:pt x="0" y="913"/>
                    <a:pt x="0" y="2066"/>
                  </a:cubicBezTo>
                  <a:cubicBezTo>
                    <a:pt x="0" y="3203"/>
                    <a:pt x="320" y="4115"/>
                    <a:pt x="1457" y="4115"/>
                  </a:cubicBezTo>
                  <a:cubicBezTo>
                    <a:pt x="2610" y="4115"/>
                    <a:pt x="4132" y="3203"/>
                    <a:pt x="4132" y="2066"/>
                  </a:cubicBezTo>
                  <a:cubicBezTo>
                    <a:pt x="4132" y="913"/>
                    <a:pt x="3203" y="0"/>
                    <a:pt x="2066" y="0"/>
                  </a:cubicBez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0;p36">
              <a:extLst>
                <a:ext uri="{FF2B5EF4-FFF2-40B4-BE49-F238E27FC236}">
                  <a16:creationId xmlns:a16="http://schemas.microsoft.com/office/drawing/2014/main" id="{D3DA670C-5639-3542-81AB-B03D8C61E2AD}"/>
                </a:ext>
              </a:extLst>
            </p:cNvPr>
            <p:cNvSpPr/>
            <p:nvPr/>
          </p:nvSpPr>
          <p:spPr>
            <a:xfrm>
              <a:off x="7384778" y="2902623"/>
              <a:ext cx="235596" cy="435106"/>
            </a:xfrm>
            <a:custGeom>
              <a:avLst/>
              <a:gdLst/>
              <a:ahLst/>
              <a:cxnLst/>
              <a:rect l="l" t="t" r="r" b="b"/>
              <a:pathLst>
                <a:path w="5125" h="9465" extrusionOk="0">
                  <a:moveTo>
                    <a:pt x="5125" y="0"/>
                  </a:moveTo>
                  <a:lnTo>
                    <a:pt x="0" y="1217"/>
                  </a:lnTo>
                  <a:lnTo>
                    <a:pt x="401" y="9464"/>
                  </a:lnTo>
                  <a:lnTo>
                    <a:pt x="5125" y="9464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1;p36">
              <a:extLst>
                <a:ext uri="{FF2B5EF4-FFF2-40B4-BE49-F238E27FC236}">
                  <a16:creationId xmlns:a16="http://schemas.microsoft.com/office/drawing/2014/main" id="{0DDFD9E2-A95F-BB45-95BF-FDB3EBEEFD33}"/>
                </a:ext>
              </a:extLst>
            </p:cNvPr>
            <p:cNvSpPr/>
            <p:nvPr/>
          </p:nvSpPr>
          <p:spPr>
            <a:xfrm>
              <a:off x="6538973" y="2500703"/>
              <a:ext cx="141358" cy="439519"/>
            </a:xfrm>
            <a:custGeom>
              <a:avLst/>
              <a:gdLst/>
              <a:ahLst/>
              <a:cxnLst/>
              <a:rect l="l" t="t" r="r" b="b"/>
              <a:pathLst>
                <a:path w="3075" h="9561" extrusionOk="0">
                  <a:moveTo>
                    <a:pt x="3075" y="0"/>
                  </a:moveTo>
                  <a:lnTo>
                    <a:pt x="0" y="9560"/>
                  </a:lnTo>
                  <a:lnTo>
                    <a:pt x="2866" y="6598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2;p36">
              <a:extLst>
                <a:ext uri="{FF2B5EF4-FFF2-40B4-BE49-F238E27FC236}">
                  <a16:creationId xmlns:a16="http://schemas.microsoft.com/office/drawing/2014/main" id="{7B54573F-8754-D741-A7ED-2D0EB39BF49E}"/>
                </a:ext>
              </a:extLst>
            </p:cNvPr>
            <p:cNvSpPr/>
            <p:nvPr/>
          </p:nvSpPr>
          <p:spPr>
            <a:xfrm>
              <a:off x="6879060" y="2139237"/>
              <a:ext cx="134003" cy="93549"/>
            </a:xfrm>
            <a:custGeom>
              <a:avLst/>
              <a:gdLst/>
              <a:ahLst/>
              <a:cxnLst/>
              <a:rect l="l" t="t" r="r" b="b"/>
              <a:pathLst>
                <a:path w="2915" h="2035" extrusionOk="0">
                  <a:moveTo>
                    <a:pt x="2915" y="1"/>
                  </a:moveTo>
                  <a:lnTo>
                    <a:pt x="0" y="609"/>
                  </a:lnTo>
                  <a:lnTo>
                    <a:pt x="513" y="2034"/>
                  </a:lnTo>
                  <a:lnTo>
                    <a:pt x="2915" y="1"/>
                  </a:ln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3;p36">
              <a:extLst>
                <a:ext uri="{FF2B5EF4-FFF2-40B4-BE49-F238E27FC236}">
                  <a16:creationId xmlns:a16="http://schemas.microsoft.com/office/drawing/2014/main" id="{94AAE03B-2C52-5248-ADCD-DB5023E91CAB}"/>
                </a:ext>
              </a:extLst>
            </p:cNvPr>
            <p:cNvSpPr/>
            <p:nvPr/>
          </p:nvSpPr>
          <p:spPr>
            <a:xfrm>
              <a:off x="6781879" y="1912510"/>
              <a:ext cx="33190" cy="68495"/>
            </a:xfrm>
            <a:custGeom>
              <a:avLst/>
              <a:gdLst/>
              <a:ahLst/>
              <a:cxnLst/>
              <a:rect l="l" t="t" r="r" b="b"/>
              <a:pathLst>
                <a:path w="722" h="1490" extrusionOk="0">
                  <a:moveTo>
                    <a:pt x="369" y="1"/>
                  </a:moveTo>
                  <a:cubicBezTo>
                    <a:pt x="161" y="1"/>
                    <a:pt x="0" y="337"/>
                    <a:pt x="0" y="737"/>
                  </a:cubicBezTo>
                  <a:cubicBezTo>
                    <a:pt x="0" y="1154"/>
                    <a:pt x="161" y="1490"/>
                    <a:pt x="369" y="1490"/>
                  </a:cubicBezTo>
                  <a:cubicBezTo>
                    <a:pt x="561" y="1490"/>
                    <a:pt x="721" y="1154"/>
                    <a:pt x="721" y="737"/>
                  </a:cubicBezTo>
                  <a:cubicBezTo>
                    <a:pt x="721" y="337"/>
                    <a:pt x="561" y="1"/>
                    <a:pt x="369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4;p36">
              <a:extLst>
                <a:ext uri="{FF2B5EF4-FFF2-40B4-BE49-F238E27FC236}">
                  <a16:creationId xmlns:a16="http://schemas.microsoft.com/office/drawing/2014/main" id="{01B1E597-0335-1144-BE18-5EB8E80B0B56}"/>
                </a:ext>
              </a:extLst>
            </p:cNvPr>
            <p:cNvSpPr/>
            <p:nvPr/>
          </p:nvSpPr>
          <p:spPr>
            <a:xfrm>
              <a:off x="6806887" y="1840015"/>
              <a:ext cx="36132" cy="24686"/>
            </a:xfrm>
            <a:custGeom>
              <a:avLst/>
              <a:gdLst/>
              <a:ahLst/>
              <a:cxnLst/>
              <a:rect l="l" t="t" r="r" b="b"/>
              <a:pathLst>
                <a:path w="786" h="537" extrusionOk="0">
                  <a:moveTo>
                    <a:pt x="479" y="1"/>
                  </a:moveTo>
                  <a:cubicBezTo>
                    <a:pt x="259" y="1"/>
                    <a:pt x="1" y="216"/>
                    <a:pt x="1" y="216"/>
                  </a:cubicBezTo>
                  <a:lnTo>
                    <a:pt x="786" y="537"/>
                  </a:lnTo>
                  <a:cubicBezTo>
                    <a:pt x="786" y="120"/>
                    <a:pt x="643" y="1"/>
                    <a:pt x="479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5;p36">
              <a:extLst>
                <a:ext uri="{FF2B5EF4-FFF2-40B4-BE49-F238E27FC236}">
                  <a16:creationId xmlns:a16="http://schemas.microsoft.com/office/drawing/2014/main" id="{1C7A930D-47B5-694E-B7F3-53F6AF882C27}"/>
                </a:ext>
              </a:extLst>
            </p:cNvPr>
            <p:cNvSpPr/>
            <p:nvPr/>
          </p:nvSpPr>
          <p:spPr>
            <a:xfrm>
              <a:off x="6806887" y="2050927"/>
              <a:ext cx="61186" cy="88492"/>
            </a:xfrm>
            <a:custGeom>
              <a:avLst/>
              <a:gdLst/>
              <a:ahLst/>
              <a:cxnLst/>
              <a:rect l="l" t="t" r="r" b="b"/>
              <a:pathLst>
                <a:path w="1331" h="1925" extrusionOk="0">
                  <a:moveTo>
                    <a:pt x="1122" y="0"/>
                  </a:moveTo>
                  <a:lnTo>
                    <a:pt x="1122" y="0"/>
                  </a:lnTo>
                  <a:cubicBezTo>
                    <a:pt x="1122" y="0"/>
                    <a:pt x="1122" y="0"/>
                    <a:pt x="1122" y="0"/>
                  </a:cubicBezTo>
                  <a:lnTo>
                    <a:pt x="1122" y="0"/>
                  </a:lnTo>
                  <a:lnTo>
                    <a:pt x="1122" y="0"/>
                  </a:lnTo>
                  <a:close/>
                  <a:moveTo>
                    <a:pt x="1122" y="0"/>
                  </a:moveTo>
                  <a:lnTo>
                    <a:pt x="1" y="288"/>
                  </a:lnTo>
                  <a:cubicBezTo>
                    <a:pt x="504" y="1508"/>
                    <a:pt x="799" y="1925"/>
                    <a:pt x="968" y="1925"/>
                  </a:cubicBezTo>
                  <a:cubicBezTo>
                    <a:pt x="1331" y="1925"/>
                    <a:pt x="1112" y="6"/>
                    <a:pt x="1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6;p36">
              <a:extLst>
                <a:ext uri="{FF2B5EF4-FFF2-40B4-BE49-F238E27FC236}">
                  <a16:creationId xmlns:a16="http://schemas.microsoft.com/office/drawing/2014/main" id="{6DC8D83E-B75F-9446-ACE1-BACB6799F2E6}"/>
                </a:ext>
              </a:extLst>
            </p:cNvPr>
            <p:cNvSpPr/>
            <p:nvPr/>
          </p:nvSpPr>
          <p:spPr>
            <a:xfrm>
              <a:off x="5701212" y="2916139"/>
              <a:ext cx="416718" cy="832333"/>
            </a:xfrm>
            <a:custGeom>
              <a:avLst/>
              <a:gdLst/>
              <a:ahLst/>
              <a:cxnLst/>
              <a:rect l="l" t="t" r="r" b="b"/>
              <a:pathLst>
                <a:path w="9065" h="18106" extrusionOk="0">
                  <a:moveTo>
                    <a:pt x="455" y="1"/>
                  </a:moveTo>
                  <a:cubicBezTo>
                    <a:pt x="169" y="1"/>
                    <a:pt x="1" y="27"/>
                    <a:pt x="1" y="27"/>
                  </a:cubicBezTo>
                  <a:lnTo>
                    <a:pt x="2243" y="18106"/>
                  </a:lnTo>
                  <a:lnTo>
                    <a:pt x="9064" y="18106"/>
                  </a:lnTo>
                  <a:cubicBezTo>
                    <a:pt x="9064" y="18106"/>
                    <a:pt x="7703" y="14118"/>
                    <a:pt x="7687" y="12005"/>
                  </a:cubicBezTo>
                  <a:cubicBezTo>
                    <a:pt x="7551" y="835"/>
                    <a:pt x="2085" y="1"/>
                    <a:pt x="455" y="1"/>
                  </a:cubicBez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7;p36">
              <a:extLst>
                <a:ext uri="{FF2B5EF4-FFF2-40B4-BE49-F238E27FC236}">
                  <a16:creationId xmlns:a16="http://schemas.microsoft.com/office/drawing/2014/main" id="{860C1047-9DF5-404A-BE07-28DE3E191AA5}"/>
                </a:ext>
              </a:extLst>
            </p:cNvPr>
            <p:cNvSpPr/>
            <p:nvPr/>
          </p:nvSpPr>
          <p:spPr>
            <a:xfrm>
              <a:off x="5130722" y="2864330"/>
              <a:ext cx="877521" cy="884141"/>
            </a:xfrm>
            <a:custGeom>
              <a:avLst/>
              <a:gdLst/>
              <a:ahLst/>
              <a:cxnLst/>
              <a:rect l="l" t="t" r="r" b="b"/>
              <a:pathLst>
                <a:path w="19089" h="19233" extrusionOk="0">
                  <a:moveTo>
                    <a:pt x="4532" y="1"/>
                  </a:moveTo>
                  <a:lnTo>
                    <a:pt x="1" y="1074"/>
                  </a:lnTo>
                  <a:lnTo>
                    <a:pt x="1378" y="19233"/>
                  </a:lnTo>
                  <a:lnTo>
                    <a:pt x="19089" y="19233"/>
                  </a:lnTo>
                  <a:cubicBezTo>
                    <a:pt x="19089" y="19233"/>
                    <a:pt x="18496" y="4853"/>
                    <a:pt x="11818" y="561"/>
                  </a:cubicBezTo>
                  <a:lnTo>
                    <a:pt x="4532" y="1"/>
                  </a:lnTo>
                  <a:close/>
                </a:path>
              </a:pathLst>
            </a:custGeom>
            <a:solidFill>
              <a:srgbClr val="ECA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8;p36">
              <a:extLst>
                <a:ext uri="{FF2B5EF4-FFF2-40B4-BE49-F238E27FC236}">
                  <a16:creationId xmlns:a16="http://schemas.microsoft.com/office/drawing/2014/main" id="{BE7C1413-6CE1-ED4E-AAA1-2697C20611B9}"/>
                </a:ext>
              </a:extLst>
            </p:cNvPr>
            <p:cNvSpPr/>
            <p:nvPr/>
          </p:nvSpPr>
          <p:spPr>
            <a:xfrm>
              <a:off x="4884138" y="2910990"/>
              <a:ext cx="541113" cy="836746"/>
            </a:xfrm>
            <a:custGeom>
              <a:avLst/>
              <a:gdLst/>
              <a:ahLst/>
              <a:cxnLst/>
              <a:rect l="l" t="t" r="r" b="b"/>
              <a:pathLst>
                <a:path w="11771" h="18202" extrusionOk="0">
                  <a:moveTo>
                    <a:pt x="5734" y="1"/>
                  </a:moveTo>
                  <a:cubicBezTo>
                    <a:pt x="5613" y="1"/>
                    <a:pt x="5490" y="14"/>
                    <a:pt x="5365" y="43"/>
                  </a:cubicBezTo>
                  <a:cubicBezTo>
                    <a:pt x="673" y="1100"/>
                    <a:pt x="1778" y="4703"/>
                    <a:pt x="2674" y="12117"/>
                  </a:cubicBezTo>
                  <a:cubicBezTo>
                    <a:pt x="337" y="14006"/>
                    <a:pt x="2578" y="14871"/>
                    <a:pt x="2578" y="14871"/>
                  </a:cubicBezTo>
                  <a:cubicBezTo>
                    <a:pt x="0" y="17593"/>
                    <a:pt x="3203" y="18202"/>
                    <a:pt x="3203" y="18202"/>
                  </a:cubicBezTo>
                  <a:lnTo>
                    <a:pt x="11770" y="18202"/>
                  </a:lnTo>
                  <a:cubicBezTo>
                    <a:pt x="11770" y="18202"/>
                    <a:pt x="10132" y="1"/>
                    <a:pt x="5734" y="1"/>
                  </a:cubicBezTo>
                  <a:close/>
                </a:path>
              </a:pathLst>
            </a:custGeom>
            <a:solidFill>
              <a:srgbClr val="ECA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9;p36">
              <a:extLst>
                <a:ext uri="{FF2B5EF4-FFF2-40B4-BE49-F238E27FC236}">
                  <a16:creationId xmlns:a16="http://schemas.microsoft.com/office/drawing/2014/main" id="{D2ADD414-61AA-D84D-9B2B-279C31869007}"/>
                </a:ext>
              </a:extLst>
            </p:cNvPr>
            <p:cNvSpPr/>
            <p:nvPr/>
          </p:nvSpPr>
          <p:spPr>
            <a:xfrm>
              <a:off x="5307385" y="3121995"/>
              <a:ext cx="94284" cy="432899"/>
            </a:xfrm>
            <a:custGeom>
              <a:avLst/>
              <a:gdLst/>
              <a:ahLst/>
              <a:cxnLst/>
              <a:rect l="l" t="t" r="r" b="b"/>
              <a:pathLst>
                <a:path w="2051" h="9417" fill="none" extrusionOk="0">
                  <a:moveTo>
                    <a:pt x="2051" y="9416"/>
                  </a:moveTo>
                  <a:lnTo>
                    <a:pt x="1" y="0"/>
                  </a:lnTo>
                </a:path>
              </a:pathLst>
            </a:custGeom>
            <a:noFill/>
            <a:ln w="5200" cap="flat" cmpd="sng">
              <a:solidFill>
                <a:srgbClr val="E9A394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40;p36">
              <a:extLst>
                <a:ext uri="{FF2B5EF4-FFF2-40B4-BE49-F238E27FC236}">
                  <a16:creationId xmlns:a16="http://schemas.microsoft.com/office/drawing/2014/main" id="{624272FE-B09A-F444-A70A-94B9F9ABE09F}"/>
                </a:ext>
              </a:extLst>
            </p:cNvPr>
            <p:cNvSpPr/>
            <p:nvPr/>
          </p:nvSpPr>
          <p:spPr>
            <a:xfrm>
              <a:off x="5031334" y="3462820"/>
              <a:ext cx="898162" cy="284922"/>
            </a:xfrm>
            <a:custGeom>
              <a:avLst/>
              <a:gdLst/>
              <a:ahLst/>
              <a:cxnLst/>
              <a:rect l="l" t="t" r="r" b="b"/>
              <a:pathLst>
                <a:path w="19538" h="6198" extrusionOk="0">
                  <a:moveTo>
                    <a:pt x="18865" y="1"/>
                  </a:moveTo>
                  <a:cubicBezTo>
                    <a:pt x="17640" y="1181"/>
                    <a:pt x="16175" y="1523"/>
                    <a:pt x="14627" y="1523"/>
                  </a:cubicBezTo>
                  <a:cubicBezTo>
                    <a:pt x="12489" y="1523"/>
                    <a:pt x="10192" y="871"/>
                    <a:pt x="8145" y="871"/>
                  </a:cubicBezTo>
                  <a:cubicBezTo>
                    <a:pt x="7391" y="871"/>
                    <a:pt x="6671" y="959"/>
                    <a:pt x="6006" y="1202"/>
                  </a:cubicBezTo>
                  <a:cubicBezTo>
                    <a:pt x="1442" y="2867"/>
                    <a:pt x="1" y="6198"/>
                    <a:pt x="1" y="6198"/>
                  </a:cubicBezTo>
                  <a:lnTo>
                    <a:pt x="8568" y="6198"/>
                  </a:lnTo>
                  <a:lnTo>
                    <a:pt x="19537" y="3844"/>
                  </a:lnTo>
                  <a:lnTo>
                    <a:pt x="18865" y="1"/>
                  </a:ln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41;p36">
              <a:extLst>
                <a:ext uri="{FF2B5EF4-FFF2-40B4-BE49-F238E27FC236}">
                  <a16:creationId xmlns:a16="http://schemas.microsoft.com/office/drawing/2014/main" id="{9A364637-E922-3E48-B577-29120D8074B1}"/>
                </a:ext>
              </a:extLst>
            </p:cNvPr>
            <p:cNvSpPr/>
            <p:nvPr/>
          </p:nvSpPr>
          <p:spPr>
            <a:xfrm>
              <a:off x="5461983" y="2402786"/>
              <a:ext cx="417454" cy="496200"/>
            </a:xfrm>
            <a:custGeom>
              <a:avLst/>
              <a:gdLst/>
              <a:ahLst/>
              <a:cxnLst/>
              <a:rect l="l" t="t" r="r" b="b"/>
              <a:pathLst>
                <a:path w="9081" h="10794" extrusionOk="0">
                  <a:moveTo>
                    <a:pt x="609" y="0"/>
                  </a:moveTo>
                  <a:lnTo>
                    <a:pt x="1" y="8536"/>
                  </a:lnTo>
                  <a:lnTo>
                    <a:pt x="6534" y="10793"/>
                  </a:lnTo>
                  <a:lnTo>
                    <a:pt x="6902" y="6614"/>
                  </a:lnTo>
                  <a:lnTo>
                    <a:pt x="9080" y="5829"/>
                  </a:lnTo>
                  <a:lnTo>
                    <a:pt x="5701" y="689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42;p36">
              <a:extLst>
                <a:ext uri="{FF2B5EF4-FFF2-40B4-BE49-F238E27FC236}">
                  <a16:creationId xmlns:a16="http://schemas.microsoft.com/office/drawing/2014/main" id="{862CDA20-3E58-6246-91DB-9D818984B33A}"/>
                </a:ext>
              </a:extLst>
            </p:cNvPr>
            <p:cNvSpPr/>
            <p:nvPr/>
          </p:nvSpPr>
          <p:spPr>
            <a:xfrm>
              <a:off x="5339059" y="2682516"/>
              <a:ext cx="285658" cy="422602"/>
            </a:xfrm>
            <a:custGeom>
              <a:avLst/>
              <a:gdLst/>
              <a:ahLst/>
              <a:cxnLst/>
              <a:rect l="l" t="t" r="r" b="b"/>
              <a:pathLst>
                <a:path w="6214" h="9193" extrusionOk="0">
                  <a:moveTo>
                    <a:pt x="3347" y="0"/>
                  </a:moveTo>
                  <a:lnTo>
                    <a:pt x="0" y="3956"/>
                  </a:lnTo>
                  <a:lnTo>
                    <a:pt x="4292" y="9192"/>
                  </a:lnTo>
                  <a:lnTo>
                    <a:pt x="6214" y="3075"/>
                  </a:lnTo>
                  <a:lnTo>
                    <a:pt x="3347" y="0"/>
                  </a:ln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43;p36">
              <a:extLst>
                <a:ext uri="{FF2B5EF4-FFF2-40B4-BE49-F238E27FC236}">
                  <a16:creationId xmlns:a16="http://schemas.microsoft.com/office/drawing/2014/main" id="{F43381E8-2292-B147-AB71-56A351E491A1}"/>
                </a:ext>
              </a:extLst>
            </p:cNvPr>
            <p:cNvSpPr/>
            <p:nvPr/>
          </p:nvSpPr>
          <p:spPr>
            <a:xfrm>
              <a:off x="5506896" y="2434414"/>
              <a:ext cx="256972" cy="136991"/>
            </a:xfrm>
            <a:custGeom>
              <a:avLst/>
              <a:gdLst/>
              <a:ahLst/>
              <a:cxnLst/>
              <a:rect l="l" t="t" r="r" b="b"/>
              <a:pathLst>
                <a:path w="5590" h="2980" extrusionOk="0">
                  <a:moveTo>
                    <a:pt x="4724" y="1"/>
                  </a:moveTo>
                  <a:lnTo>
                    <a:pt x="0" y="481"/>
                  </a:lnTo>
                  <a:lnTo>
                    <a:pt x="817" y="2979"/>
                  </a:lnTo>
                  <a:lnTo>
                    <a:pt x="5589" y="1314"/>
                  </a:lnTo>
                  <a:lnTo>
                    <a:pt x="4724" y="1"/>
                  </a:ln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44;p36">
              <a:extLst>
                <a:ext uri="{FF2B5EF4-FFF2-40B4-BE49-F238E27FC236}">
                  <a16:creationId xmlns:a16="http://schemas.microsoft.com/office/drawing/2014/main" id="{A25BA083-D6C3-FE4B-A3B0-97F1CF3073AE}"/>
                </a:ext>
              </a:extLst>
            </p:cNvPr>
            <p:cNvSpPr/>
            <p:nvPr/>
          </p:nvSpPr>
          <p:spPr>
            <a:xfrm>
              <a:off x="5132928" y="2243912"/>
              <a:ext cx="778916" cy="527736"/>
            </a:xfrm>
            <a:custGeom>
              <a:avLst/>
              <a:gdLst/>
              <a:ahLst/>
              <a:cxnLst/>
              <a:rect l="l" t="t" r="r" b="b"/>
              <a:pathLst>
                <a:path w="16944" h="11480" extrusionOk="0">
                  <a:moveTo>
                    <a:pt x="10554" y="1"/>
                  </a:moveTo>
                  <a:cubicBezTo>
                    <a:pt x="9897" y="1"/>
                    <a:pt x="9201" y="61"/>
                    <a:pt x="8488" y="190"/>
                  </a:cubicBezTo>
                  <a:cubicBezTo>
                    <a:pt x="4244" y="958"/>
                    <a:pt x="1" y="3344"/>
                    <a:pt x="6214" y="11479"/>
                  </a:cubicBezTo>
                  <a:lnTo>
                    <a:pt x="8536" y="8933"/>
                  </a:lnTo>
                  <a:cubicBezTo>
                    <a:pt x="8536" y="8933"/>
                    <a:pt x="8909" y="9684"/>
                    <a:pt x="9143" y="9684"/>
                  </a:cubicBezTo>
                  <a:cubicBezTo>
                    <a:pt x="9368" y="9684"/>
                    <a:pt x="9463" y="8986"/>
                    <a:pt x="8968" y="6243"/>
                  </a:cubicBezTo>
                  <a:lnTo>
                    <a:pt x="8968" y="6243"/>
                  </a:lnTo>
                  <a:cubicBezTo>
                    <a:pt x="8968" y="6243"/>
                    <a:pt x="8999" y="6246"/>
                    <a:pt x="9056" y="6246"/>
                  </a:cubicBezTo>
                  <a:cubicBezTo>
                    <a:pt x="9377" y="6246"/>
                    <a:pt x="10519" y="6130"/>
                    <a:pt x="11418" y="4577"/>
                  </a:cubicBezTo>
                  <a:lnTo>
                    <a:pt x="11418" y="4577"/>
                  </a:lnTo>
                  <a:cubicBezTo>
                    <a:pt x="11418" y="4577"/>
                    <a:pt x="11269" y="5887"/>
                    <a:pt x="12104" y="5887"/>
                  </a:cubicBezTo>
                  <a:cubicBezTo>
                    <a:pt x="12521" y="5887"/>
                    <a:pt x="13185" y="5559"/>
                    <a:pt x="14237" y="4577"/>
                  </a:cubicBezTo>
                  <a:cubicBezTo>
                    <a:pt x="16944" y="2061"/>
                    <a:pt x="14397" y="1"/>
                    <a:pt x="10554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45;p36">
              <a:extLst>
                <a:ext uri="{FF2B5EF4-FFF2-40B4-BE49-F238E27FC236}">
                  <a16:creationId xmlns:a16="http://schemas.microsoft.com/office/drawing/2014/main" id="{3E46B779-2067-124B-814B-D6764AA871EB}"/>
                </a:ext>
              </a:extLst>
            </p:cNvPr>
            <p:cNvSpPr/>
            <p:nvPr/>
          </p:nvSpPr>
          <p:spPr>
            <a:xfrm>
              <a:off x="5301501" y="2570256"/>
              <a:ext cx="187787" cy="179421"/>
            </a:xfrm>
            <a:custGeom>
              <a:avLst/>
              <a:gdLst/>
              <a:ahLst/>
              <a:cxnLst/>
              <a:rect l="l" t="t" r="r" b="b"/>
              <a:pathLst>
                <a:path w="4085" h="3903" extrusionOk="0">
                  <a:moveTo>
                    <a:pt x="2091" y="0"/>
                  </a:moveTo>
                  <a:cubicBezTo>
                    <a:pt x="1974" y="0"/>
                    <a:pt x="1858" y="8"/>
                    <a:pt x="1746" y="24"/>
                  </a:cubicBezTo>
                  <a:cubicBezTo>
                    <a:pt x="577" y="201"/>
                    <a:pt x="1" y="809"/>
                    <a:pt x="161" y="1962"/>
                  </a:cubicBezTo>
                  <a:cubicBezTo>
                    <a:pt x="309" y="3055"/>
                    <a:pt x="1287" y="3902"/>
                    <a:pt x="2355" y="3902"/>
                  </a:cubicBezTo>
                  <a:cubicBezTo>
                    <a:pt x="2445" y="3902"/>
                    <a:pt x="2536" y="3896"/>
                    <a:pt x="2627" y="3884"/>
                  </a:cubicBezTo>
                  <a:cubicBezTo>
                    <a:pt x="3203" y="3804"/>
                    <a:pt x="3764" y="3403"/>
                    <a:pt x="4084" y="2971"/>
                  </a:cubicBezTo>
                  <a:cubicBezTo>
                    <a:pt x="4084" y="2971"/>
                    <a:pt x="3892" y="745"/>
                    <a:pt x="3732" y="521"/>
                  </a:cubicBezTo>
                  <a:cubicBezTo>
                    <a:pt x="3267" y="189"/>
                    <a:pt x="2659" y="0"/>
                    <a:pt x="2091" y="0"/>
                  </a:cubicBez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46;p36">
              <a:extLst>
                <a:ext uri="{FF2B5EF4-FFF2-40B4-BE49-F238E27FC236}">
                  <a16:creationId xmlns:a16="http://schemas.microsoft.com/office/drawing/2014/main" id="{4B8B2068-6F0B-134B-814D-18CEF619D3F4}"/>
                </a:ext>
              </a:extLst>
            </p:cNvPr>
            <p:cNvSpPr/>
            <p:nvPr/>
          </p:nvSpPr>
          <p:spPr>
            <a:xfrm>
              <a:off x="5673262" y="2566717"/>
              <a:ext cx="38339" cy="66059"/>
            </a:xfrm>
            <a:custGeom>
              <a:avLst/>
              <a:gdLst/>
              <a:ahLst/>
              <a:cxnLst/>
              <a:rect l="l" t="t" r="r" b="b"/>
              <a:pathLst>
                <a:path w="834" h="1437" extrusionOk="0">
                  <a:moveTo>
                    <a:pt x="264" y="0"/>
                  </a:moveTo>
                  <a:cubicBezTo>
                    <a:pt x="251" y="0"/>
                    <a:pt x="238" y="2"/>
                    <a:pt x="225" y="5"/>
                  </a:cubicBezTo>
                  <a:cubicBezTo>
                    <a:pt x="49" y="53"/>
                    <a:pt x="0" y="406"/>
                    <a:pt x="113" y="806"/>
                  </a:cubicBezTo>
                  <a:cubicBezTo>
                    <a:pt x="216" y="1176"/>
                    <a:pt x="415" y="1436"/>
                    <a:pt x="571" y="1436"/>
                  </a:cubicBezTo>
                  <a:cubicBezTo>
                    <a:pt x="584" y="1436"/>
                    <a:pt x="597" y="1434"/>
                    <a:pt x="609" y="1431"/>
                  </a:cubicBezTo>
                  <a:cubicBezTo>
                    <a:pt x="785" y="1399"/>
                    <a:pt x="833" y="1030"/>
                    <a:pt x="737" y="646"/>
                  </a:cubicBezTo>
                  <a:cubicBezTo>
                    <a:pt x="633" y="275"/>
                    <a:pt x="433" y="0"/>
                    <a:pt x="264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47;p36">
              <a:extLst>
                <a:ext uri="{FF2B5EF4-FFF2-40B4-BE49-F238E27FC236}">
                  <a16:creationId xmlns:a16="http://schemas.microsoft.com/office/drawing/2014/main" id="{262E70DC-D948-C144-BF4B-05A3FA8E911A}"/>
                </a:ext>
              </a:extLst>
            </p:cNvPr>
            <p:cNvSpPr/>
            <p:nvPr/>
          </p:nvSpPr>
          <p:spPr>
            <a:xfrm>
              <a:off x="5635383" y="2524286"/>
              <a:ext cx="37925" cy="28731"/>
            </a:xfrm>
            <a:custGeom>
              <a:avLst/>
              <a:gdLst/>
              <a:ahLst/>
              <a:cxnLst/>
              <a:rect l="l" t="t" r="r" b="b"/>
              <a:pathLst>
                <a:path w="825" h="625" extrusionOk="0">
                  <a:moveTo>
                    <a:pt x="420" y="1"/>
                  </a:moveTo>
                  <a:cubicBezTo>
                    <a:pt x="0" y="1"/>
                    <a:pt x="104" y="624"/>
                    <a:pt x="104" y="624"/>
                  </a:cubicBezTo>
                  <a:lnTo>
                    <a:pt x="824" y="128"/>
                  </a:lnTo>
                  <a:cubicBezTo>
                    <a:pt x="653" y="37"/>
                    <a:pt x="521" y="1"/>
                    <a:pt x="420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48;p36">
              <a:extLst>
                <a:ext uri="{FF2B5EF4-FFF2-40B4-BE49-F238E27FC236}">
                  <a16:creationId xmlns:a16="http://schemas.microsoft.com/office/drawing/2014/main" id="{78411868-3865-7245-BA45-CE8989320E71}"/>
                </a:ext>
              </a:extLst>
            </p:cNvPr>
            <p:cNvSpPr/>
            <p:nvPr/>
          </p:nvSpPr>
          <p:spPr>
            <a:xfrm>
              <a:off x="5314786" y="2770872"/>
              <a:ext cx="343074" cy="432118"/>
            </a:xfrm>
            <a:custGeom>
              <a:avLst/>
              <a:gdLst/>
              <a:ahLst/>
              <a:cxnLst/>
              <a:rect l="l" t="t" r="r" b="b"/>
              <a:pathLst>
                <a:path w="7463" h="9400" extrusionOk="0">
                  <a:moveTo>
                    <a:pt x="2242" y="0"/>
                  </a:moveTo>
                  <a:lnTo>
                    <a:pt x="496" y="625"/>
                  </a:lnTo>
                  <a:lnTo>
                    <a:pt x="769" y="1281"/>
                  </a:lnTo>
                  <a:lnTo>
                    <a:pt x="0" y="2194"/>
                  </a:lnTo>
                  <a:lnTo>
                    <a:pt x="5220" y="9400"/>
                  </a:lnTo>
                  <a:lnTo>
                    <a:pt x="6614" y="4212"/>
                  </a:lnTo>
                  <a:lnTo>
                    <a:pt x="7462" y="4468"/>
                  </a:lnTo>
                  <a:lnTo>
                    <a:pt x="7286" y="2546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rgbClr val="ECA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49;p36">
              <a:extLst>
                <a:ext uri="{FF2B5EF4-FFF2-40B4-BE49-F238E27FC236}">
                  <a16:creationId xmlns:a16="http://schemas.microsoft.com/office/drawing/2014/main" id="{361F0F7A-BA7E-9541-9129-F4DB7D1997A0}"/>
                </a:ext>
              </a:extLst>
            </p:cNvPr>
            <p:cNvSpPr/>
            <p:nvPr/>
          </p:nvSpPr>
          <p:spPr>
            <a:xfrm>
              <a:off x="5523077" y="2887913"/>
              <a:ext cx="134784" cy="88354"/>
            </a:xfrm>
            <a:custGeom>
              <a:avLst/>
              <a:gdLst/>
              <a:ahLst/>
              <a:cxnLst/>
              <a:rect l="l" t="t" r="r" b="b"/>
              <a:pathLst>
                <a:path w="2932" h="1922" fill="none" extrusionOk="0">
                  <a:moveTo>
                    <a:pt x="1" y="897"/>
                  </a:moveTo>
                  <a:lnTo>
                    <a:pt x="2931" y="1922"/>
                  </a:lnTo>
                  <a:lnTo>
                    <a:pt x="2755" y="0"/>
                  </a:lnTo>
                </a:path>
              </a:pathLst>
            </a:custGeom>
            <a:noFill/>
            <a:ln w="5200" cap="flat" cmpd="sng">
              <a:solidFill>
                <a:srgbClr val="E9A394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50;p36">
              <a:extLst>
                <a:ext uri="{FF2B5EF4-FFF2-40B4-BE49-F238E27FC236}">
                  <a16:creationId xmlns:a16="http://schemas.microsoft.com/office/drawing/2014/main" id="{164C7148-465A-314D-B1A7-9B8B58E639CA}"/>
                </a:ext>
              </a:extLst>
            </p:cNvPr>
            <p:cNvSpPr/>
            <p:nvPr/>
          </p:nvSpPr>
          <p:spPr>
            <a:xfrm>
              <a:off x="5470074" y="2530860"/>
              <a:ext cx="361094" cy="404352"/>
            </a:xfrm>
            <a:custGeom>
              <a:avLst/>
              <a:gdLst/>
              <a:ahLst/>
              <a:cxnLst/>
              <a:rect l="l" t="t" r="r" b="b"/>
              <a:pathLst>
                <a:path w="7855" h="8796" extrusionOk="0">
                  <a:moveTo>
                    <a:pt x="1634" y="1"/>
                  </a:moveTo>
                  <a:cubicBezTo>
                    <a:pt x="1634" y="1"/>
                    <a:pt x="1" y="209"/>
                    <a:pt x="385" y="3572"/>
                  </a:cubicBezTo>
                  <a:cubicBezTo>
                    <a:pt x="834" y="7383"/>
                    <a:pt x="3860" y="8632"/>
                    <a:pt x="5862" y="8792"/>
                  </a:cubicBezTo>
                  <a:cubicBezTo>
                    <a:pt x="5892" y="8794"/>
                    <a:pt x="5921" y="8796"/>
                    <a:pt x="5950" y="8796"/>
                  </a:cubicBezTo>
                  <a:cubicBezTo>
                    <a:pt x="7854" y="8796"/>
                    <a:pt x="7841" y="3732"/>
                    <a:pt x="6378" y="3732"/>
                  </a:cubicBezTo>
                  <a:cubicBezTo>
                    <a:pt x="6372" y="3732"/>
                    <a:pt x="6365" y="3732"/>
                    <a:pt x="6358" y="3732"/>
                  </a:cubicBezTo>
                  <a:cubicBezTo>
                    <a:pt x="4310" y="3759"/>
                    <a:pt x="3594" y="4188"/>
                    <a:pt x="3245" y="4188"/>
                  </a:cubicBezTo>
                  <a:cubicBezTo>
                    <a:pt x="3177" y="4188"/>
                    <a:pt x="3123" y="4172"/>
                    <a:pt x="3075" y="4132"/>
                  </a:cubicBezTo>
                  <a:cubicBezTo>
                    <a:pt x="2227" y="3428"/>
                    <a:pt x="1634" y="1"/>
                    <a:pt x="1634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51;p36">
              <a:extLst>
                <a:ext uri="{FF2B5EF4-FFF2-40B4-BE49-F238E27FC236}">
                  <a16:creationId xmlns:a16="http://schemas.microsoft.com/office/drawing/2014/main" id="{F4C20AD1-C266-7042-AF1C-C78B2FA8E108}"/>
                </a:ext>
              </a:extLst>
            </p:cNvPr>
            <p:cNvSpPr/>
            <p:nvPr/>
          </p:nvSpPr>
          <p:spPr>
            <a:xfrm>
              <a:off x="5657816" y="2748760"/>
              <a:ext cx="69231" cy="43488"/>
            </a:xfrm>
            <a:custGeom>
              <a:avLst/>
              <a:gdLst/>
              <a:ahLst/>
              <a:cxnLst/>
              <a:rect l="l" t="t" r="r" b="b"/>
              <a:pathLst>
                <a:path w="1506" h="946" fill="none" extrusionOk="0">
                  <a:moveTo>
                    <a:pt x="0" y="1"/>
                  </a:moveTo>
                  <a:cubicBezTo>
                    <a:pt x="0" y="1"/>
                    <a:pt x="497" y="945"/>
                    <a:pt x="1505" y="305"/>
                  </a:cubicBezTo>
                </a:path>
              </a:pathLst>
            </a:custGeom>
            <a:noFill/>
            <a:ln w="5200" cap="flat" cmpd="sng">
              <a:solidFill>
                <a:srgbClr val="AB97C7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52;p36">
              <a:extLst>
                <a:ext uri="{FF2B5EF4-FFF2-40B4-BE49-F238E27FC236}">
                  <a16:creationId xmlns:a16="http://schemas.microsoft.com/office/drawing/2014/main" id="{468A9B62-0B16-F64D-9C2C-3C30E286D465}"/>
                </a:ext>
              </a:extLst>
            </p:cNvPr>
            <p:cNvSpPr/>
            <p:nvPr/>
          </p:nvSpPr>
          <p:spPr>
            <a:xfrm>
              <a:off x="5408979" y="3649047"/>
              <a:ext cx="815692" cy="99433"/>
            </a:xfrm>
            <a:custGeom>
              <a:avLst/>
              <a:gdLst/>
              <a:ahLst/>
              <a:cxnLst/>
              <a:rect l="l" t="t" r="r" b="b"/>
              <a:pathLst>
                <a:path w="17744" h="2163" extrusionOk="0">
                  <a:moveTo>
                    <a:pt x="1" y="1"/>
                  </a:moveTo>
                  <a:lnTo>
                    <a:pt x="1" y="1234"/>
                  </a:lnTo>
                  <a:cubicBezTo>
                    <a:pt x="1" y="1746"/>
                    <a:pt x="401" y="2163"/>
                    <a:pt x="929" y="2163"/>
                  </a:cubicBezTo>
                  <a:lnTo>
                    <a:pt x="16815" y="2163"/>
                  </a:lnTo>
                  <a:cubicBezTo>
                    <a:pt x="17327" y="2163"/>
                    <a:pt x="17743" y="1762"/>
                    <a:pt x="17743" y="1234"/>
                  </a:cubicBezTo>
                  <a:lnTo>
                    <a:pt x="17743" y="898"/>
                  </a:lnTo>
                  <a:cubicBezTo>
                    <a:pt x="17727" y="401"/>
                    <a:pt x="17327" y="1"/>
                    <a:pt x="16815" y="1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53;p36">
              <a:extLst>
                <a:ext uri="{FF2B5EF4-FFF2-40B4-BE49-F238E27FC236}">
                  <a16:creationId xmlns:a16="http://schemas.microsoft.com/office/drawing/2014/main" id="{46BDFB79-BC54-3749-9188-01EFBF27FBD2}"/>
                </a:ext>
              </a:extLst>
            </p:cNvPr>
            <p:cNvSpPr/>
            <p:nvPr/>
          </p:nvSpPr>
          <p:spPr>
            <a:xfrm>
              <a:off x="5780740" y="3074875"/>
              <a:ext cx="1085076" cy="672863"/>
            </a:xfrm>
            <a:custGeom>
              <a:avLst/>
              <a:gdLst/>
              <a:ahLst/>
              <a:cxnLst/>
              <a:rect l="l" t="t" r="r" b="b"/>
              <a:pathLst>
                <a:path w="23604" h="14637" extrusionOk="0">
                  <a:moveTo>
                    <a:pt x="2803" y="1"/>
                  </a:moveTo>
                  <a:cubicBezTo>
                    <a:pt x="2226" y="1"/>
                    <a:pt x="1730" y="433"/>
                    <a:pt x="1666" y="993"/>
                  </a:cubicBezTo>
                  <a:lnTo>
                    <a:pt x="80" y="13324"/>
                  </a:lnTo>
                  <a:cubicBezTo>
                    <a:pt x="0" y="14012"/>
                    <a:pt x="529" y="14637"/>
                    <a:pt x="1233" y="14637"/>
                  </a:cubicBezTo>
                  <a:lnTo>
                    <a:pt x="20786" y="14637"/>
                  </a:lnTo>
                  <a:cubicBezTo>
                    <a:pt x="21362" y="14637"/>
                    <a:pt x="21859" y="14188"/>
                    <a:pt x="21923" y="13628"/>
                  </a:cubicBezTo>
                  <a:lnTo>
                    <a:pt x="23508" y="1298"/>
                  </a:lnTo>
                  <a:cubicBezTo>
                    <a:pt x="23604" y="593"/>
                    <a:pt x="23060" y="1"/>
                    <a:pt x="22371" y="1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54;p36">
              <a:extLst>
                <a:ext uri="{FF2B5EF4-FFF2-40B4-BE49-F238E27FC236}">
                  <a16:creationId xmlns:a16="http://schemas.microsoft.com/office/drawing/2014/main" id="{89070FFB-73F1-3042-9B43-9B341FC42A8F}"/>
                </a:ext>
              </a:extLst>
            </p:cNvPr>
            <p:cNvSpPr/>
            <p:nvPr/>
          </p:nvSpPr>
          <p:spPr>
            <a:xfrm>
              <a:off x="5824918" y="3074875"/>
              <a:ext cx="1084340" cy="672863"/>
            </a:xfrm>
            <a:custGeom>
              <a:avLst/>
              <a:gdLst/>
              <a:ahLst/>
              <a:cxnLst/>
              <a:rect l="l" t="t" r="r" b="b"/>
              <a:pathLst>
                <a:path w="23588" h="14637" extrusionOk="0">
                  <a:moveTo>
                    <a:pt x="2803" y="1"/>
                  </a:moveTo>
                  <a:cubicBezTo>
                    <a:pt x="2226" y="1"/>
                    <a:pt x="1730" y="433"/>
                    <a:pt x="1666" y="993"/>
                  </a:cubicBezTo>
                  <a:lnTo>
                    <a:pt x="80" y="13324"/>
                  </a:lnTo>
                  <a:cubicBezTo>
                    <a:pt x="0" y="14012"/>
                    <a:pt x="529" y="14637"/>
                    <a:pt x="1233" y="14637"/>
                  </a:cubicBezTo>
                  <a:lnTo>
                    <a:pt x="20785" y="14637"/>
                  </a:lnTo>
                  <a:cubicBezTo>
                    <a:pt x="21362" y="14637"/>
                    <a:pt x="21858" y="14188"/>
                    <a:pt x="21922" y="13628"/>
                  </a:cubicBezTo>
                  <a:lnTo>
                    <a:pt x="23508" y="1298"/>
                  </a:lnTo>
                  <a:cubicBezTo>
                    <a:pt x="23588" y="593"/>
                    <a:pt x="23043" y="1"/>
                    <a:pt x="22371" y="1"/>
                  </a:cubicBez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55;p36">
              <a:extLst>
                <a:ext uri="{FF2B5EF4-FFF2-40B4-BE49-F238E27FC236}">
                  <a16:creationId xmlns:a16="http://schemas.microsoft.com/office/drawing/2014/main" id="{02BFBC4A-60CD-9C45-8059-5B03E0B13836}"/>
                </a:ext>
              </a:extLst>
            </p:cNvPr>
            <p:cNvSpPr/>
            <p:nvPr/>
          </p:nvSpPr>
          <p:spPr>
            <a:xfrm>
              <a:off x="6267335" y="3322748"/>
              <a:ext cx="199510" cy="177260"/>
            </a:xfrm>
            <a:custGeom>
              <a:avLst/>
              <a:gdLst/>
              <a:ahLst/>
              <a:cxnLst/>
              <a:rect l="l" t="t" r="r" b="b"/>
              <a:pathLst>
                <a:path w="4340" h="3856" extrusionOk="0">
                  <a:moveTo>
                    <a:pt x="2393" y="0"/>
                  </a:moveTo>
                  <a:cubicBezTo>
                    <a:pt x="1878" y="0"/>
                    <a:pt x="1339" y="205"/>
                    <a:pt x="913" y="614"/>
                  </a:cubicBezTo>
                  <a:cubicBezTo>
                    <a:pt x="96" y="1382"/>
                    <a:pt x="0" y="2599"/>
                    <a:pt x="689" y="3336"/>
                  </a:cubicBezTo>
                  <a:cubicBezTo>
                    <a:pt x="1020" y="3683"/>
                    <a:pt x="1477" y="3855"/>
                    <a:pt x="1954" y="3855"/>
                  </a:cubicBezTo>
                  <a:cubicBezTo>
                    <a:pt x="2468" y="3855"/>
                    <a:pt x="3003" y="3655"/>
                    <a:pt x="3427" y="3256"/>
                  </a:cubicBezTo>
                  <a:cubicBezTo>
                    <a:pt x="4244" y="2471"/>
                    <a:pt x="4340" y="1254"/>
                    <a:pt x="3651" y="517"/>
                  </a:cubicBezTo>
                  <a:cubicBezTo>
                    <a:pt x="3322" y="172"/>
                    <a:pt x="2867" y="0"/>
                    <a:pt x="2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56;p36">
              <a:extLst>
                <a:ext uri="{FF2B5EF4-FFF2-40B4-BE49-F238E27FC236}">
                  <a16:creationId xmlns:a16="http://schemas.microsoft.com/office/drawing/2014/main" id="{F6797584-CD86-F344-B178-F85D78DFE60C}"/>
                </a:ext>
              </a:extLst>
            </p:cNvPr>
            <p:cNvSpPr/>
            <p:nvPr/>
          </p:nvSpPr>
          <p:spPr>
            <a:xfrm>
              <a:off x="5714497" y="3742551"/>
              <a:ext cx="1118220" cy="46"/>
            </a:xfrm>
            <a:custGeom>
              <a:avLst/>
              <a:gdLst/>
              <a:ahLst/>
              <a:cxnLst/>
              <a:rect l="l" t="t" r="r" b="b"/>
              <a:pathLst>
                <a:path w="24325" h="1" fill="none" extrusionOk="0">
                  <a:moveTo>
                    <a:pt x="24324" y="1"/>
                  </a:moveTo>
                  <a:lnTo>
                    <a:pt x="0" y="1"/>
                  </a:lnTo>
                </a:path>
              </a:pathLst>
            </a:custGeom>
            <a:noFill/>
            <a:ln w="5200" cap="flat" cmpd="sng">
              <a:solidFill>
                <a:srgbClr val="7331A2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57;p36">
              <a:extLst>
                <a:ext uri="{FF2B5EF4-FFF2-40B4-BE49-F238E27FC236}">
                  <a16:creationId xmlns:a16="http://schemas.microsoft.com/office/drawing/2014/main" id="{5651A6EC-7996-BD46-922F-676E85153EB1}"/>
                </a:ext>
              </a:extLst>
            </p:cNvPr>
            <p:cNvSpPr/>
            <p:nvPr/>
          </p:nvSpPr>
          <p:spPr>
            <a:xfrm>
              <a:off x="7319271" y="2537479"/>
              <a:ext cx="379850" cy="454276"/>
            </a:xfrm>
            <a:custGeom>
              <a:avLst/>
              <a:gdLst/>
              <a:ahLst/>
              <a:cxnLst/>
              <a:rect l="l" t="t" r="r" b="b"/>
              <a:pathLst>
                <a:path w="8263" h="9882" extrusionOk="0">
                  <a:moveTo>
                    <a:pt x="6453" y="1"/>
                  </a:moveTo>
                  <a:lnTo>
                    <a:pt x="2146" y="481"/>
                  </a:lnTo>
                  <a:cubicBezTo>
                    <a:pt x="2146" y="481"/>
                    <a:pt x="208" y="3348"/>
                    <a:pt x="1746" y="5557"/>
                  </a:cubicBezTo>
                  <a:cubicBezTo>
                    <a:pt x="3443" y="8072"/>
                    <a:pt x="0" y="8152"/>
                    <a:pt x="176" y="9721"/>
                  </a:cubicBezTo>
                  <a:lnTo>
                    <a:pt x="8263" y="9881"/>
                  </a:lnTo>
                  <a:lnTo>
                    <a:pt x="6453" y="1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58;p36">
              <a:extLst>
                <a:ext uri="{FF2B5EF4-FFF2-40B4-BE49-F238E27FC236}">
                  <a16:creationId xmlns:a16="http://schemas.microsoft.com/office/drawing/2014/main" id="{3E029F6D-0192-D84F-87C7-C3089182A337}"/>
                </a:ext>
              </a:extLst>
            </p:cNvPr>
            <p:cNvSpPr/>
            <p:nvPr/>
          </p:nvSpPr>
          <p:spPr>
            <a:xfrm>
              <a:off x="7319271" y="2559591"/>
              <a:ext cx="158275" cy="424763"/>
            </a:xfrm>
            <a:custGeom>
              <a:avLst/>
              <a:gdLst/>
              <a:ahLst/>
              <a:cxnLst/>
              <a:rect l="l" t="t" r="r" b="b"/>
              <a:pathLst>
                <a:path w="3443" h="9240" fill="none" extrusionOk="0">
                  <a:moveTo>
                    <a:pt x="2130" y="0"/>
                  </a:moveTo>
                  <a:cubicBezTo>
                    <a:pt x="2130" y="0"/>
                    <a:pt x="192" y="2867"/>
                    <a:pt x="1730" y="5076"/>
                  </a:cubicBezTo>
                  <a:cubicBezTo>
                    <a:pt x="3443" y="7591"/>
                    <a:pt x="0" y="7687"/>
                    <a:pt x="192" y="9240"/>
                  </a:cubicBezTo>
                </a:path>
              </a:pathLst>
            </a:custGeom>
            <a:noFill/>
            <a:ln w="10000" cap="flat" cmpd="sng">
              <a:solidFill>
                <a:srgbClr val="D5551B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59;p36">
              <a:extLst>
                <a:ext uri="{FF2B5EF4-FFF2-40B4-BE49-F238E27FC236}">
                  <a16:creationId xmlns:a16="http://schemas.microsoft.com/office/drawing/2014/main" id="{01A42E49-4D01-B349-8E02-24BE63E85B87}"/>
                </a:ext>
              </a:extLst>
            </p:cNvPr>
            <p:cNvSpPr/>
            <p:nvPr/>
          </p:nvSpPr>
          <p:spPr>
            <a:xfrm>
              <a:off x="7233858" y="2929102"/>
              <a:ext cx="257708" cy="790684"/>
            </a:xfrm>
            <a:custGeom>
              <a:avLst/>
              <a:gdLst/>
              <a:ahLst/>
              <a:cxnLst/>
              <a:rect l="l" t="t" r="r" b="b"/>
              <a:pathLst>
                <a:path w="5606" h="17200" extrusionOk="0">
                  <a:moveTo>
                    <a:pt x="5605" y="1"/>
                  </a:moveTo>
                  <a:cubicBezTo>
                    <a:pt x="5605" y="1"/>
                    <a:pt x="1922" y="3604"/>
                    <a:pt x="1" y="17199"/>
                  </a:cubicBezTo>
                  <a:lnTo>
                    <a:pt x="4084" y="17199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D55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60;p36">
              <a:extLst>
                <a:ext uri="{FF2B5EF4-FFF2-40B4-BE49-F238E27FC236}">
                  <a16:creationId xmlns:a16="http://schemas.microsoft.com/office/drawing/2014/main" id="{BC8A27BC-C5C2-C74A-AB67-1DD59D2342CC}"/>
                </a:ext>
              </a:extLst>
            </p:cNvPr>
            <p:cNvSpPr/>
            <p:nvPr/>
          </p:nvSpPr>
          <p:spPr>
            <a:xfrm>
              <a:off x="7177913" y="2862859"/>
              <a:ext cx="759746" cy="856927"/>
            </a:xfrm>
            <a:custGeom>
              <a:avLst/>
              <a:gdLst/>
              <a:ahLst/>
              <a:cxnLst/>
              <a:rect l="l" t="t" r="r" b="b"/>
              <a:pathLst>
                <a:path w="16527" h="18641" extrusionOk="0">
                  <a:moveTo>
                    <a:pt x="15870" y="1"/>
                  </a:moveTo>
                  <a:lnTo>
                    <a:pt x="8504" y="561"/>
                  </a:lnTo>
                  <a:lnTo>
                    <a:pt x="6806" y="1442"/>
                  </a:lnTo>
                  <a:cubicBezTo>
                    <a:pt x="1" y="9336"/>
                    <a:pt x="4516" y="11690"/>
                    <a:pt x="4516" y="11690"/>
                  </a:cubicBezTo>
                  <a:lnTo>
                    <a:pt x="3043" y="18640"/>
                  </a:lnTo>
                  <a:lnTo>
                    <a:pt x="14925" y="18640"/>
                  </a:lnTo>
                  <a:lnTo>
                    <a:pt x="16526" y="449"/>
                  </a:lnTo>
                  <a:lnTo>
                    <a:pt x="15870" y="1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61;p36">
              <a:extLst>
                <a:ext uri="{FF2B5EF4-FFF2-40B4-BE49-F238E27FC236}">
                  <a16:creationId xmlns:a16="http://schemas.microsoft.com/office/drawing/2014/main" id="{8D142B17-1E0B-D148-BE8A-6E890A38EF35}"/>
                </a:ext>
              </a:extLst>
            </p:cNvPr>
            <p:cNvSpPr/>
            <p:nvPr/>
          </p:nvSpPr>
          <p:spPr>
            <a:xfrm>
              <a:off x="7444402" y="3303808"/>
              <a:ext cx="47165" cy="415983"/>
            </a:xfrm>
            <a:custGeom>
              <a:avLst/>
              <a:gdLst/>
              <a:ahLst/>
              <a:cxnLst/>
              <a:rect l="l" t="t" r="r" b="b"/>
              <a:pathLst>
                <a:path w="1026" h="9049" fill="none" extrusionOk="0">
                  <a:moveTo>
                    <a:pt x="1025" y="1"/>
                  </a:moveTo>
                  <a:cubicBezTo>
                    <a:pt x="1025" y="1"/>
                    <a:pt x="305" y="1218"/>
                    <a:pt x="1009" y="2211"/>
                  </a:cubicBezTo>
                  <a:lnTo>
                    <a:pt x="0" y="9048"/>
                  </a:lnTo>
                </a:path>
              </a:pathLst>
            </a:custGeom>
            <a:noFill/>
            <a:ln w="5200" cap="flat" cmpd="sng">
              <a:solidFill>
                <a:srgbClr val="D5551B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62;p36">
              <a:extLst>
                <a:ext uri="{FF2B5EF4-FFF2-40B4-BE49-F238E27FC236}">
                  <a16:creationId xmlns:a16="http://schemas.microsoft.com/office/drawing/2014/main" id="{4776A2EC-D5C0-BA4D-A295-2269D753AB73}"/>
                </a:ext>
              </a:extLst>
            </p:cNvPr>
            <p:cNvSpPr/>
            <p:nvPr/>
          </p:nvSpPr>
          <p:spPr>
            <a:xfrm>
              <a:off x="7414935" y="3402461"/>
              <a:ext cx="316595" cy="8872"/>
            </a:xfrm>
            <a:custGeom>
              <a:avLst/>
              <a:gdLst/>
              <a:ahLst/>
              <a:cxnLst/>
              <a:rect l="l" t="t" r="r" b="b"/>
              <a:pathLst>
                <a:path w="6887" h="193" fill="none" extrusionOk="0">
                  <a:moveTo>
                    <a:pt x="1" y="0"/>
                  </a:moveTo>
                  <a:lnTo>
                    <a:pt x="6887" y="193"/>
                  </a:lnTo>
                </a:path>
              </a:pathLst>
            </a:custGeom>
            <a:noFill/>
            <a:ln w="5200" cap="flat" cmpd="sng">
              <a:solidFill>
                <a:srgbClr val="D5551B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63;p36">
              <a:extLst>
                <a:ext uri="{FF2B5EF4-FFF2-40B4-BE49-F238E27FC236}">
                  <a16:creationId xmlns:a16="http://schemas.microsoft.com/office/drawing/2014/main" id="{F3DE09C6-F426-794E-8591-591A7FB14035}"/>
                </a:ext>
              </a:extLst>
            </p:cNvPr>
            <p:cNvSpPr/>
            <p:nvPr/>
          </p:nvSpPr>
          <p:spPr>
            <a:xfrm>
              <a:off x="7760217" y="3156610"/>
              <a:ext cx="33144" cy="403433"/>
            </a:xfrm>
            <a:custGeom>
              <a:avLst/>
              <a:gdLst/>
              <a:ahLst/>
              <a:cxnLst/>
              <a:rect l="l" t="t" r="r" b="b"/>
              <a:pathLst>
                <a:path w="721" h="8776" fill="none" extrusionOk="0">
                  <a:moveTo>
                    <a:pt x="721" y="8775"/>
                  </a:moveTo>
                  <a:lnTo>
                    <a:pt x="0" y="0"/>
                  </a:lnTo>
                </a:path>
              </a:pathLst>
            </a:custGeom>
            <a:noFill/>
            <a:ln w="5200" cap="flat" cmpd="sng">
              <a:solidFill>
                <a:srgbClr val="D5551B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64;p36">
              <a:extLst>
                <a:ext uri="{FF2B5EF4-FFF2-40B4-BE49-F238E27FC236}">
                  <a16:creationId xmlns:a16="http://schemas.microsoft.com/office/drawing/2014/main" id="{B9180159-66E4-3149-BE1F-E4A9FDFA425C}"/>
                </a:ext>
              </a:extLst>
            </p:cNvPr>
            <p:cNvSpPr/>
            <p:nvPr/>
          </p:nvSpPr>
          <p:spPr>
            <a:xfrm>
              <a:off x="7865443" y="2883500"/>
              <a:ext cx="246675" cy="837022"/>
            </a:xfrm>
            <a:custGeom>
              <a:avLst/>
              <a:gdLst/>
              <a:ahLst/>
              <a:cxnLst/>
              <a:rect l="l" t="t" r="r" b="b"/>
              <a:pathLst>
                <a:path w="5366" h="18208" extrusionOk="0">
                  <a:moveTo>
                    <a:pt x="1570" y="0"/>
                  </a:moveTo>
                  <a:lnTo>
                    <a:pt x="1" y="18207"/>
                  </a:lnTo>
                  <a:lnTo>
                    <a:pt x="5285" y="18207"/>
                  </a:lnTo>
                  <a:cubicBezTo>
                    <a:pt x="5365" y="10361"/>
                    <a:pt x="4084" y="5461"/>
                    <a:pt x="2995" y="2738"/>
                  </a:cubicBezTo>
                  <a:cubicBezTo>
                    <a:pt x="2243" y="817"/>
                    <a:pt x="1570" y="0"/>
                    <a:pt x="1570" y="0"/>
                  </a:cubicBez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65;p36">
              <a:extLst>
                <a:ext uri="{FF2B5EF4-FFF2-40B4-BE49-F238E27FC236}">
                  <a16:creationId xmlns:a16="http://schemas.microsoft.com/office/drawing/2014/main" id="{2CB75AA1-48B2-D640-99A7-42EB91031E19}"/>
                </a:ext>
              </a:extLst>
            </p:cNvPr>
            <p:cNvSpPr/>
            <p:nvPr/>
          </p:nvSpPr>
          <p:spPr>
            <a:xfrm>
              <a:off x="7196301" y="3534166"/>
              <a:ext cx="912137" cy="213577"/>
            </a:xfrm>
            <a:custGeom>
              <a:avLst/>
              <a:gdLst/>
              <a:ahLst/>
              <a:cxnLst/>
              <a:rect l="l" t="t" r="r" b="b"/>
              <a:pathLst>
                <a:path w="19842" h="4646" extrusionOk="0">
                  <a:moveTo>
                    <a:pt x="12822" y="1"/>
                  </a:moveTo>
                  <a:cubicBezTo>
                    <a:pt x="12115" y="1"/>
                    <a:pt x="11350" y="94"/>
                    <a:pt x="10522" y="306"/>
                  </a:cubicBezTo>
                  <a:cubicBezTo>
                    <a:pt x="5160" y="1700"/>
                    <a:pt x="2289" y="1883"/>
                    <a:pt x="1152" y="1883"/>
                  </a:cubicBezTo>
                  <a:cubicBezTo>
                    <a:pt x="747" y="1883"/>
                    <a:pt x="561" y="1859"/>
                    <a:pt x="561" y="1859"/>
                  </a:cubicBezTo>
                  <a:lnTo>
                    <a:pt x="1" y="4630"/>
                  </a:lnTo>
                  <a:lnTo>
                    <a:pt x="19834" y="4630"/>
                  </a:lnTo>
                  <a:cubicBezTo>
                    <a:pt x="19699" y="4333"/>
                    <a:pt x="17643" y="1"/>
                    <a:pt x="12822" y="1"/>
                  </a:cubicBezTo>
                  <a:close/>
                  <a:moveTo>
                    <a:pt x="19834" y="4630"/>
                  </a:moveTo>
                  <a:cubicBezTo>
                    <a:pt x="19839" y="4640"/>
                    <a:pt x="19841" y="4646"/>
                    <a:pt x="19841" y="4646"/>
                  </a:cubicBezTo>
                  <a:lnTo>
                    <a:pt x="19841" y="4630"/>
                  </a:ln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66;p36">
              <a:extLst>
                <a:ext uri="{FF2B5EF4-FFF2-40B4-BE49-F238E27FC236}">
                  <a16:creationId xmlns:a16="http://schemas.microsoft.com/office/drawing/2014/main" id="{49C2EBE6-CE7B-8142-966C-394C03E3D53B}"/>
                </a:ext>
              </a:extLst>
            </p:cNvPr>
            <p:cNvSpPr/>
            <p:nvPr/>
          </p:nvSpPr>
          <p:spPr>
            <a:xfrm>
              <a:off x="7681424" y="3490816"/>
              <a:ext cx="478548" cy="256926"/>
            </a:xfrm>
            <a:custGeom>
              <a:avLst/>
              <a:gdLst/>
              <a:ahLst/>
              <a:cxnLst/>
              <a:rect l="l" t="t" r="r" b="b"/>
              <a:pathLst>
                <a:path w="10410" h="5589" extrusionOk="0">
                  <a:moveTo>
                    <a:pt x="2355" y="0"/>
                  </a:moveTo>
                  <a:lnTo>
                    <a:pt x="1" y="512"/>
                  </a:lnTo>
                  <a:lnTo>
                    <a:pt x="5365" y="5589"/>
                  </a:lnTo>
                  <a:lnTo>
                    <a:pt x="10409" y="5589"/>
                  </a:lnTo>
                  <a:cubicBezTo>
                    <a:pt x="10409" y="5589"/>
                    <a:pt x="8215" y="320"/>
                    <a:pt x="2355" y="0"/>
                  </a:cubicBezTo>
                  <a:close/>
                </a:path>
              </a:pathLst>
            </a:custGeom>
            <a:solidFill>
              <a:srgbClr val="D55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67;p36">
              <a:extLst>
                <a:ext uri="{FF2B5EF4-FFF2-40B4-BE49-F238E27FC236}">
                  <a16:creationId xmlns:a16="http://schemas.microsoft.com/office/drawing/2014/main" id="{DBD9BFB3-D055-E547-8572-7B2E03FBD7E2}"/>
                </a:ext>
              </a:extLst>
            </p:cNvPr>
            <p:cNvSpPr/>
            <p:nvPr/>
          </p:nvSpPr>
          <p:spPr>
            <a:xfrm>
              <a:off x="7796258" y="3546762"/>
              <a:ext cx="51578" cy="16963"/>
            </a:xfrm>
            <a:custGeom>
              <a:avLst/>
              <a:gdLst/>
              <a:ahLst/>
              <a:cxnLst/>
              <a:rect l="l" t="t" r="r" b="b"/>
              <a:pathLst>
                <a:path w="1122" h="369" fill="none" extrusionOk="0">
                  <a:moveTo>
                    <a:pt x="1" y="368"/>
                  </a:moveTo>
                  <a:lnTo>
                    <a:pt x="1122" y="0"/>
                  </a:lnTo>
                </a:path>
              </a:pathLst>
            </a:custGeom>
            <a:noFill/>
            <a:ln w="5200" cap="flat" cmpd="sng">
              <a:solidFill>
                <a:srgbClr val="D8CED7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68;p36">
              <a:extLst>
                <a:ext uri="{FF2B5EF4-FFF2-40B4-BE49-F238E27FC236}">
                  <a16:creationId xmlns:a16="http://schemas.microsoft.com/office/drawing/2014/main" id="{5E0A6352-4E4E-9D41-AB7E-741CECBBA7F0}"/>
                </a:ext>
              </a:extLst>
            </p:cNvPr>
            <p:cNvSpPr/>
            <p:nvPr/>
          </p:nvSpPr>
          <p:spPr>
            <a:xfrm>
              <a:off x="6949716" y="3587216"/>
              <a:ext cx="272418" cy="160527"/>
            </a:xfrm>
            <a:custGeom>
              <a:avLst/>
              <a:gdLst/>
              <a:ahLst/>
              <a:cxnLst/>
              <a:rect l="l" t="t" r="r" b="b"/>
              <a:pathLst>
                <a:path w="5926" h="3492" extrusionOk="0">
                  <a:moveTo>
                    <a:pt x="2483" y="1"/>
                  </a:moveTo>
                  <a:lnTo>
                    <a:pt x="0" y="3492"/>
                  </a:lnTo>
                  <a:lnTo>
                    <a:pt x="5381" y="3492"/>
                  </a:lnTo>
                  <a:lnTo>
                    <a:pt x="5925" y="705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69;p36">
              <a:extLst>
                <a:ext uri="{FF2B5EF4-FFF2-40B4-BE49-F238E27FC236}">
                  <a16:creationId xmlns:a16="http://schemas.microsoft.com/office/drawing/2014/main" id="{3A940F50-6C56-424D-B840-617BE8486571}"/>
                </a:ext>
              </a:extLst>
            </p:cNvPr>
            <p:cNvSpPr/>
            <p:nvPr/>
          </p:nvSpPr>
          <p:spPr>
            <a:xfrm>
              <a:off x="7491521" y="2822359"/>
              <a:ext cx="446139" cy="481490"/>
            </a:xfrm>
            <a:custGeom>
              <a:avLst/>
              <a:gdLst/>
              <a:ahLst/>
              <a:cxnLst/>
              <a:rect l="l" t="t" r="r" b="b"/>
              <a:pathLst>
                <a:path w="9705" h="10474" extrusionOk="0">
                  <a:moveTo>
                    <a:pt x="2851" y="1"/>
                  </a:moveTo>
                  <a:lnTo>
                    <a:pt x="0" y="3572"/>
                  </a:lnTo>
                  <a:lnTo>
                    <a:pt x="785" y="3764"/>
                  </a:lnTo>
                  <a:lnTo>
                    <a:pt x="0" y="4325"/>
                  </a:lnTo>
                  <a:lnTo>
                    <a:pt x="0" y="10474"/>
                  </a:lnTo>
                  <a:lnTo>
                    <a:pt x="6406" y="4068"/>
                  </a:lnTo>
                  <a:lnTo>
                    <a:pt x="5221" y="3508"/>
                  </a:lnTo>
                  <a:lnTo>
                    <a:pt x="9704" y="1330"/>
                  </a:lnTo>
                  <a:lnTo>
                    <a:pt x="7655" y="1"/>
                  </a:lnTo>
                  <a:close/>
                </a:path>
              </a:pathLst>
            </a:custGeom>
            <a:solidFill>
              <a:srgbClr val="D55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0;p36">
              <a:extLst>
                <a:ext uri="{FF2B5EF4-FFF2-40B4-BE49-F238E27FC236}">
                  <a16:creationId xmlns:a16="http://schemas.microsoft.com/office/drawing/2014/main" id="{668BD84A-6C0F-294D-82DC-2306173489D0}"/>
                </a:ext>
              </a:extLst>
            </p:cNvPr>
            <p:cNvSpPr/>
            <p:nvPr/>
          </p:nvSpPr>
          <p:spPr>
            <a:xfrm>
              <a:off x="7491521" y="2623628"/>
              <a:ext cx="301839" cy="680218"/>
            </a:xfrm>
            <a:custGeom>
              <a:avLst/>
              <a:gdLst/>
              <a:ahLst/>
              <a:cxnLst/>
              <a:rect l="l" t="t" r="r" b="b"/>
              <a:pathLst>
                <a:path w="6566" h="14797" extrusionOk="0">
                  <a:moveTo>
                    <a:pt x="4308" y="0"/>
                  </a:moveTo>
                  <a:lnTo>
                    <a:pt x="801" y="2210"/>
                  </a:lnTo>
                  <a:lnTo>
                    <a:pt x="1810" y="6406"/>
                  </a:lnTo>
                  <a:lnTo>
                    <a:pt x="0" y="14797"/>
                  </a:lnTo>
                  <a:lnTo>
                    <a:pt x="4484" y="6518"/>
                  </a:lnTo>
                  <a:lnTo>
                    <a:pt x="6566" y="5077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1;p36">
              <a:extLst>
                <a:ext uri="{FF2B5EF4-FFF2-40B4-BE49-F238E27FC236}">
                  <a16:creationId xmlns:a16="http://schemas.microsoft.com/office/drawing/2014/main" id="{F9234926-C77E-1843-BC54-7D2969262A10}"/>
                </a:ext>
              </a:extLst>
            </p:cNvPr>
            <p:cNvSpPr/>
            <p:nvPr/>
          </p:nvSpPr>
          <p:spPr>
            <a:xfrm>
              <a:off x="7541583" y="2721545"/>
              <a:ext cx="112672" cy="110466"/>
            </a:xfrm>
            <a:custGeom>
              <a:avLst/>
              <a:gdLst/>
              <a:ahLst/>
              <a:cxnLst/>
              <a:rect l="l" t="t" r="r" b="b"/>
              <a:pathLst>
                <a:path w="2451" h="2403" extrusionOk="0">
                  <a:moveTo>
                    <a:pt x="2450" y="0"/>
                  </a:moveTo>
                  <a:lnTo>
                    <a:pt x="0" y="1281"/>
                  </a:lnTo>
                  <a:lnTo>
                    <a:pt x="272" y="240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2;p36">
              <a:extLst>
                <a:ext uri="{FF2B5EF4-FFF2-40B4-BE49-F238E27FC236}">
                  <a16:creationId xmlns:a16="http://schemas.microsoft.com/office/drawing/2014/main" id="{21104E2A-E94D-804B-8CAF-B41B6B4F9ADA}"/>
                </a:ext>
              </a:extLst>
            </p:cNvPr>
            <p:cNvSpPr/>
            <p:nvPr/>
          </p:nvSpPr>
          <p:spPr>
            <a:xfrm>
              <a:off x="7285391" y="2391017"/>
              <a:ext cx="368863" cy="440990"/>
            </a:xfrm>
            <a:custGeom>
              <a:avLst/>
              <a:gdLst/>
              <a:ahLst/>
              <a:cxnLst/>
              <a:rect l="l" t="t" r="r" b="b"/>
              <a:pathLst>
                <a:path w="8024" h="9593" extrusionOk="0">
                  <a:moveTo>
                    <a:pt x="4805" y="0"/>
                  </a:moveTo>
                  <a:lnTo>
                    <a:pt x="1089" y="1137"/>
                  </a:lnTo>
                  <a:lnTo>
                    <a:pt x="1" y="7110"/>
                  </a:lnTo>
                  <a:lnTo>
                    <a:pt x="1618" y="7110"/>
                  </a:lnTo>
                  <a:lnTo>
                    <a:pt x="3427" y="9592"/>
                  </a:lnTo>
                  <a:lnTo>
                    <a:pt x="8023" y="7190"/>
                  </a:lnTo>
                  <a:lnTo>
                    <a:pt x="4805" y="0"/>
                  </a:ln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3;p36">
              <a:extLst>
                <a:ext uri="{FF2B5EF4-FFF2-40B4-BE49-F238E27FC236}">
                  <a16:creationId xmlns:a16="http://schemas.microsoft.com/office/drawing/2014/main" id="{05D30723-3FF9-A848-9FC1-706A5290B16A}"/>
                </a:ext>
              </a:extLst>
            </p:cNvPr>
            <p:cNvSpPr/>
            <p:nvPr/>
          </p:nvSpPr>
          <p:spPr>
            <a:xfrm>
              <a:off x="7317800" y="2475649"/>
              <a:ext cx="195832" cy="64818"/>
            </a:xfrm>
            <a:custGeom>
              <a:avLst/>
              <a:gdLst/>
              <a:ahLst/>
              <a:cxnLst/>
              <a:rect l="l" t="t" r="r" b="b"/>
              <a:pathLst>
                <a:path w="4260" h="1410" extrusionOk="0">
                  <a:moveTo>
                    <a:pt x="4196" y="1"/>
                  </a:moveTo>
                  <a:lnTo>
                    <a:pt x="112" y="737"/>
                  </a:lnTo>
                  <a:lnTo>
                    <a:pt x="0" y="1410"/>
                  </a:lnTo>
                  <a:lnTo>
                    <a:pt x="4260" y="817"/>
                  </a:lnTo>
                  <a:lnTo>
                    <a:pt x="4196" y="1"/>
                  </a:ln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74;p36">
              <a:extLst>
                <a:ext uri="{FF2B5EF4-FFF2-40B4-BE49-F238E27FC236}">
                  <a16:creationId xmlns:a16="http://schemas.microsoft.com/office/drawing/2014/main" id="{2EDC9E73-69AA-4543-9E9D-DE464BD95049}"/>
                </a:ext>
              </a:extLst>
            </p:cNvPr>
            <p:cNvSpPr/>
            <p:nvPr/>
          </p:nvSpPr>
          <p:spPr>
            <a:xfrm>
              <a:off x="7197450" y="2189437"/>
              <a:ext cx="871223" cy="748575"/>
            </a:xfrm>
            <a:custGeom>
              <a:avLst/>
              <a:gdLst/>
              <a:ahLst/>
              <a:cxnLst/>
              <a:rect l="l" t="t" r="r" b="b"/>
              <a:pathLst>
                <a:path w="18952" h="16284" extrusionOk="0">
                  <a:moveTo>
                    <a:pt x="9597" y="0"/>
                  </a:moveTo>
                  <a:cubicBezTo>
                    <a:pt x="7426" y="0"/>
                    <a:pt x="5308" y="1359"/>
                    <a:pt x="5308" y="1359"/>
                  </a:cubicBezTo>
                  <a:cubicBezTo>
                    <a:pt x="4804" y="1237"/>
                    <a:pt x="4362" y="1181"/>
                    <a:pt x="3976" y="1181"/>
                  </a:cubicBezTo>
                  <a:cubicBezTo>
                    <a:pt x="0" y="1181"/>
                    <a:pt x="1930" y="7075"/>
                    <a:pt x="1930" y="7075"/>
                  </a:cubicBezTo>
                  <a:lnTo>
                    <a:pt x="6573" y="6483"/>
                  </a:lnTo>
                  <a:cubicBezTo>
                    <a:pt x="6891" y="8421"/>
                    <a:pt x="7626" y="8909"/>
                    <a:pt x="8287" y="8909"/>
                  </a:cubicBezTo>
                  <a:cubicBezTo>
                    <a:pt x="8958" y="8909"/>
                    <a:pt x="9552" y="8405"/>
                    <a:pt x="9552" y="8405"/>
                  </a:cubicBezTo>
                  <a:lnTo>
                    <a:pt x="10641" y="10374"/>
                  </a:lnTo>
                  <a:cubicBezTo>
                    <a:pt x="10641" y="10374"/>
                    <a:pt x="9536" y="11335"/>
                    <a:pt x="10673" y="13000"/>
                  </a:cubicBezTo>
                  <a:cubicBezTo>
                    <a:pt x="11618" y="14361"/>
                    <a:pt x="9376" y="14810"/>
                    <a:pt x="9952" y="16283"/>
                  </a:cubicBezTo>
                  <a:lnTo>
                    <a:pt x="18952" y="14410"/>
                  </a:lnTo>
                  <a:cubicBezTo>
                    <a:pt x="18936" y="8501"/>
                    <a:pt x="16662" y="10294"/>
                    <a:pt x="14740" y="5090"/>
                  </a:cubicBezTo>
                  <a:cubicBezTo>
                    <a:pt x="13683" y="2207"/>
                    <a:pt x="12386" y="1086"/>
                    <a:pt x="12386" y="1086"/>
                  </a:cubicBezTo>
                  <a:cubicBezTo>
                    <a:pt x="11573" y="278"/>
                    <a:pt x="10580" y="0"/>
                    <a:pt x="9597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75;p36">
              <a:extLst>
                <a:ext uri="{FF2B5EF4-FFF2-40B4-BE49-F238E27FC236}">
                  <a16:creationId xmlns:a16="http://schemas.microsoft.com/office/drawing/2014/main" id="{3E02C56D-9BCD-6949-B717-1B3C942B31B4}"/>
                </a:ext>
              </a:extLst>
            </p:cNvPr>
            <p:cNvSpPr/>
            <p:nvPr/>
          </p:nvSpPr>
          <p:spPr>
            <a:xfrm>
              <a:off x="7230916" y="2239361"/>
              <a:ext cx="219415" cy="277567"/>
            </a:xfrm>
            <a:custGeom>
              <a:avLst/>
              <a:gdLst/>
              <a:ahLst/>
              <a:cxnLst/>
              <a:rect l="l" t="t" r="r" b="b"/>
              <a:pathLst>
                <a:path w="4773" h="6038" fill="none" extrusionOk="0">
                  <a:moveTo>
                    <a:pt x="833" y="6037"/>
                  </a:moveTo>
                  <a:cubicBezTo>
                    <a:pt x="833" y="6037"/>
                    <a:pt x="1" y="2002"/>
                    <a:pt x="1506" y="673"/>
                  </a:cubicBezTo>
                  <a:cubicBezTo>
                    <a:pt x="2290" y="0"/>
                    <a:pt x="4773" y="305"/>
                    <a:pt x="4773" y="305"/>
                  </a:cubicBezTo>
                </a:path>
              </a:pathLst>
            </a:custGeom>
            <a:noFill/>
            <a:ln w="10000" cap="flat" cmpd="sng">
              <a:solidFill>
                <a:srgbClr val="D5551B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76;p36">
              <a:extLst>
                <a:ext uri="{FF2B5EF4-FFF2-40B4-BE49-F238E27FC236}">
                  <a16:creationId xmlns:a16="http://schemas.microsoft.com/office/drawing/2014/main" id="{E7B0772D-8E13-B045-AAAC-867920B33EB2}"/>
                </a:ext>
              </a:extLst>
            </p:cNvPr>
            <p:cNvSpPr/>
            <p:nvPr/>
          </p:nvSpPr>
          <p:spPr>
            <a:xfrm>
              <a:off x="7947913" y="2580922"/>
              <a:ext cx="180386" cy="263592"/>
            </a:xfrm>
            <a:custGeom>
              <a:avLst/>
              <a:gdLst/>
              <a:ahLst/>
              <a:cxnLst/>
              <a:rect l="l" t="t" r="r" b="b"/>
              <a:pathLst>
                <a:path w="3924" h="5734" fill="none" extrusionOk="0">
                  <a:moveTo>
                    <a:pt x="3203" y="5733"/>
                  </a:moveTo>
                  <a:cubicBezTo>
                    <a:pt x="3203" y="5733"/>
                    <a:pt x="3924" y="3043"/>
                    <a:pt x="0" y="1"/>
                  </a:cubicBezTo>
                </a:path>
              </a:pathLst>
            </a:custGeom>
            <a:noFill/>
            <a:ln w="10000" cap="flat" cmpd="sng">
              <a:solidFill>
                <a:srgbClr val="AC2100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77;p36">
              <a:extLst>
                <a:ext uri="{FF2B5EF4-FFF2-40B4-BE49-F238E27FC236}">
                  <a16:creationId xmlns:a16="http://schemas.microsoft.com/office/drawing/2014/main" id="{6258070E-5D22-354A-9377-F67DEBFF7346}"/>
                </a:ext>
              </a:extLst>
            </p:cNvPr>
            <p:cNvSpPr/>
            <p:nvPr/>
          </p:nvSpPr>
          <p:spPr>
            <a:xfrm>
              <a:off x="7553351" y="2500703"/>
              <a:ext cx="178180" cy="178180"/>
            </a:xfrm>
            <a:custGeom>
              <a:avLst/>
              <a:gdLst/>
              <a:ahLst/>
              <a:cxnLst/>
              <a:rect l="l" t="t" r="r" b="b"/>
              <a:pathLst>
                <a:path w="3876" h="3876" extrusionOk="0">
                  <a:moveTo>
                    <a:pt x="1938" y="0"/>
                  </a:moveTo>
                  <a:cubicBezTo>
                    <a:pt x="865" y="0"/>
                    <a:pt x="0" y="865"/>
                    <a:pt x="0" y="1938"/>
                  </a:cubicBezTo>
                  <a:cubicBezTo>
                    <a:pt x="0" y="3011"/>
                    <a:pt x="865" y="3875"/>
                    <a:pt x="1938" y="3875"/>
                  </a:cubicBezTo>
                  <a:cubicBezTo>
                    <a:pt x="3011" y="3875"/>
                    <a:pt x="3876" y="3011"/>
                    <a:pt x="3876" y="1938"/>
                  </a:cubicBezTo>
                  <a:cubicBezTo>
                    <a:pt x="3876" y="865"/>
                    <a:pt x="3011" y="0"/>
                    <a:pt x="1938" y="0"/>
                  </a:cubicBezTo>
                  <a:close/>
                </a:path>
              </a:pathLst>
            </a:custGeom>
            <a:solidFill>
              <a:srgbClr val="E9A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78;p36">
              <a:extLst>
                <a:ext uri="{FF2B5EF4-FFF2-40B4-BE49-F238E27FC236}">
                  <a16:creationId xmlns:a16="http://schemas.microsoft.com/office/drawing/2014/main" id="{2D0AD2E6-F75F-6F41-93BF-61BA1F59F31A}"/>
                </a:ext>
              </a:extLst>
            </p:cNvPr>
            <p:cNvSpPr/>
            <p:nvPr/>
          </p:nvSpPr>
          <p:spPr>
            <a:xfrm>
              <a:off x="7414935" y="2693549"/>
              <a:ext cx="64634" cy="74425"/>
            </a:xfrm>
            <a:custGeom>
              <a:avLst/>
              <a:gdLst/>
              <a:ahLst/>
              <a:cxnLst/>
              <a:rect l="l" t="t" r="r" b="b"/>
              <a:pathLst>
                <a:path w="1406" h="1619" extrusionOk="0">
                  <a:moveTo>
                    <a:pt x="1202" y="1"/>
                  </a:moveTo>
                  <a:lnTo>
                    <a:pt x="1" y="305"/>
                  </a:lnTo>
                  <a:cubicBezTo>
                    <a:pt x="512" y="1282"/>
                    <a:pt x="821" y="1618"/>
                    <a:pt x="1004" y="1618"/>
                  </a:cubicBezTo>
                  <a:cubicBezTo>
                    <a:pt x="1406" y="1618"/>
                    <a:pt x="1202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79;p36">
              <a:extLst>
                <a:ext uri="{FF2B5EF4-FFF2-40B4-BE49-F238E27FC236}">
                  <a16:creationId xmlns:a16="http://schemas.microsoft.com/office/drawing/2014/main" id="{1E60E182-742E-B94A-8B35-F27671668EDF}"/>
                </a:ext>
              </a:extLst>
            </p:cNvPr>
            <p:cNvSpPr/>
            <p:nvPr/>
          </p:nvSpPr>
          <p:spPr>
            <a:xfrm>
              <a:off x="7369332" y="2508058"/>
              <a:ext cx="55991" cy="106788"/>
            </a:xfrm>
            <a:custGeom>
              <a:avLst/>
              <a:gdLst/>
              <a:ahLst/>
              <a:cxnLst/>
              <a:rect l="l" t="t" r="r" b="b"/>
              <a:pathLst>
                <a:path w="1218" h="2323" fill="none" extrusionOk="0">
                  <a:moveTo>
                    <a:pt x="0" y="2322"/>
                  </a:moveTo>
                  <a:cubicBezTo>
                    <a:pt x="0" y="2322"/>
                    <a:pt x="368" y="0"/>
                    <a:pt x="1217" y="2322"/>
                  </a:cubicBezTo>
                </a:path>
              </a:pathLst>
            </a:custGeom>
            <a:noFill/>
            <a:ln w="2400" cap="flat" cmpd="sng">
              <a:solidFill>
                <a:srgbClr val="7331A2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80;p36">
              <a:extLst>
                <a:ext uri="{FF2B5EF4-FFF2-40B4-BE49-F238E27FC236}">
                  <a16:creationId xmlns:a16="http://schemas.microsoft.com/office/drawing/2014/main" id="{CA9E12D1-79A8-214A-9EB2-6C3A13890F04}"/>
                </a:ext>
              </a:extLst>
            </p:cNvPr>
            <p:cNvSpPr/>
            <p:nvPr/>
          </p:nvSpPr>
          <p:spPr>
            <a:xfrm>
              <a:off x="7382572" y="2517069"/>
              <a:ext cx="47165" cy="16044"/>
            </a:xfrm>
            <a:custGeom>
              <a:avLst/>
              <a:gdLst/>
              <a:ahLst/>
              <a:cxnLst/>
              <a:rect l="l" t="t" r="r" b="b"/>
              <a:pathLst>
                <a:path w="1026" h="349" extrusionOk="0">
                  <a:moveTo>
                    <a:pt x="510" y="0"/>
                  </a:moveTo>
                  <a:cubicBezTo>
                    <a:pt x="207" y="0"/>
                    <a:pt x="0" y="349"/>
                    <a:pt x="0" y="349"/>
                  </a:cubicBezTo>
                  <a:lnTo>
                    <a:pt x="1025" y="349"/>
                  </a:lnTo>
                  <a:cubicBezTo>
                    <a:pt x="838" y="87"/>
                    <a:pt x="662" y="0"/>
                    <a:pt x="510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81;p36">
              <a:extLst>
                <a:ext uri="{FF2B5EF4-FFF2-40B4-BE49-F238E27FC236}">
                  <a16:creationId xmlns:a16="http://schemas.microsoft.com/office/drawing/2014/main" id="{DB83C432-ADDB-8C46-AB2C-2769A402625B}"/>
                </a:ext>
              </a:extLst>
            </p:cNvPr>
            <p:cNvSpPr/>
            <p:nvPr/>
          </p:nvSpPr>
          <p:spPr>
            <a:xfrm>
              <a:off x="6215067" y="1459195"/>
              <a:ext cx="351165" cy="396675"/>
            </a:xfrm>
            <a:custGeom>
              <a:avLst/>
              <a:gdLst/>
              <a:ahLst/>
              <a:cxnLst/>
              <a:rect l="l" t="t" r="r" b="b"/>
              <a:pathLst>
                <a:path w="7639" h="8629" extrusionOk="0">
                  <a:moveTo>
                    <a:pt x="3967" y="1"/>
                  </a:moveTo>
                  <a:cubicBezTo>
                    <a:pt x="3490" y="1"/>
                    <a:pt x="3002" y="97"/>
                    <a:pt x="2530" y="302"/>
                  </a:cubicBezTo>
                  <a:cubicBezTo>
                    <a:pt x="865" y="1022"/>
                    <a:pt x="0" y="2880"/>
                    <a:pt x="513" y="4593"/>
                  </a:cubicBezTo>
                  <a:cubicBezTo>
                    <a:pt x="785" y="5554"/>
                    <a:pt x="1441" y="6307"/>
                    <a:pt x="2242" y="6739"/>
                  </a:cubicBezTo>
                  <a:cubicBezTo>
                    <a:pt x="2979" y="7139"/>
                    <a:pt x="3635" y="7716"/>
                    <a:pt x="4116" y="8420"/>
                  </a:cubicBezTo>
                  <a:lnTo>
                    <a:pt x="4244" y="8629"/>
                  </a:lnTo>
                  <a:lnTo>
                    <a:pt x="6934" y="7668"/>
                  </a:lnTo>
                  <a:lnTo>
                    <a:pt x="6918" y="7428"/>
                  </a:lnTo>
                  <a:cubicBezTo>
                    <a:pt x="6838" y="6563"/>
                    <a:pt x="6966" y="5698"/>
                    <a:pt x="7286" y="4897"/>
                  </a:cubicBezTo>
                  <a:cubicBezTo>
                    <a:pt x="7607" y="4113"/>
                    <a:pt x="7639" y="3232"/>
                    <a:pt x="7334" y="2383"/>
                  </a:cubicBezTo>
                  <a:cubicBezTo>
                    <a:pt x="6803" y="910"/>
                    <a:pt x="5433" y="1"/>
                    <a:pt x="3967" y="1"/>
                  </a:cubicBez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82;p36">
              <a:extLst>
                <a:ext uri="{FF2B5EF4-FFF2-40B4-BE49-F238E27FC236}">
                  <a16:creationId xmlns:a16="http://schemas.microsoft.com/office/drawing/2014/main" id="{E02F3088-F9BA-1048-A45E-4C13F4787B0E}"/>
                </a:ext>
              </a:extLst>
            </p:cNvPr>
            <p:cNvSpPr/>
            <p:nvPr/>
          </p:nvSpPr>
          <p:spPr>
            <a:xfrm>
              <a:off x="6215067" y="1459195"/>
              <a:ext cx="351165" cy="396675"/>
            </a:xfrm>
            <a:custGeom>
              <a:avLst/>
              <a:gdLst/>
              <a:ahLst/>
              <a:cxnLst/>
              <a:rect l="l" t="t" r="r" b="b"/>
              <a:pathLst>
                <a:path w="7639" h="8629" extrusionOk="0">
                  <a:moveTo>
                    <a:pt x="3967" y="1"/>
                  </a:moveTo>
                  <a:cubicBezTo>
                    <a:pt x="3490" y="1"/>
                    <a:pt x="3002" y="97"/>
                    <a:pt x="2530" y="302"/>
                  </a:cubicBezTo>
                  <a:cubicBezTo>
                    <a:pt x="865" y="1022"/>
                    <a:pt x="0" y="2880"/>
                    <a:pt x="513" y="4593"/>
                  </a:cubicBezTo>
                  <a:cubicBezTo>
                    <a:pt x="785" y="5554"/>
                    <a:pt x="1441" y="6307"/>
                    <a:pt x="2242" y="6739"/>
                  </a:cubicBezTo>
                  <a:cubicBezTo>
                    <a:pt x="2979" y="7139"/>
                    <a:pt x="3635" y="7716"/>
                    <a:pt x="4116" y="8420"/>
                  </a:cubicBezTo>
                  <a:lnTo>
                    <a:pt x="4244" y="8629"/>
                  </a:lnTo>
                  <a:lnTo>
                    <a:pt x="6934" y="7668"/>
                  </a:lnTo>
                  <a:lnTo>
                    <a:pt x="6918" y="7428"/>
                  </a:lnTo>
                  <a:cubicBezTo>
                    <a:pt x="6838" y="6563"/>
                    <a:pt x="6966" y="5698"/>
                    <a:pt x="7286" y="4897"/>
                  </a:cubicBezTo>
                  <a:cubicBezTo>
                    <a:pt x="7607" y="4113"/>
                    <a:pt x="7639" y="3232"/>
                    <a:pt x="7334" y="2383"/>
                  </a:cubicBezTo>
                  <a:cubicBezTo>
                    <a:pt x="6803" y="910"/>
                    <a:pt x="5433" y="1"/>
                    <a:pt x="3967" y="1"/>
                  </a:cubicBez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83;p36">
              <a:extLst>
                <a:ext uri="{FF2B5EF4-FFF2-40B4-BE49-F238E27FC236}">
                  <a16:creationId xmlns:a16="http://schemas.microsoft.com/office/drawing/2014/main" id="{2943B793-B6C3-9A46-ABAE-A66C34171C09}"/>
                </a:ext>
              </a:extLst>
            </p:cNvPr>
            <p:cNvSpPr/>
            <p:nvPr/>
          </p:nvSpPr>
          <p:spPr>
            <a:xfrm>
              <a:off x="6340198" y="1617334"/>
              <a:ext cx="158321" cy="202452"/>
            </a:xfrm>
            <a:custGeom>
              <a:avLst/>
              <a:gdLst/>
              <a:ahLst/>
              <a:cxnLst/>
              <a:rect l="l" t="t" r="r" b="b"/>
              <a:pathLst>
                <a:path w="3444" h="4404" fill="none" extrusionOk="0">
                  <a:moveTo>
                    <a:pt x="2146" y="4404"/>
                  </a:moveTo>
                  <a:lnTo>
                    <a:pt x="1" y="1377"/>
                  </a:lnTo>
                  <a:cubicBezTo>
                    <a:pt x="1" y="1377"/>
                    <a:pt x="49" y="753"/>
                    <a:pt x="721" y="865"/>
                  </a:cubicBezTo>
                  <a:cubicBezTo>
                    <a:pt x="1410" y="961"/>
                    <a:pt x="1810" y="2018"/>
                    <a:pt x="1330" y="1842"/>
                  </a:cubicBezTo>
                  <a:cubicBezTo>
                    <a:pt x="849" y="1666"/>
                    <a:pt x="689" y="417"/>
                    <a:pt x="1586" y="240"/>
                  </a:cubicBezTo>
                  <a:cubicBezTo>
                    <a:pt x="2483" y="32"/>
                    <a:pt x="2803" y="2114"/>
                    <a:pt x="2290" y="1714"/>
                  </a:cubicBezTo>
                  <a:cubicBezTo>
                    <a:pt x="1794" y="1313"/>
                    <a:pt x="1890" y="0"/>
                    <a:pt x="2867" y="0"/>
                  </a:cubicBezTo>
                  <a:lnTo>
                    <a:pt x="3443" y="4356"/>
                  </a:lnTo>
                </a:path>
              </a:pathLst>
            </a:custGeom>
            <a:noFill/>
            <a:ln w="5200" cap="flat" cmpd="sng">
              <a:solidFill>
                <a:srgbClr val="FFFFFF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84;p36">
              <a:extLst>
                <a:ext uri="{FF2B5EF4-FFF2-40B4-BE49-F238E27FC236}">
                  <a16:creationId xmlns:a16="http://schemas.microsoft.com/office/drawing/2014/main" id="{48289DE0-6F97-F84D-B5AE-DE4E981CEA30}"/>
                </a:ext>
              </a:extLst>
            </p:cNvPr>
            <p:cNvSpPr/>
            <p:nvPr/>
          </p:nvSpPr>
          <p:spPr>
            <a:xfrm>
              <a:off x="6398350" y="1790045"/>
              <a:ext cx="166411" cy="140806"/>
            </a:xfrm>
            <a:custGeom>
              <a:avLst/>
              <a:gdLst/>
              <a:ahLst/>
              <a:cxnLst/>
              <a:rect l="l" t="t" r="r" b="b"/>
              <a:pathLst>
                <a:path w="3620" h="3063" extrusionOk="0">
                  <a:moveTo>
                    <a:pt x="2306" y="0"/>
                  </a:moveTo>
                  <a:cubicBezTo>
                    <a:pt x="2205" y="0"/>
                    <a:pt x="2103" y="18"/>
                    <a:pt x="2002" y="54"/>
                  </a:cubicBezTo>
                  <a:lnTo>
                    <a:pt x="737" y="519"/>
                  </a:lnTo>
                  <a:cubicBezTo>
                    <a:pt x="257" y="711"/>
                    <a:pt x="1" y="1223"/>
                    <a:pt x="177" y="1704"/>
                  </a:cubicBezTo>
                  <a:lnTo>
                    <a:pt x="449" y="2440"/>
                  </a:lnTo>
                  <a:cubicBezTo>
                    <a:pt x="586" y="2815"/>
                    <a:pt x="928" y="3063"/>
                    <a:pt x="1300" y="3063"/>
                  </a:cubicBezTo>
                  <a:cubicBezTo>
                    <a:pt x="1405" y="3063"/>
                    <a:pt x="1512" y="3043"/>
                    <a:pt x="1618" y="3001"/>
                  </a:cubicBezTo>
                  <a:lnTo>
                    <a:pt x="2883" y="2552"/>
                  </a:lnTo>
                  <a:cubicBezTo>
                    <a:pt x="3363" y="2360"/>
                    <a:pt x="3620" y="1848"/>
                    <a:pt x="3443" y="1367"/>
                  </a:cubicBezTo>
                  <a:lnTo>
                    <a:pt x="3187" y="615"/>
                  </a:lnTo>
                  <a:cubicBezTo>
                    <a:pt x="3048" y="247"/>
                    <a:pt x="2688" y="0"/>
                    <a:pt x="2306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85;p36">
              <a:extLst>
                <a:ext uri="{FF2B5EF4-FFF2-40B4-BE49-F238E27FC236}">
                  <a16:creationId xmlns:a16="http://schemas.microsoft.com/office/drawing/2014/main" id="{4ECF3917-0224-FF40-BA52-233EECE59D3D}"/>
                </a:ext>
              </a:extLst>
            </p:cNvPr>
            <p:cNvSpPr/>
            <p:nvPr/>
          </p:nvSpPr>
          <p:spPr>
            <a:xfrm>
              <a:off x="6369665" y="1761589"/>
              <a:ext cx="206129" cy="148759"/>
            </a:xfrm>
            <a:custGeom>
              <a:avLst/>
              <a:gdLst/>
              <a:ahLst/>
              <a:cxnLst/>
              <a:rect l="l" t="t" r="r" b="b"/>
              <a:pathLst>
                <a:path w="4484" h="3236" extrusionOk="0">
                  <a:moveTo>
                    <a:pt x="3811" y="1"/>
                  </a:moveTo>
                  <a:lnTo>
                    <a:pt x="0" y="1362"/>
                  </a:lnTo>
                  <a:lnTo>
                    <a:pt x="673" y="3236"/>
                  </a:lnTo>
                  <a:lnTo>
                    <a:pt x="4484" y="1858"/>
                  </a:lnTo>
                  <a:lnTo>
                    <a:pt x="3811" y="1"/>
                  </a:ln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86;p36">
              <a:extLst>
                <a:ext uri="{FF2B5EF4-FFF2-40B4-BE49-F238E27FC236}">
                  <a16:creationId xmlns:a16="http://schemas.microsoft.com/office/drawing/2014/main" id="{8B6FFDD6-EC5C-0946-A186-538A731A3174}"/>
                </a:ext>
              </a:extLst>
            </p:cNvPr>
            <p:cNvSpPr/>
            <p:nvPr/>
          </p:nvSpPr>
          <p:spPr>
            <a:xfrm>
              <a:off x="6375549" y="1316962"/>
              <a:ext cx="17698" cy="100169"/>
            </a:xfrm>
            <a:custGeom>
              <a:avLst/>
              <a:gdLst/>
              <a:ahLst/>
              <a:cxnLst/>
              <a:rect l="l" t="t" r="r" b="b"/>
              <a:pathLst>
                <a:path w="385" h="2179" fill="none" extrusionOk="0">
                  <a:moveTo>
                    <a:pt x="384" y="2179"/>
                  </a:moveTo>
                  <a:lnTo>
                    <a:pt x="0" y="1"/>
                  </a:lnTo>
                </a:path>
              </a:pathLst>
            </a:custGeom>
            <a:noFill/>
            <a:ln w="5200" cap="flat" cmpd="sng">
              <a:solidFill>
                <a:srgbClr val="D8CED7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87;p36">
              <a:extLst>
                <a:ext uri="{FF2B5EF4-FFF2-40B4-BE49-F238E27FC236}">
                  <a16:creationId xmlns:a16="http://schemas.microsoft.com/office/drawing/2014/main" id="{13933CE9-59FD-7E46-8D47-81C67EF28E25}"/>
                </a:ext>
              </a:extLst>
            </p:cNvPr>
            <p:cNvSpPr/>
            <p:nvPr/>
          </p:nvSpPr>
          <p:spPr>
            <a:xfrm>
              <a:off x="6183393" y="1395020"/>
              <a:ext cx="83252" cy="81735"/>
            </a:xfrm>
            <a:custGeom>
              <a:avLst/>
              <a:gdLst/>
              <a:ahLst/>
              <a:cxnLst/>
              <a:rect l="l" t="t" r="r" b="b"/>
              <a:pathLst>
                <a:path w="1811" h="1778" fill="none" extrusionOk="0">
                  <a:moveTo>
                    <a:pt x="1810" y="1778"/>
                  </a:moveTo>
                  <a:lnTo>
                    <a:pt x="1" y="0"/>
                  </a:lnTo>
                </a:path>
              </a:pathLst>
            </a:custGeom>
            <a:noFill/>
            <a:ln w="5200" cap="flat" cmpd="sng">
              <a:solidFill>
                <a:srgbClr val="D8CED7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88;p36">
              <a:extLst>
                <a:ext uri="{FF2B5EF4-FFF2-40B4-BE49-F238E27FC236}">
                  <a16:creationId xmlns:a16="http://schemas.microsoft.com/office/drawing/2014/main" id="{6020436F-2777-114D-896F-954F81B0566B}"/>
                </a:ext>
              </a:extLst>
            </p:cNvPr>
            <p:cNvSpPr/>
            <p:nvPr/>
          </p:nvSpPr>
          <p:spPr>
            <a:xfrm>
              <a:off x="6084741" y="1624689"/>
              <a:ext cx="95020" cy="7401"/>
            </a:xfrm>
            <a:custGeom>
              <a:avLst/>
              <a:gdLst/>
              <a:ahLst/>
              <a:cxnLst/>
              <a:rect l="l" t="t" r="r" b="b"/>
              <a:pathLst>
                <a:path w="2067" h="161" fill="none" extrusionOk="0">
                  <a:moveTo>
                    <a:pt x="2067" y="0"/>
                  </a:moveTo>
                  <a:lnTo>
                    <a:pt x="1" y="160"/>
                  </a:lnTo>
                </a:path>
              </a:pathLst>
            </a:custGeom>
            <a:noFill/>
            <a:ln w="5200" cap="flat" cmpd="sng">
              <a:solidFill>
                <a:srgbClr val="D8CED7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89;p36">
              <a:extLst>
                <a:ext uri="{FF2B5EF4-FFF2-40B4-BE49-F238E27FC236}">
                  <a16:creationId xmlns:a16="http://schemas.microsoft.com/office/drawing/2014/main" id="{06D7D9D1-954C-3745-AB73-68D8C1C24A5B}"/>
                </a:ext>
              </a:extLst>
            </p:cNvPr>
            <p:cNvSpPr/>
            <p:nvPr/>
          </p:nvSpPr>
          <p:spPr>
            <a:xfrm>
              <a:off x="6530101" y="1392814"/>
              <a:ext cx="42752" cy="78793"/>
            </a:xfrm>
            <a:custGeom>
              <a:avLst/>
              <a:gdLst/>
              <a:ahLst/>
              <a:cxnLst/>
              <a:rect l="l" t="t" r="r" b="b"/>
              <a:pathLst>
                <a:path w="930" h="1714" fill="none" extrusionOk="0">
                  <a:moveTo>
                    <a:pt x="1" y="1714"/>
                  </a:moveTo>
                  <a:lnTo>
                    <a:pt x="930" y="0"/>
                  </a:lnTo>
                </a:path>
              </a:pathLst>
            </a:custGeom>
            <a:noFill/>
            <a:ln w="5200" cap="flat" cmpd="sng">
              <a:solidFill>
                <a:srgbClr val="D8CED7"/>
              </a:solidFill>
              <a:prstDash val="solid"/>
              <a:miter lim="1601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90;p36">
              <a:extLst>
                <a:ext uri="{FF2B5EF4-FFF2-40B4-BE49-F238E27FC236}">
                  <a16:creationId xmlns:a16="http://schemas.microsoft.com/office/drawing/2014/main" id="{18D8BE09-69FF-DF4E-8FC3-DD19306DBE0B}"/>
                </a:ext>
              </a:extLst>
            </p:cNvPr>
            <p:cNvSpPr/>
            <p:nvPr/>
          </p:nvSpPr>
          <p:spPr>
            <a:xfrm>
              <a:off x="7837493" y="1796940"/>
              <a:ext cx="733221" cy="410052"/>
            </a:xfrm>
            <a:custGeom>
              <a:avLst/>
              <a:gdLst/>
              <a:ahLst/>
              <a:cxnLst/>
              <a:rect l="l" t="t" r="r" b="b"/>
              <a:pathLst>
                <a:path w="15950" h="8920" extrusionOk="0">
                  <a:moveTo>
                    <a:pt x="2370" y="0"/>
                  </a:moveTo>
                  <a:cubicBezTo>
                    <a:pt x="1922" y="0"/>
                    <a:pt x="1490" y="353"/>
                    <a:pt x="1410" y="801"/>
                  </a:cubicBezTo>
                  <a:lnTo>
                    <a:pt x="81" y="8119"/>
                  </a:lnTo>
                  <a:cubicBezTo>
                    <a:pt x="0" y="8536"/>
                    <a:pt x="305" y="8920"/>
                    <a:pt x="737" y="8920"/>
                  </a:cubicBezTo>
                  <a:lnTo>
                    <a:pt x="13596" y="8920"/>
                  </a:lnTo>
                  <a:cubicBezTo>
                    <a:pt x="14028" y="8920"/>
                    <a:pt x="14476" y="8568"/>
                    <a:pt x="14557" y="8119"/>
                  </a:cubicBezTo>
                  <a:lnTo>
                    <a:pt x="15870" y="801"/>
                  </a:lnTo>
                  <a:cubicBezTo>
                    <a:pt x="15950" y="353"/>
                    <a:pt x="15661" y="0"/>
                    <a:pt x="15213" y="0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91;p36">
              <a:extLst>
                <a:ext uri="{FF2B5EF4-FFF2-40B4-BE49-F238E27FC236}">
                  <a16:creationId xmlns:a16="http://schemas.microsoft.com/office/drawing/2014/main" id="{476B2ABB-BB96-8149-B398-70410CD4806A}"/>
                </a:ext>
              </a:extLst>
            </p:cNvPr>
            <p:cNvSpPr/>
            <p:nvPr/>
          </p:nvSpPr>
          <p:spPr>
            <a:xfrm>
              <a:off x="8277703" y="1962250"/>
              <a:ext cx="89136" cy="77000"/>
            </a:xfrm>
            <a:custGeom>
              <a:avLst/>
              <a:gdLst/>
              <a:ahLst/>
              <a:cxnLst/>
              <a:rect l="l" t="t" r="r" b="b"/>
              <a:pathLst>
                <a:path w="1939" h="1675" extrusionOk="0">
                  <a:moveTo>
                    <a:pt x="1125" y="1"/>
                  </a:moveTo>
                  <a:cubicBezTo>
                    <a:pt x="897" y="1"/>
                    <a:pt x="653" y="93"/>
                    <a:pt x="449" y="280"/>
                  </a:cubicBezTo>
                  <a:cubicBezTo>
                    <a:pt x="80" y="616"/>
                    <a:pt x="0" y="1144"/>
                    <a:pt x="289" y="1465"/>
                  </a:cubicBezTo>
                  <a:cubicBezTo>
                    <a:pt x="422" y="1605"/>
                    <a:pt x="607" y="1674"/>
                    <a:pt x="803" y="1674"/>
                  </a:cubicBezTo>
                  <a:cubicBezTo>
                    <a:pt x="1032" y="1674"/>
                    <a:pt x="1276" y="1581"/>
                    <a:pt x="1474" y="1401"/>
                  </a:cubicBezTo>
                  <a:cubicBezTo>
                    <a:pt x="1858" y="1064"/>
                    <a:pt x="1938" y="536"/>
                    <a:pt x="1650" y="216"/>
                  </a:cubicBezTo>
                  <a:cubicBezTo>
                    <a:pt x="1514" y="73"/>
                    <a:pt x="1326" y="1"/>
                    <a:pt x="1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92;p36">
              <a:extLst>
                <a:ext uri="{FF2B5EF4-FFF2-40B4-BE49-F238E27FC236}">
                  <a16:creationId xmlns:a16="http://schemas.microsoft.com/office/drawing/2014/main" id="{415B3302-B86C-1E46-83F6-B05B52F91B2D}"/>
                </a:ext>
              </a:extLst>
            </p:cNvPr>
            <p:cNvSpPr/>
            <p:nvPr/>
          </p:nvSpPr>
          <p:spPr>
            <a:xfrm>
              <a:off x="8159928" y="1962526"/>
              <a:ext cx="89090" cy="76954"/>
            </a:xfrm>
            <a:custGeom>
              <a:avLst/>
              <a:gdLst/>
              <a:ahLst/>
              <a:cxnLst/>
              <a:rect l="l" t="t" r="r" b="b"/>
              <a:pathLst>
                <a:path w="1938" h="1674" extrusionOk="0">
                  <a:moveTo>
                    <a:pt x="1135" y="0"/>
                  </a:moveTo>
                  <a:cubicBezTo>
                    <a:pt x="907" y="0"/>
                    <a:pt x="663" y="93"/>
                    <a:pt x="465" y="274"/>
                  </a:cubicBezTo>
                  <a:cubicBezTo>
                    <a:pt x="80" y="626"/>
                    <a:pt x="0" y="1154"/>
                    <a:pt x="289" y="1459"/>
                  </a:cubicBezTo>
                  <a:cubicBezTo>
                    <a:pt x="424" y="1602"/>
                    <a:pt x="612" y="1674"/>
                    <a:pt x="814" y="1674"/>
                  </a:cubicBezTo>
                  <a:cubicBezTo>
                    <a:pt x="1041" y="1674"/>
                    <a:pt x="1286" y="1582"/>
                    <a:pt x="1490" y="1395"/>
                  </a:cubicBezTo>
                  <a:cubicBezTo>
                    <a:pt x="1858" y="1058"/>
                    <a:pt x="1938" y="530"/>
                    <a:pt x="1650" y="210"/>
                  </a:cubicBezTo>
                  <a:cubicBezTo>
                    <a:pt x="1516" y="69"/>
                    <a:pt x="1332" y="0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93;p36">
              <a:extLst>
                <a:ext uri="{FF2B5EF4-FFF2-40B4-BE49-F238E27FC236}">
                  <a16:creationId xmlns:a16="http://schemas.microsoft.com/office/drawing/2014/main" id="{4A00516F-77FC-9B4B-B446-976EAD2FE463}"/>
                </a:ext>
              </a:extLst>
            </p:cNvPr>
            <p:cNvSpPr/>
            <p:nvPr/>
          </p:nvSpPr>
          <p:spPr>
            <a:xfrm>
              <a:off x="8042888" y="1962250"/>
              <a:ext cx="89090" cy="77000"/>
            </a:xfrm>
            <a:custGeom>
              <a:avLst/>
              <a:gdLst/>
              <a:ahLst/>
              <a:cxnLst/>
              <a:rect l="l" t="t" r="r" b="b"/>
              <a:pathLst>
                <a:path w="1938" h="1675" extrusionOk="0">
                  <a:moveTo>
                    <a:pt x="1126" y="1"/>
                  </a:moveTo>
                  <a:cubicBezTo>
                    <a:pt x="900" y="1"/>
                    <a:pt x="660" y="93"/>
                    <a:pt x="465" y="280"/>
                  </a:cubicBezTo>
                  <a:cubicBezTo>
                    <a:pt x="80" y="616"/>
                    <a:pt x="0" y="1144"/>
                    <a:pt x="288" y="1465"/>
                  </a:cubicBezTo>
                  <a:cubicBezTo>
                    <a:pt x="422" y="1605"/>
                    <a:pt x="606" y="1674"/>
                    <a:pt x="805" y="1674"/>
                  </a:cubicBezTo>
                  <a:cubicBezTo>
                    <a:pt x="1035" y="1674"/>
                    <a:pt x="1283" y="1581"/>
                    <a:pt x="1489" y="1401"/>
                  </a:cubicBezTo>
                  <a:cubicBezTo>
                    <a:pt x="1858" y="1048"/>
                    <a:pt x="1938" y="520"/>
                    <a:pt x="1650" y="216"/>
                  </a:cubicBezTo>
                  <a:cubicBezTo>
                    <a:pt x="1514" y="73"/>
                    <a:pt x="1326" y="1"/>
                    <a:pt x="11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94;p36">
              <a:extLst>
                <a:ext uri="{FF2B5EF4-FFF2-40B4-BE49-F238E27FC236}">
                  <a16:creationId xmlns:a16="http://schemas.microsoft.com/office/drawing/2014/main" id="{0DA10376-56CC-924E-BFBD-FD82CEDDDF2E}"/>
                </a:ext>
              </a:extLst>
            </p:cNvPr>
            <p:cNvSpPr/>
            <p:nvPr/>
          </p:nvSpPr>
          <p:spPr>
            <a:xfrm>
              <a:off x="7984735" y="2174588"/>
              <a:ext cx="205394" cy="131796"/>
            </a:xfrm>
            <a:custGeom>
              <a:avLst/>
              <a:gdLst/>
              <a:ahLst/>
              <a:cxnLst/>
              <a:rect l="l" t="t" r="r" b="b"/>
              <a:pathLst>
                <a:path w="4468" h="2867" extrusionOk="0">
                  <a:moveTo>
                    <a:pt x="801" y="0"/>
                  </a:moveTo>
                  <a:lnTo>
                    <a:pt x="0" y="2867"/>
                  </a:lnTo>
                  <a:lnTo>
                    <a:pt x="4468" y="208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95;p36">
              <a:extLst>
                <a:ext uri="{FF2B5EF4-FFF2-40B4-BE49-F238E27FC236}">
                  <a16:creationId xmlns:a16="http://schemas.microsoft.com/office/drawing/2014/main" id="{038E738C-4CFB-FE42-AFA4-7DF0F1329483}"/>
                </a:ext>
              </a:extLst>
            </p:cNvPr>
            <p:cNvSpPr/>
            <p:nvPr/>
          </p:nvSpPr>
          <p:spPr>
            <a:xfrm>
              <a:off x="5268403" y="1746143"/>
              <a:ext cx="733222" cy="410052"/>
            </a:xfrm>
            <a:custGeom>
              <a:avLst/>
              <a:gdLst/>
              <a:ahLst/>
              <a:cxnLst/>
              <a:rect l="l" t="t" r="r" b="b"/>
              <a:pathLst>
                <a:path w="15950" h="8920" extrusionOk="0">
                  <a:moveTo>
                    <a:pt x="737" y="1"/>
                  </a:moveTo>
                  <a:cubicBezTo>
                    <a:pt x="304" y="1"/>
                    <a:pt x="0" y="353"/>
                    <a:pt x="80" y="801"/>
                  </a:cubicBezTo>
                  <a:lnTo>
                    <a:pt x="1409" y="8119"/>
                  </a:lnTo>
                  <a:cubicBezTo>
                    <a:pt x="1473" y="8568"/>
                    <a:pt x="1922" y="8920"/>
                    <a:pt x="2370" y="8920"/>
                  </a:cubicBezTo>
                  <a:lnTo>
                    <a:pt x="15213" y="8920"/>
                  </a:lnTo>
                  <a:cubicBezTo>
                    <a:pt x="15677" y="8920"/>
                    <a:pt x="15949" y="8568"/>
                    <a:pt x="15869" y="8119"/>
                  </a:cubicBezTo>
                  <a:lnTo>
                    <a:pt x="14556" y="801"/>
                  </a:lnTo>
                  <a:cubicBezTo>
                    <a:pt x="14476" y="353"/>
                    <a:pt x="14028" y="1"/>
                    <a:pt x="13595" y="1"/>
                  </a:cubicBez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96;p36">
              <a:extLst>
                <a:ext uri="{FF2B5EF4-FFF2-40B4-BE49-F238E27FC236}">
                  <a16:creationId xmlns:a16="http://schemas.microsoft.com/office/drawing/2014/main" id="{ECD564F4-B287-1347-9CC9-C53133EA7756}"/>
                </a:ext>
              </a:extLst>
            </p:cNvPr>
            <p:cNvSpPr/>
            <p:nvPr/>
          </p:nvSpPr>
          <p:spPr>
            <a:xfrm>
              <a:off x="5473751" y="1912556"/>
              <a:ext cx="88400" cy="77230"/>
            </a:xfrm>
            <a:custGeom>
              <a:avLst/>
              <a:gdLst/>
              <a:ahLst/>
              <a:cxnLst/>
              <a:rect l="l" t="t" r="r" b="b"/>
              <a:pathLst>
                <a:path w="1923" h="1680" extrusionOk="0">
                  <a:moveTo>
                    <a:pt x="798" y="1"/>
                  </a:moveTo>
                  <a:cubicBezTo>
                    <a:pt x="597" y="1"/>
                    <a:pt x="408" y="73"/>
                    <a:pt x="273" y="224"/>
                  </a:cubicBezTo>
                  <a:cubicBezTo>
                    <a:pt x="1" y="528"/>
                    <a:pt x="65" y="1056"/>
                    <a:pt x="449" y="1409"/>
                  </a:cubicBezTo>
                  <a:cubicBezTo>
                    <a:pt x="645" y="1587"/>
                    <a:pt x="890" y="1680"/>
                    <a:pt x="1117" y="1680"/>
                  </a:cubicBezTo>
                  <a:cubicBezTo>
                    <a:pt x="1319" y="1680"/>
                    <a:pt x="1506" y="1607"/>
                    <a:pt x="1634" y="1457"/>
                  </a:cubicBezTo>
                  <a:cubicBezTo>
                    <a:pt x="1922" y="1153"/>
                    <a:pt x="1842" y="624"/>
                    <a:pt x="1474" y="272"/>
                  </a:cubicBezTo>
                  <a:cubicBezTo>
                    <a:pt x="1270" y="93"/>
                    <a:pt x="1026" y="1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97;p36">
              <a:extLst>
                <a:ext uri="{FF2B5EF4-FFF2-40B4-BE49-F238E27FC236}">
                  <a16:creationId xmlns:a16="http://schemas.microsoft.com/office/drawing/2014/main" id="{3BA3C5EE-D925-2C40-AC59-FE8C29C086F2}"/>
                </a:ext>
              </a:extLst>
            </p:cNvPr>
            <p:cNvSpPr/>
            <p:nvPr/>
          </p:nvSpPr>
          <p:spPr>
            <a:xfrm>
              <a:off x="5591573" y="1912464"/>
              <a:ext cx="88354" cy="76954"/>
            </a:xfrm>
            <a:custGeom>
              <a:avLst/>
              <a:gdLst/>
              <a:ahLst/>
              <a:cxnLst/>
              <a:rect l="l" t="t" r="r" b="b"/>
              <a:pathLst>
                <a:path w="1922" h="1674" extrusionOk="0">
                  <a:moveTo>
                    <a:pt x="788" y="0"/>
                  </a:moveTo>
                  <a:cubicBezTo>
                    <a:pt x="590" y="0"/>
                    <a:pt x="406" y="69"/>
                    <a:pt x="272" y="210"/>
                  </a:cubicBezTo>
                  <a:cubicBezTo>
                    <a:pt x="0" y="530"/>
                    <a:pt x="64" y="1058"/>
                    <a:pt x="448" y="1395"/>
                  </a:cubicBezTo>
                  <a:cubicBezTo>
                    <a:pt x="644" y="1582"/>
                    <a:pt x="884" y="1674"/>
                    <a:pt x="1110" y="1674"/>
                  </a:cubicBezTo>
                  <a:cubicBezTo>
                    <a:pt x="1310" y="1674"/>
                    <a:pt x="1498" y="1602"/>
                    <a:pt x="1633" y="1459"/>
                  </a:cubicBezTo>
                  <a:cubicBezTo>
                    <a:pt x="1922" y="1139"/>
                    <a:pt x="1842" y="610"/>
                    <a:pt x="1473" y="274"/>
                  </a:cubicBezTo>
                  <a:cubicBezTo>
                    <a:pt x="1267" y="93"/>
                    <a:pt x="1019" y="0"/>
                    <a:pt x="7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98;p36">
              <a:extLst>
                <a:ext uri="{FF2B5EF4-FFF2-40B4-BE49-F238E27FC236}">
                  <a16:creationId xmlns:a16="http://schemas.microsoft.com/office/drawing/2014/main" id="{67F60622-4D54-3141-8C74-9E70449E1D7A}"/>
                </a:ext>
              </a:extLst>
            </p:cNvPr>
            <p:cNvSpPr/>
            <p:nvPr/>
          </p:nvSpPr>
          <p:spPr>
            <a:xfrm>
              <a:off x="5708613" y="1912648"/>
              <a:ext cx="88354" cy="77138"/>
            </a:xfrm>
            <a:custGeom>
              <a:avLst/>
              <a:gdLst/>
              <a:ahLst/>
              <a:cxnLst/>
              <a:rect l="l" t="t" r="r" b="b"/>
              <a:pathLst>
                <a:path w="1922" h="1678" extrusionOk="0">
                  <a:moveTo>
                    <a:pt x="791" y="0"/>
                  </a:moveTo>
                  <a:cubicBezTo>
                    <a:pt x="592" y="0"/>
                    <a:pt x="406" y="73"/>
                    <a:pt x="272" y="222"/>
                  </a:cubicBezTo>
                  <a:cubicBezTo>
                    <a:pt x="0" y="526"/>
                    <a:pt x="64" y="1054"/>
                    <a:pt x="448" y="1407"/>
                  </a:cubicBezTo>
                  <a:cubicBezTo>
                    <a:pt x="644" y="1585"/>
                    <a:pt x="884" y="1678"/>
                    <a:pt x="1110" y="1678"/>
                  </a:cubicBezTo>
                  <a:cubicBezTo>
                    <a:pt x="1310" y="1678"/>
                    <a:pt x="1498" y="1605"/>
                    <a:pt x="1633" y="1455"/>
                  </a:cubicBezTo>
                  <a:cubicBezTo>
                    <a:pt x="1922" y="1151"/>
                    <a:pt x="1842" y="622"/>
                    <a:pt x="1473" y="286"/>
                  </a:cubicBezTo>
                  <a:cubicBezTo>
                    <a:pt x="1267" y="97"/>
                    <a:pt x="1020" y="0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99;p36">
              <a:extLst>
                <a:ext uri="{FF2B5EF4-FFF2-40B4-BE49-F238E27FC236}">
                  <a16:creationId xmlns:a16="http://schemas.microsoft.com/office/drawing/2014/main" id="{DCE21B26-986F-7C41-9534-EC81D0EA35BE}"/>
                </a:ext>
              </a:extLst>
            </p:cNvPr>
            <p:cNvSpPr/>
            <p:nvPr/>
          </p:nvSpPr>
          <p:spPr>
            <a:xfrm>
              <a:off x="5757158" y="2125997"/>
              <a:ext cx="163469" cy="125912"/>
            </a:xfrm>
            <a:custGeom>
              <a:avLst/>
              <a:gdLst/>
              <a:ahLst/>
              <a:cxnLst/>
              <a:rect l="l" t="t" r="r" b="b"/>
              <a:pathLst>
                <a:path w="3556" h="2739" extrusionOk="0">
                  <a:moveTo>
                    <a:pt x="3556" y="0"/>
                  </a:moveTo>
                  <a:lnTo>
                    <a:pt x="1" y="177"/>
                  </a:lnTo>
                  <a:lnTo>
                    <a:pt x="690" y="2739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890;p60">
            <a:extLst>
              <a:ext uri="{FF2B5EF4-FFF2-40B4-BE49-F238E27FC236}">
                <a16:creationId xmlns:a16="http://schemas.microsoft.com/office/drawing/2014/main" id="{1521DF4C-B56C-2B48-847B-A8FC85E9C509}"/>
              </a:ext>
            </a:extLst>
          </p:cNvPr>
          <p:cNvGrpSpPr/>
          <p:nvPr/>
        </p:nvGrpSpPr>
        <p:grpSpPr>
          <a:xfrm>
            <a:off x="200073" y="1508815"/>
            <a:ext cx="2803915" cy="1367077"/>
            <a:chOff x="-15505" y="754071"/>
            <a:chExt cx="2803915" cy="1367077"/>
          </a:xfrm>
        </p:grpSpPr>
        <p:sp>
          <p:nvSpPr>
            <p:cNvPr id="218" name="Google Shape;2891;p60">
              <a:extLst>
                <a:ext uri="{FF2B5EF4-FFF2-40B4-BE49-F238E27FC236}">
                  <a16:creationId xmlns:a16="http://schemas.microsoft.com/office/drawing/2014/main" id="{60CAE343-167F-4E4D-8DD2-23AB90A405D1}"/>
                </a:ext>
              </a:extLst>
            </p:cNvPr>
            <p:cNvSpPr/>
            <p:nvPr/>
          </p:nvSpPr>
          <p:spPr>
            <a:xfrm>
              <a:off x="158625" y="754071"/>
              <a:ext cx="2483100" cy="1367077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892;p60">
              <a:extLst>
                <a:ext uri="{FF2B5EF4-FFF2-40B4-BE49-F238E27FC236}">
                  <a16:creationId xmlns:a16="http://schemas.microsoft.com/office/drawing/2014/main" id="{7BF237BB-AC73-114B-983C-9B316B8D0E8B}"/>
                </a:ext>
              </a:extLst>
            </p:cNvPr>
            <p:cNvGrpSpPr/>
            <p:nvPr/>
          </p:nvGrpSpPr>
          <p:grpSpPr>
            <a:xfrm>
              <a:off x="-15505" y="855210"/>
              <a:ext cx="2803915" cy="925328"/>
              <a:chOff x="-15505" y="933754"/>
              <a:chExt cx="2803915" cy="925328"/>
            </a:xfrm>
          </p:grpSpPr>
          <p:sp>
            <p:nvSpPr>
              <p:cNvPr id="220" name="Google Shape;2893;p60">
                <a:extLst>
                  <a:ext uri="{FF2B5EF4-FFF2-40B4-BE49-F238E27FC236}">
                    <a16:creationId xmlns:a16="http://schemas.microsoft.com/office/drawing/2014/main" id="{17A1D328-23FE-C74A-8B80-2439BA09267C}"/>
                  </a:ext>
                </a:extLst>
              </p:cNvPr>
              <p:cNvSpPr txBox="1"/>
              <p:nvPr/>
            </p:nvSpPr>
            <p:spPr>
              <a:xfrm>
                <a:off x="265353" y="933754"/>
                <a:ext cx="2242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Problem Statement</a:t>
                </a:r>
                <a:endParaRPr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1" name="Google Shape;2894;p60">
                <a:extLst>
                  <a:ext uri="{FF2B5EF4-FFF2-40B4-BE49-F238E27FC236}">
                    <a16:creationId xmlns:a16="http://schemas.microsoft.com/office/drawing/2014/main" id="{B5622471-C8E2-6E40-B531-CEC0AA1B1638}"/>
                  </a:ext>
                </a:extLst>
              </p:cNvPr>
              <p:cNvSpPr txBox="1"/>
              <p:nvPr/>
            </p:nvSpPr>
            <p:spPr>
              <a:xfrm>
                <a:off x="-15505" y="1286082"/>
                <a:ext cx="2803915" cy="5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SG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Analyse company performance in terms of </a:t>
                </a:r>
              </a:p>
              <a:p>
                <a:pPr lvl="0" algn="ctr"/>
                <a:r>
                  <a:rPr lang="en-SG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Ratings</a:t>
                </a:r>
                <a:r>
                  <a:rPr lang="en-SG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&amp; </a:t>
                </a:r>
                <a:r>
                  <a:rPr lang="en-SG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Employees Happiness</a:t>
                </a:r>
                <a:endParaRPr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23" name="Google Shape;2895;p60">
            <a:extLst>
              <a:ext uri="{FF2B5EF4-FFF2-40B4-BE49-F238E27FC236}">
                <a16:creationId xmlns:a16="http://schemas.microsoft.com/office/drawing/2014/main" id="{0731A5C0-9CD7-0546-95E5-4490700FAD70}"/>
              </a:ext>
            </a:extLst>
          </p:cNvPr>
          <p:cNvGrpSpPr/>
          <p:nvPr/>
        </p:nvGrpSpPr>
        <p:grpSpPr>
          <a:xfrm>
            <a:off x="6165878" y="455368"/>
            <a:ext cx="2483100" cy="1086300"/>
            <a:chOff x="6203700" y="977324"/>
            <a:chExt cx="2483100" cy="1086300"/>
          </a:xfrm>
          <a:solidFill>
            <a:schemeClr val="bg1">
              <a:lumMod val="65000"/>
            </a:schemeClr>
          </a:solidFill>
        </p:grpSpPr>
        <p:sp>
          <p:nvSpPr>
            <p:cNvPr id="224" name="Google Shape;2896;p60">
              <a:extLst>
                <a:ext uri="{FF2B5EF4-FFF2-40B4-BE49-F238E27FC236}">
                  <a16:creationId xmlns:a16="http://schemas.microsoft.com/office/drawing/2014/main" id="{EEEBFA21-0D80-B94E-B04E-D4937BAC9386}"/>
                </a:ext>
              </a:extLst>
            </p:cNvPr>
            <p:cNvSpPr/>
            <p:nvPr/>
          </p:nvSpPr>
          <p:spPr>
            <a:xfrm>
              <a:off x="6203700" y="977324"/>
              <a:ext cx="2483100" cy="10863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" name="Google Shape;2897;p60">
              <a:extLst>
                <a:ext uri="{FF2B5EF4-FFF2-40B4-BE49-F238E27FC236}">
                  <a16:creationId xmlns:a16="http://schemas.microsoft.com/office/drawing/2014/main" id="{7ED49360-AA45-7B4A-A577-24C356E40C4D}"/>
                </a:ext>
              </a:extLst>
            </p:cNvPr>
            <p:cNvGrpSpPr/>
            <p:nvPr/>
          </p:nvGrpSpPr>
          <p:grpSpPr>
            <a:xfrm>
              <a:off x="6319888" y="1091882"/>
              <a:ext cx="2246413" cy="857184"/>
              <a:chOff x="6319888" y="1004850"/>
              <a:chExt cx="2246413" cy="857184"/>
            </a:xfrm>
            <a:grpFill/>
          </p:grpSpPr>
          <p:sp>
            <p:nvSpPr>
              <p:cNvPr id="226" name="Google Shape;2898;p60">
                <a:extLst>
                  <a:ext uri="{FF2B5EF4-FFF2-40B4-BE49-F238E27FC236}">
                    <a16:creationId xmlns:a16="http://schemas.microsoft.com/office/drawing/2014/main" id="{C0295FBB-892D-884B-91FD-E9F189AE9043}"/>
                  </a:ext>
                </a:extLst>
              </p:cNvPr>
              <p:cNvSpPr txBox="1"/>
              <p:nvPr/>
            </p:nvSpPr>
            <p:spPr>
              <a:xfrm>
                <a:off x="6319888" y="1004850"/>
                <a:ext cx="2242200" cy="331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Prediction</a:t>
                </a:r>
                <a:endParaRPr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7" name="Google Shape;2899;p60">
                <a:extLst>
                  <a:ext uri="{FF2B5EF4-FFF2-40B4-BE49-F238E27FC236}">
                    <a16:creationId xmlns:a16="http://schemas.microsoft.com/office/drawing/2014/main" id="{75E8B74B-8132-4F44-B362-C23B39D98C20}"/>
                  </a:ext>
                </a:extLst>
              </p:cNvPr>
              <p:cNvSpPr txBox="1"/>
              <p:nvPr/>
            </p:nvSpPr>
            <p:spPr>
              <a:xfrm>
                <a:off x="6324100" y="1289034"/>
                <a:ext cx="2242200" cy="573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28" name="Google Shape;2900;p60">
            <a:extLst>
              <a:ext uri="{FF2B5EF4-FFF2-40B4-BE49-F238E27FC236}">
                <a16:creationId xmlns:a16="http://schemas.microsoft.com/office/drawing/2014/main" id="{B42C9635-AE01-E346-B5AC-9388D30AFC93}"/>
              </a:ext>
            </a:extLst>
          </p:cNvPr>
          <p:cNvGrpSpPr/>
          <p:nvPr/>
        </p:nvGrpSpPr>
        <p:grpSpPr>
          <a:xfrm>
            <a:off x="6053458" y="3318556"/>
            <a:ext cx="2708015" cy="1086300"/>
            <a:chOff x="6091280" y="3645773"/>
            <a:chExt cx="2708015" cy="1086300"/>
          </a:xfrm>
        </p:grpSpPr>
        <p:sp>
          <p:nvSpPr>
            <p:cNvPr id="229" name="Google Shape;2901;p60">
              <a:extLst>
                <a:ext uri="{FF2B5EF4-FFF2-40B4-BE49-F238E27FC236}">
                  <a16:creationId xmlns:a16="http://schemas.microsoft.com/office/drawing/2014/main" id="{EDC4991B-F245-1649-8AA9-7ABA78751157}"/>
                </a:ext>
              </a:extLst>
            </p:cNvPr>
            <p:cNvSpPr/>
            <p:nvPr/>
          </p:nvSpPr>
          <p:spPr>
            <a:xfrm>
              <a:off x="6203700" y="3645773"/>
              <a:ext cx="2483100" cy="1086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" name="Google Shape;2902;p60">
              <a:extLst>
                <a:ext uri="{FF2B5EF4-FFF2-40B4-BE49-F238E27FC236}">
                  <a16:creationId xmlns:a16="http://schemas.microsoft.com/office/drawing/2014/main" id="{1D61D4BC-9783-0549-9E14-C084CEF90C2C}"/>
                </a:ext>
              </a:extLst>
            </p:cNvPr>
            <p:cNvGrpSpPr/>
            <p:nvPr/>
          </p:nvGrpSpPr>
          <p:grpSpPr>
            <a:xfrm>
              <a:off x="6091280" y="3760332"/>
              <a:ext cx="2708015" cy="865335"/>
              <a:chOff x="6091280" y="3673275"/>
              <a:chExt cx="2708015" cy="865335"/>
            </a:xfrm>
          </p:grpSpPr>
          <p:sp>
            <p:nvSpPr>
              <p:cNvPr id="231" name="Google Shape;2903;p60">
                <a:extLst>
                  <a:ext uri="{FF2B5EF4-FFF2-40B4-BE49-F238E27FC236}">
                    <a16:creationId xmlns:a16="http://schemas.microsoft.com/office/drawing/2014/main" id="{0C33F800-AB0C-6C44-8327-EACA75A7A3B1}"/>
                  </a:ext>
                </a:extLst>
              </p:cNvPr>
              <p:cNvSpPr txBox="1"/>
              <p:nvPr/>
            </p:nvSpPr>
            <p:spPr>
              <a:xfrm>
                <a:off x="6320063" y="3673275"/>
                <a:ext cx="2242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Recommendation</a:t>
                </a:r>
                <a:endParaRPr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2" name="Google Shape;2904;p60">
                <a:extLst>
                  <a:ext uri="{FF2B5EF4-FFF2-40B4-BE49-F238E27FC236}">
                    <a16:creationId xmlns:a16="http://schemas.microsoft.com/office/drawing/2014/main" id="{762A76B1-1D0F-D146-A3E6-D25D6BD8FD59}"/>
                  </a:ext>
                </a:extLst>
              </p:cNvPr>
              <p:cNvSpPr txBox="1"/>
              <p:nvPr/>
            </p:nvSpPr>
            <p:spPr>
              <a:xfrm>
                <a:off x="6091280" y="3965610"/>
                <a:ext cx="2708015" cy="5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SG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Find anomalies companies for company rating to advise them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3" name="Google Shape;2905;p60">
            <a:extLst>
              <a:ext uri="{FF2B5EF4-FFF2-40B4-BE49-F238E27FC236}">
                <a16:creationId xmlns:a16="http://schemas.microsoft.com/office/drawing/2014/main" id="{D84003E3-4080-104A-B680-93F1EEFDBF4F}"/>
              </a:ext>
            </a:extLst>
          </p:cNvPr>
          <p:cNvGrpSpPr/>
          <p:nvPr/>
        </p:nvGrpSpPr>
        <p:grpSpPr>
          <a:xfrm>
            <a:off x="6165878" y="1891197"/>
            <a:ext cx="2505925" cy="1086300"/>
            <a:chOff x="6203700" y="2312273"/>
            <a:chExt cx="2505925" cy="1086300"/>
          </a:xfrm>
        </p:grpSpPr>
        <p:sp>
          <p:nvSpPr>
            <p:cNvPr id="234" name="Google Shape;2906;p60">
              <a:extLst>
                <a:ext uri="{FF2B5EF4-FFF2-40B4-BE49-F238E27FC236}">
                  <a16:creationId xmlns:a16="http://schemas.microsoft.com/office/drawing/2014/main" id="{46FCC837-9337-474E-8823-4C1689D8C8D5}"/>
                </a:ext>
              </a:extLst>
            </p:cNvPr>
            <p:cNvSpPr/>
            <p:nvPr/>
          </p:nvSpPr>
          <p:spPr>
            <a:xfrm>
              <a:off x="6203700" y="2312273"/>
              <a:ext cx="2483100" cy="1086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907;p60">
              <a:extLst>
                <a:ext uri="{FF2B5EF4-FFF2-40B4-BE49-F238E27FC236}">
                  <a16:creationId xmlns:a16="http://schemas.microsoft.com/office/drawing/2014/main" id="{02288BCB-7C6E-BC4D-92C1-817F73A87861}"/>
                </a:ext>
              </a:extLst>
            </p:cNvPr>
            <p:cNvGrpSpPr/>
            <p:nvPr/>
          </p:nvGrpSpPr>
          <p:grpSpPr>
            <a:xfrm>
              <a:off x="6203700" y="2426832"/>
              <a:ext cx="2505925" cy="848353"/>
              <a:chOff x="6203700" y="2339775"/>
              <a:chExt cx="2505925" cy="848353"/>
            </a:xfrm>
          </p:grpSpPr>
          <p:sp>
            <p:nvSpPr>
              <p:cNvPr id="236" name="Google Shape;2908;p60">
                <a:extLst>
                  <a:ext uri="{FF2B5EF4-FFF2-40B4-BE49-F238E27FC236}">
                    <a16:creationId xmlns:a16="http://schemas.microsoft.com/office/drawing/2014/main" id="{6A2C12E9-BA6B-4E46-9E67-7B3FE0A82763}"/>
                  </a:ext>
                </a:extLst>
              </p:cNvPr>
              <p:cNvSpPr txBox="1"/>
              <p:nvPr/>
            </p:nvSpPr>
            <p:spPr>
              <a:xfrm>
                <a:off x="6319888" y="2339775"/>
                <a:ext cx="2242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Analysis</a:t>
                </a:r>
                <a:endParaRPr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7" name="Google Shape;2909;p60">
                <a:extLst>
                  <a:ext uri="{FF2B5EF4-FFF2-40B4-BE49-F238E27FC236}">
                    <a16:creationId xmlns:a16="http://schemas.microsoft.com/office/drawing/2014/main" id="{588E4A8D-7A9A-A749-8BF0-54563630393D}"/>
                  </a:ext>
                </a:extLst>
              </p:cNvPr>
              <p:cNvSpPr txBox="1"/>
              <p:nvPr/>
            </p:nvSpPr>
            <p:spPr>
              <a:xfrm>
                <a:off x="6203700" y="2615128"/>
                <a:ext cx="2505925" cy="5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SG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Find most important features affecting work happiness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38" name="Google Shape;2910;p60">
            <a:extLst>
              <a:ext uri="{FF2B5EF4-FFF2-40B4-BE49-F238E27FC236}">
                <a16:creationId xmlns:a16="http://schemas.microsoft.com/office/drawing/2014/main" id="{CC193B9A-0AD6-5D40-BC08-7A96E8E00A83}"/>
              </a:ext>
            </a:extLst>
          </p:cNvPr>
          <p:cNvSpPr/>
          <p:nvPr/>
        </p:nvSpPr>
        <p:spPr>
          <a:xfrm>
            <a:off x="4474553" y="611522"/>
            <a:ext cx="774000" cy="77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" name="Google Shape;2911;p60">
            <a:extLst>
              <a:ext uri="{FF2B5EF4-FFF2-40B4-BE49-F238E27FC236}">
                <a16:creationId xmlns:a16="http://schemas.microsoft.com/office/drawing/2014/main" id="{6F562ADF-435D-BC49-8291-DFAC858C4DCC}"/>
              </a:ext>
            </a:extLst>
          </p:cNvPr>
          <p:cNvSpPr/>
          <p:nvPr/>
        </p:nvSpPr>
        <p:spPr>
          <a:xfrm>
            <a:off x="4474553" y="1945747"/>
            <a:ext cx="774000" cy="774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0" name="Google Shape;2912;p60">
            <a:extLst>
              <a:ext uri="{FF2B5EF4-FFF2-40B4-BE49-F238E27FC236}">
                <a16:creationId xmlns:a16="http://schemas.microsoft.com/office/drawing/2014/main" id="{56ACA7A7-4F17-104F-8366-A20A750FDEA1}"/>
              </a:ext>
            </a:extLst>
          </p:cNvPr>
          <p:cNvSpPr/>
          <p:nvPr/>
        </p:nvSpPr>
        <p:spPr>
          <a:xfrm>
            <a:off x="4474553" y="3279972"/>
            <a:ext cx="774000" cy="7740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41" name="Google Shape;2913;p60">
            <a:extLst>
              <a:ext uri="{FF2B5EF4-FFF2-40B4-BE49-F238E27FC236}">
                <a16:creationId xmlns:a16="http://schemas.microsoft.com/office/drawing/2014/main" id="{2C7E534F-0372-9F49-9143-C3C25081ED9A}"/>
              </a:ext>
            </a:extLst>
          </p:cNvPr>
          <p:cNvCxnSpPr>
            <a:cxnSpLocks/>
          </p:cNvCxnSpPr>
          <p:nvPr/>
        </p:nvCxnSpPr>
        <p:spPr>
          <a:xfrm>
            <a:off x="5248553" y="990055"/>
            <a:ext cx="9174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914;p60">
            <a:extLst>
              <a:ext uri="{FF2B5EF4-FFF2-40B4-BE49-F238E27FC236}">
                <a16:creationId xmlns:a16="http://schemas.microsoft.com/office/drawing/2014/main" id="{5EDDA643-0D1B-1B4A-8AFD-CD9DC6C917CB}"/>
              </a:ext>
            </a:extLst>
          </p:cNvPr>
          <p:cNvCxnSpPr>
            <a:cxnSpLocks/>
          </p:cNvCxnSpPr>
          <p:nvPr/>
        </p:nvCxnSpPr>
        <p:spPr>
          <a:xfrm>
            <a:off x="5248553" y="2425884"/>
            <a:ext cx="9174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916;p60">
            <a:extLst>
              <a:ext uri="{FF2B5EF4-FFF2-40B4-BE49-F238E27FC236}">
                <a16:creationId xmlns:a16="http://schemas.microsoft.com/office/drawing/2014/main" id="{718C7CE0-978D-5F4B-85A3-76C5432BB161}"/>
              </a:ext>
            </a:extLst>
          </p:cNvPr>
          <p:cNvCxnSpPr>
            <a:cxnSpLocks/>
            <a:endCxn id="238" idx="2"/>
          </p:cNvCxnSpPr>
          <p:nvPr/>
        </p:nvCxnSpPr>
        <p:spPr>
          <a:xfrm flipV="1">
            <a:off x="2857303" y="998522"/>
            <a:ext cx="1617250" cy="142243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917;p60">
            <a:extLst>
              <a:ext uri="{FF2B5EF4-FFF2-40B4-BE49-F238E27FC236}">
                <a16:creationId xmlns:a16="http://schemas.microsoft.com/office/drawing/2014/main" id="{4EDE0EFE-7B75-9049-8511-199D374B3893}"/>
              </a:ext>
            </a:extLst>
          </p:cNvPr>
          <p:cNvCxnSpPr>
            <a:cxnSpLocks/>
          </p:cNvCxnSpPr>
          <p:nvPr/>
        </p:nvCxnSpPr>
        <p:spPr>
          <a:xfrm>
            <a:off x="2856761" y="2421278"/>
            <a:ext cx="1617250" cy="14746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918;p60">
            <a:extLst>
              <a:ext uri="{FF2B5EF4-FFF2-40B4-BE49-F238E27FC236}">
                <a16:creationId xmlns:a16="http://schemas.microsoft.com/office/drawing/2014/main" id="{3BAE95CF-72FE-CC4F-B5D1-A01638CD94F8}"/>
              </a:ext>
            </a:extLst>
          </p:cNvPr>
          <p:cNvCxnSpPr>
            <a:cxnSpLocks/>
          </p:cNvCxnSpPr>
          <p:nvPr/>
        </p:nvCxnSpPr>
        <p:spPr>
          <a:xfrm>
            <a:off x="3665928" y="2332743"/>
            <a:ext cx="808625" cy="93141"/>
          </a:xfrm>
          <a:prstGeom prst="bentConnector3">
            <a:avLst>
              <a:gd name="adj1" fmla="val -25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909;p60">
            <a:extLst>
              <a:ext uri="{FF2B5EF4-FFF2-40B4-BE49-F238E27FC236}">
                <a16:creationId xmlns:a16="http://schemas.microsoft.com/office/drawing/2014/main" id="{F20E4B0C-E6C3-514B-9B12-31ED3F2E0BB7}"/>
              </a:ext>
            </a:extLst>
          </p:cNvPr>
          <p:cNvSpPr txBox="1"/>
          <p:nvPr/>
        </p:nvSpPr>
        <p:spPr>
          <a:xfrm>
            <a:off x="6286278" y="852658"/>
            <a:ext cx="22422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 Ratings &amp; Working Happiness Score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22;p18">
            <a:extLst>
              <a:ext uri="{FF2B5EF4-FFF2-40B4-BE49-F238E27FC236}">
                <a16:creationId xmlns:a16="http://schemas.microsoft.com/office/drawing/2014/main" id="{707CE5BB-78C1-A34A-8BC9-C190E000D81E}"/>
              </a:ext>
            </a:extLst>
          </p:cNvPr>
          <p:cNvSpPr txBox="1"/>
          <p:nvPr/>
        </p:nvSpPr>
        <p:spPr>
          <a:xfrm>
            <a:off x="367395" y="25401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</a:t>
            </a:r>
            <a:endParaRPr sz="1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6E63072-51DC-DB48-AF7E-F8510C44DC25}"/>
              </a:ext>
            </a:extLst>
          </p:cNvPr>
          <p:cNvSpPr txBox="1"/>
          <p:nvPr/>
        </p:nvSpPr>
        <p:spPr>
          <a:xfrm>
            <a:off x="367395" y="467249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Problem Definition</a:t>
            </a:r>
            <a:endParaRPr lang="en-GB" sz="1600" b="1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B93674-6401-4CB1-9863-082E2837E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4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0"/>
    </mc:Choice>
    <mc:Fallback>
      <p:transition spd="slow" advTm="9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360" y="844619"/>
            <a:ext cx="5281626" cy="368571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222;p18">
            <a:extLst>
              <a:ext uri="{FF2B5EF4-FFF2-40B4-BE49-F238E27FC236}">
                <a16:creationId xmlns:a16="http://schemas.microsoft.com/office/drawing/2014/main" id="{04DA5F0B-93B5-324C-84B4-E3667533EA11}"/>
              </a:ext>
            </a:extLst>
          </p:cNvPr>
          <p:cNvSpPr txBox="1"/>
          <p:nvPr/>
        </p:nvSpPr>
        <p:spPr>
          <a:xfrm>
            <a:off x="367395" y="25401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Motivation</a:t>
            </a:r>
            <a:endParaRPr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C6074-62FE-1747-A1D2-15DD27D91294}"/>
              </a:ext>
            </a:extLst>
          </p:cNvPr>
          <p:cNvSpPr txBox="1"/>
          <p:nvPr/>
        </p:nvSpPr>
        <p:spPr>
          <a:xfrm>
            <a:off x="367395" y="467249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Dataset Overview</a:t>
            </a:r>
            <a:endParaRPr lang="en-GB" sz="1600" b="1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FE95E1-D7FC-9F40-820B-E50D1C5A6A05}"/>
              </a:ext>
            </a:extLst>
          </p:cNvPr>
          <p:cNvSpPr txBox="1"/>
          <p:nvPr/>
        </p:nvSpPr>
        <p:spPr>
          <a:xfrm>
            <a:off x="6297331" y="958750"/>
            <a:ext cx="2401785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Avenir Next LT Pro"/>
              </a:rPr>
              <a:t>Dataset Size</a:t>
            </a:r>
          </a:p>
          <a:p>
            <a:r>
              <a:rPr lang="en-GB" sz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</a:rPr>
              <a:t>Raw dataset with 17,000 rows and 20 columns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Avenir Next LT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0F125C-2337-8F48-A835-889008A15047}"/>
              </a:ext>
            </a:extLst>
          </p:cNvPr>
          <p:cNvSpPr txBox="1"/>
          <p:nvPr/>
        </p:nvSpPr>
        <p:spPr>
          <a:xfrm>
            <a:off x="6297517" y="2051552"/>
            <a:ext cx="2977518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Avenir Next LT Pro"/>
                <a:cs typeface="Calibri" panose="020F0502020204030204"/>
              </a:rPr>
              <a:t>Dataset Source</a:t>
            </a:r>
            <a:endParaRPr lang="en-US" b="1">
              <a:latin typeface="Calibri" panose="020F0502020204030204"/>
              <a:cs typeface="Calibri" panose="020F0502020204030204"/>
            </a:endParaRPr>
          </a:p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</a:rPr>
              <a:t>Scraped from </a:t>
            </a:r>
            <a:r>
              <a:rPr lang="en-US" sz="120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</a:rPr>
              <a:t>Indeed.com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</a:rPr>
              <a:t> website containing data from mainly US companies across 50+ industries</a:t>
            </a:r>
            <a:endParaRPr lang="en-GB" sz="1200">
              <a:solidFill>
                <a:schemeClr val="tx1">
                  <a:lumMod val="65000"/>
                  <a:lumOff val="35000"/>
                </a:schemeClr>
              </a:solidFill>
              <a:latin typeface="Avenir Next LT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7D38D4-68BF-F24C-8295-738B3D6FA41E}"/>
              </a:ext>
            </a:extLst>
          </p:cNvPr>
          <p:cNvSpPr txBox="1"/>
          <p:nvPr/>
        </p:nvSpPr>
        <p:spPr>
          <a:xfrm>
            <a:off x="6288136" y="3329020"/>
            <a:ext cx="291825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latin typeface="Avenir Next LT Pro"/>
              </a:rPr>
              <a:t>Dataset Overview</a:t>
            </a:r>
          </a:p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</a:rPr>
              <a:t>Containing information about employees' ratings, happiness score, revenue, salaries, etc.</a:t>
            </a:r>
            <a:endParaRPr lang="en-GB" sz="1200">
              <a:latin typeface="Avenir Next LT Pro"/>
              <a:cs typeface="Calibri"/>
            </a:endParaRPr>
          </a:p>
        </p:txBody>
      </p:sp>
      <p:grpSp>
        <p:nvGrpSpPr>
          <p:cNvPr id="23" name="Google Shape;8169;p77">
            <a:extLst>
              <a:ext uri="{FF2B5EF4-FFF2-40B4-BE49-F238E27FC236}">
                <a16:creationId xmlns:a16="http://schemas.microsoft.com/office/drawing/2014/main" id="{50C920D6-0B7A-2D4E-921D-478171D45689}"/>
              </a:ext>
            </a:extLst>
          </p:cNvPr>
          <p:cNvGrpSpPr/>
          <p:nvPr/>
        </p:nvGrpSpPr>
        <p:grpSpPr>
          <a:xfrm>
            <a:off x="5714201" y="1001763"/>
            <a:ext cx="387099" cy="353207"/>
            <a:chOff x="1989911" y="2306065"/>
            <a:chExt cx="387099" cy="353207"/>
          </a:xfrm>
        </p:grpSpPr>
        <p:sp>
          <p:nvSpPr>
            <p:cNvPr id="24" name="Google Shape;8170;p77">
              <a:extLst>
                <a:ext uri="{FF2B5EF4-FFF2-40B4-BE49-F238E27FC236}">
                  <a16:creationId xmlns:a16="http://schemas.microsoft.com/office/drawing/2014/main" id="{E6C6C395-F44E-1741-B17F-29BCE6750F3C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71;p77">
              <a:extLst>
                <a:ext uri="{FF2B5EF4-FFF2-40B4-BE49-F238E27FC236}">
                  <a16:creationId xmlns:a16="http://schemas.microsoft.com/office/drawing/2014/main" id="{9E7ECED5-1FE5-2A4A-A514-A2515B347479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72;p77">
              <a:extLst>
                <a:ext uri="{FF2B5EF4-FFF2-40B4-BE49-F238E27FC236}">
                  <a16:creationId xmlns:a16="http://schemas.microsoft.com/office/drawing/2014/main" id="{0D46EABF-8C21-DE4A-9E1D-F04C087AB61F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73;p77">
              <a:extLst>
                <a:ext uri="{FF2B5EF4-FFF2-40B4-BE49-F238E27FC236}">
                  <a16:creationId xmlns:a16="http://schemas.microsoft.com/office/drawing/2014/main" id="{7BE1A831-96E3-7B4E-ACA5-D9C812253E5C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74;p77">
              <a:extLst>
                <a:ext uri="{FF2B5EF4-FFF2-40B4-BE49-F238E27FC236}">
                  <a16:creationId xmlns:a16="http://schemas.microsoft.com/office/drawing/2014/main" id="{3847F350-8DA1-D946-80FC-87051B186DC6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75;p77">
              <a:extLst>
                <a:ext uri="{FF2B5EF4-FFF2-40B4-BE49-F238E27FC236}">
                  <a16:creationId xmlns:a16="http://schemas.microsoft.com/office/drawing/2014/main" id="{51CAC73C-3501-EC45-88E8-6B2074E0C66C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76;p77">
              <a:extLst>
                <a:ext uri="{FF2B5EF4-FFF2-40B4-BE49-F238E27FC236}">
                  <a16:creationId xmlns:a16="http://schemas.microsoft.com/office/drawing/2014/main" id="{F287EEF8-FDAF-974C-9124-07141E03DB5C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0246;p78">
            <a:extLst>
              <a:ext uri="{FF2B5EF4-FFF2-40B4-BE49-F238E27FC236}">
                <a16:creationId xmlns:a16="http://schemas.microsoft.com/office/drawing/2014/main" id="{C8775BAC-FDB9-0A47-826B-EF406BAE260D}"/>
              </a:ext>
            </a:extLst>
          </p:cNvPr>
          <p:cNvGrpSpPr/>
          <p:nvPr/>
        </p:nvGrpSpPr>
        <p:grpSpPr>
          <a:xfrm>
            <a:off x="5758804" y="3381860"/>
            <a:ext cx="342496" cy="341553"/>
            <a:chOff x="847400" y="1503588"/>
            <a:chExt cx="342496" cy="341553"/>
          </a:xfrm>
        </p:grpSpPr>
        <p:sp>
          <p:nvSpPr>
            <p:cNvPr id="32" name="Google Shape;10247;p78">
              <a:extLst>
                <a:ext uri="{FF2B5EF4-FFF2-40B4-BE49-F238E27FC236}">
                  <a16:creationId xmlns:a16="http://schemas.microsoft.com/office/drawing/2014/main" id="{930C0B24-F145-D744-A090-54A7E0AD8420}"/>
                </a:ext>
              </a:extLst>
            </p:cNvPr>
            <p:cNvSpPr/>
            <p:nvPr/>
          </p:nvSpPr>
          <p:spPr>
            <a:xfrm>
              <a:off x="989998" y="1503588"/>
              <a:ext cx="57300" cy="31487"/>
            </a:xfrm>
            <a:custGeom>
              <a:avLst/>
              <a:gdLst/>
              <a:ahLst/>
              <a:cxnLst/>
              <a:rect l="l" t="t" r="r" b="b"/>
              <a:pathLst>
                <a:path w="3827" h="2103" extrusionOk="0">
                  <a:moveTo>
                    <a:pt x="337" y="0"/>
                  </a:moveTo>
                  <a:cubicBezTo>
                    <a:pt x="148" y="0"/>
                    <a:pt x="0" y="147"/>
                    <a:pt x="0" y="315"/>
                  </a:cubicBezTo>
                  <a:lnTo>
                    <a:pt x="0" y="1766"/>
                  </a:lnTo>
                  <a:cubicBezTo>
                    <a:pt x="0" y="1955"/>
                    <a:pt x="148" y="2103"/>
                    <a:pt x="337" y="2103"/>
                  </a:cubicBezTo>
                  <a:lnTo>
                    <a:pt x="3490" y="2103"/>
                  </a:lnTo>
                  <a:cubicBezTo>
                    <a:pt x="3680" y="2103"/>
                    <a:pt x="3827" y="1955"/>
                    <a:pt x="3827" y="1766"/>
                  </a:cubicBezTo>
                  <a:lnTo>
                    <a:pt x="3827" y="315"/>
                  </a:lnTo>
                  <a:cubicBezTo>
                    <a:pt x="3827" y="147"/>
                    <a:pt x="3680" y="0"/>
                    <a:pt x="3490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48;p78">
              <a:extLst>
                <a:ext uri="{FF2B5EF4-FFF2-40B4-BE49-F238E27FC236}">
                  <a16:creationId xmlns:a16="http://schemas.microsoft.com/office/drawing/2014/main" id="{C02D897D-E50F-3C43-A051-4C05107D193C}"/>
                </a:ext>
              </a:extLst>
            </p:cNvPr>
            <p:cNvSpPr/>
            <p:nvPr/>
          </p:nvSpPr>
          <p:spPr>
            <a:xfrm>
              <a:off x="1025572" y="1503588"/>
              <a:ext cx="21725" cy="31487"/>
            </a:xfrm>
            <a:custGeom>
              <a:avLst/>
              <a:gdLst/>
              <a:ahLst/>
              <a:cxnLst/>
              <a:rect l="l" t="t" r="r" b="b"/>
              <a:pathLst>
                <a:path w="1451" h="2103" extrusionOk="0">
                  <a:moveTo>
                    <a:pt x="0" y="0"/>
                  </a:moveTo>
                  <a:lnTo>
                    <a:pt x="0" y="2103"/>
                  </a:lnTo>
                  <a:lnTo>
                    <a:pt x="1114" y="2103"/>
                  </a:lnTo>
                  <a:cubicBezTo>
                    <a:pt x="1304" y="2103"/>
                    <a:pt x="1451" y="1955"/>
                    <a:pt x="1451" y="1766"/>
                  </a:cubicBezTo>
                  <a:lnTo>
                    <a:pt x="1451" y="315"/>
                  </a:lnTo>
                  <a:cubicBezTo>
                    <a:pt x="1451" y="147"/>
                    <a:pt x="1304" y="0"/>
                    <a:pt x="1114" y="0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49;p78">
              <a:extLst>
                <a:ext uri="{FF2B5EF4-FFF2-40B4-BE49-F238E27FC236}">
                  <a16:creationId xmlns:a16="http://schemas.microsoft.com/office/drawing/2014/main" id="{03CB4C1C-8D4E-2145-B191-144830FAD0EC}"/>
                </a:ext>
              </a:extLst>
            </p:cNvPr>
            <p:cNvSpPr/>
            <p:nvPr/>
          </p:nvSpPr>
          <p:spPr>
            <a:xfrm>
              <a:off x="867538" y="1552368"/>
              <a:ext cx="302220" cy="183233"/>
            </a:xfrm>
            <a:custGeom>
              <a:avLst/>
              <a:gdLst/>
              <a:ahLst/>
              <a:cxnLst/>
              <a:rect l="l" t="t" r="r" b="b"/>
              <a:pathLst>
                <a:path w="20185" h="12238" extrusionOk="0">
                  <a:moveTo>
                    <a:pt x="337" y="1"/>
                  </a:moveTo>
                  <a:cubicBezTo>
                    <a:pt x="148" y="1"/>
                    <a:pt x="1" y="148"/>
                    <a:pt x="1" y="337"/>
                  </a:cubicBezTo>
                  <a:lnTo>
                    <a:pt x="1" y="11901"/>
                  </a:lnTo>
                  <a:cubicBezTo>
                    <a:pt x="1" y="12090"/>
                    <a:pt x="148" y="12237"/>
                    <a:pt x="337" y="12237"/>
                  </a:cubicBezTo>
                  <a:lnTo>
                    <a:pt x="19848" y="12237"/>
                  </a:lnTo>
                  <a:cubicBezTo>
                    <a:pt x="20037" y="12237"/>
                    <a:pt x="20184" y="12069"/>
                    <a:pt x="20184" y="11901"/>
                  </a:cubicBezTo>
                  <a:lnTo>
                    <a:pt x="20184" y="337"/>
                  </a:lnTo>
                  <a:cubicBezTo>
                    <a:pt x="20184" y="148"/>
                    <a:pt x="20037" y="1"/>
                    <a:pt x="19848" y="1"/>
                  </a:cubicBezTo>
                  <a:close/>
                </a:path>
              </a:pathLst>
            </a:custGeom>
            <a:solidFill>
              <a:srgbClr val="F3F6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50;p78">
              <a:extLst>
                <a:ext uri="{FF2B5EF4-FFF2-40B4-BE49-F238E27FC236}">
                  <a16:creationId xmlns:a16="http://schemas.microsoft.com/office/drawing/2014/main" id="{AB9027CA-E223-144E-804B-EA288C3C511B}"/>
                </a:ext>
              </a:extLst>
            </p:cNvPr>
            <p:cNvSpPr/>
            <p:nvPr/>
          </p:nvSpPr>
          <p:spPr>
            <a:xfrm>
              <a:off x="1149275" y="1552368"/>
              <a:ext cx="20482" cy="183233"/>
            </a:xfrm>
            <a:custGeom>
              <a:avLst/>
              <a:gdLst/>
              <a:ahLst/>
              <a:cxnLst/>
              <a:rect l="l" t="t" r="r" b="b"/>
              <a:pathLst>
                <a:path w="1368" h="12238" extrusionOk="0">
                  <a:moveTo>
                    <a:pt x="1" y="1"/>
                  </a:moveTo>
                  <a:lnTo>
                    <a:pt x="1" y="12237"/>
                  </a:lnTo>
                  <a:lnTo>
                    <a:pt x="1031" y="12237"/>
                  </a:lnTo>
                  <a:cubicBezTo>
                    <a:pt x="1220" y="12237"/>
                    <a:pt x="1367" y="12069"/>
                    <a:pt x="1367" y="11901"/>
                  </a:cubicBezTo>
                  <a:lnTo>
                    <a:pt x="1367" y="337"/>
                  </a:lnTo>
                  <a:cubicBezTo>
                    <a:pt x="1367" y="148"/>
                    <a:pt x="1220" y="1"/>
                    <a:pt x="1031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51;p78">
              <a:extLst>
                <a:ext uri="{FF2B5EF4-FFF2-40B4-BE49-F238E27FC236}">
                  <a16:creationId xmlns:a16="http://schemas.microsoft.com/office/drawing/2014/main" id="{F5487B21-BF34-8A40-A9EC-A4E3ADFCA8C5}"/>
                </a:ext>
              </a:extLst>
            </p:cNvPr>
            <p:cNvSpPr/>
            <p:nvPr/>
          </p:nvSpPr>
          <p:spPr>
            <a:xfrm>
              <a:off x="847400" y="1524984"/>
              <a:ext cx="342496" cy="37476"/>
            </a:xfrm>
            <a:custGeom>
              <a:avLst/>
              <a:gdLst/>
              <a:ahLst/>
              <a:cxnLst/>
              <a:rect l="l" t="t" r="r" b="b"/>
              <a:pathLst>
                <a:path w="22875" h="2503" extrusionOk="0">
                  <a:moveTo>
                    <a:pt x="337" y="1"/>
                  </a:moveTo>
                  <a:cubicBezTo>
                    <a:pt x="148" y="1"/>
                    <a:pt x="0" y="148"/>
                    <a:pt x="0" y="337"/>
                  </a:cubicBezTo>
                  <a:lnTo>
                    <a:pt x="0" y="2166"/>
                  </a:lnTo>
                  <a:cubicBezTo>
                    <a:pt x="0" y="2356"/>
                    <a:pt x="148" y="2503"/>
                    <a:pt x="337" y="2503"/>
                  </a:cubicBezTo>
                  <a:lnTo>
                    <a:pt x="22559" y="2503"/>
                  </a:lnTo>
                  <a:cubicBezTo>
                    <a:pt x="22728" y="2503"/>
                    <a:pt x="22875" y="2356"/>
                    <a:pt x="22875" y="2166"/>
                  </a:cubicBezTo>
                  <a:lnTo>
                    <a:pt x="22875" y="337"/>
                  </a:lnTo>
                  <a:cubicBezTo>
                    <a:pt x="22875" y="169"/>
                    <a:pt x="22728" y="1"/>
                    <a:pt x="22559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52;p78">
              <a:extLst>
                <a:ext uri="{FF2B5EF4-FFF2-40B4-BE49-F238E27FC236}">
                  <a16:creationId xmlns:a16="http://schemas.microsoft.com/office/drawing/2014/main" id="{E7A0674E-79D6-394D-8ACF-1693994744E5}"/>
                </a:ext>
              </a:extLst>
            </p:cNvPr>
            <p:cNvSpPr/>
            <p:nvPr/>
          </p:nvSpPr>
          <p:spPr>
            <a:xfrm>
              <a:off x="950964" y="1790042"/>
              <a:ext cx="135366" cy="31487"/>
            </a:xfrm>
            <a:custGeom>
              <a:avLst/>
              <a:gdLst/>
              <a:ahLst/>
              <a:cxnLst/>
              <a:rect l="l" t="t" r="r" b="b"/>
              <a:pathLst>
                <a:path w="9041" h="2103" extrusionOk="0">
                  <a:moveTo>
                    <a:pt x="1199" y="0"/>
                  </a:moveTo>
                  <a:cubicBezTo>
                    <a:pt x="1094" y="0"/>
                    <a:pt x="967" y="84"/>
                    <a:pt x="904" y="190"/>
                  </a:cubicBezTo>
                  <a:lnTo>
                    <a:pt x="127" y="1598"/>
                  </a:lnTo>
                  <a:cubicBezTo>
                    <a:pt x="0" y="1829"/>
                    <a:pt x="169" y="2103"/>
                    <a:pt x="421" y="2103"/>
                  </a:cubicBezTo>
                  <a:lnTo>
                    <a:pt x="8620" y="2103"/>
                  </a:lnTo>
                  <a:cubicBezTo>
                    <a:pt x="8873" y="2103"/>
                    <a:pt x="9041" y="1829"/>
                    <a:pt x="8915" y="1598"/>
                  </a:cubicBezTo>
                  <a:lnTo>
                    <a:pt x="8116" y="190"/>
                  </a:lnTo>
                  <a:cubicBezTo>
                    <a:pt x="8053" y="84"/>
                    <a:pt x="7948" y="0"/>
                    <a:pt x="7821" y="0"/>
                  </a:cubicBezTo>
                  <a:close/>
                </a:path>
              </a:pathLst>
            </a:custGeom>
            <a:solidFill>
              <a:srgbClr val="6B8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53;p78">
              <a:extLst>
                <a:ext uri="{FF2B5EF4-FFF2-40B4-BE49-F238E27FC236}">
                  <a16:creationId xmlns:a16="http://schemas.microsoft.com/office/drawing/2014/main" id="{E75DBDED-0B2E-5F43-9FE5-A267B2F282E5}"/>
                </a:ext>
              </a:extLst>
            </p:cNvPr>
            <p:cNvSpPr/>
            <p:nvPr/>
          </p:nvSpPr>
          <p:spPr>
            <a:xfrm>
              <a:off x="911931" y="1752581"/>
              <a:ext cx="82798" cy="92560"/>
            </a:xfrm>
            <a:custGeom>
              <a:avLst/>
              <a:gdLst/>
              <a:ahLst/>
              <a:cxnLst/>
              <a:rect l="l" t="t" r="r" b="b"/>
              <a:pathLst>
                <a:path w="5530" h="6182" extrusionOk="0">
                  <a:moveTo>
                    <a:pt x="3448" y="0"/>
                  </a:moveTo>
                  <a:cubicBezTo>
                    <a:pt x="3322" y="0"/>
                    <a:pt x="3217" y="85"/>
                    <a:pt x="3154" y="190"/>
                  </a:cubicBezTo>
                  <a:lnTo>
                    <a:pt x="126" y="5698"/>
                  </a:lnTo>
                  <a:cubicBezTo>
                    <a:pt x="0" y="5908"/>
                    <a:pt x="169" y="6182"/>
                    <a:pt x="421" y="6182"/>
                  </a:cubicBezTo>
                  <a:lnTo>
                    <a:pt x="2166" y="6182"/>
                  </a:lnTo>
                  <a:cubicBezTo>
                    <a:pt x="2292" y="6182"/>
                    <a:pt x="2397" y="6119"/>
                    <a:pt x="2460" y="6013"/>
                  </a:cubicBezTo>
                  <a:lnTo>
                    <a:pt x="5488" y="505"/>
                  </a:lnTo>
                  <a:cubicBezTo>
                    <a:pt x="5530" y="400"/>
                    <a:pt x="5530" y="274"/>
                    <a:pt x="5488" y="169"/>
                  </a:cubicBezTo>
                  <a:cubicBezTo>
                    <a:pt x="5425" y="63"/>
                    <a:pt x="5298" y="0"/>
                    <a:pt x="5193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54;p78">
              <a:extLst>
                <a:ext uri="{FF2B5EF4-FFF2-40B4-BE49-F238E27FC236}">
                  <a16:creationId xmlns:a16="http://schemas.microsoft.com/office/drawing/2014/main" id="{58ABFA9C-9FDD-9E48-9EAE-9C48CC40C67C}"/>
                </a:ext>
              </a:extLst>
            </p:cNvPr>
            <p:cNvSpPr/>
            <p:nvPr/>
          </p:nvSpPr>
          <p:spPr>
            <a:xfrm>
              <a:off x="1041623" y="1752850"/>
              <a:ext cx="83741" cy="92290"/>
            </a:xfrm>
            <a:custGeom>
              <a:avLst/>
              <a:gdLst/>
              <a:ahLst/>
              <a:cxnLst/>
              <a:rect l="l" t="t" r="r" b="b"/>
              <a:pathLst>
                <a:path w="5593" h="6164" extrusionOk="0">
                  <a:moveTo>
                    <a:pt x="2184" y="0"/>
                  </a:moveTo>
                  <a:cubicBezTo>
                    <a:pt x="2171" y="0"/>
                    <a:pt x="2158" y="1"/>
                    <a:pt x="2145" y="3"/>
                  </a:cubicBezTo>
                  <a:lnTo>
                    <a:pt x="400" y="3"/>
                  </a:lnTo>
                  <a:cubicBezTo>
                    <a:pt x="148" y="3"/>
                    <a:pt x="0" y="277"/>
                    <a:pt x="127" y="487"/>
                  </a:cubicBezTo>
                  <a:lnTo>
                    <a:pt x="3133" y="5995"/>
                  </a:lnTo>
                  <a:cubicBezTo>
                    <a:pt x="3196" y="6101"/>
                    <a:pt x="3301" y="6164"/>
                    <a:pt x="3427" y="6164"/>
                  </a:cubicBezTo>
                  <a:lnTo>
                    <a:pt x="5172" y="6164"/>
                  </a:lnTo>
                  <a:cubicBezTo>
                    <a:pt x="5425" y="6164"/>
                    <a:pt x="5593" y="5890"/>
                    <a:pt x="5467" y="5680"/>
                  </a:cubicBezTo>
                  <a:lnTo>
                    <a:pt x="2439" y="172"/>
                  </a:lnTo>
                  <a:cubicBezTo>
                    <a:pt x="2383" y="77"/>
                    <a:pt x="2292" y="0"/>
                    <a:pt x="218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55;p78">
              <a:extLst>
                <a:ext uri="{FF2B5EF4-FFF2-40B4-BE49-F238E27FC236}">
                  <a16:creationId xmlns:a16="http://schemas.microsoft.com/office/drawing/2014/main" id="{4403BF31-532F-C94C-A546-96439ED68494}"/>
                </a:ext>
              </a:extLst>
            </p:cNvPr>
            <p:cNvSpPr/>
            <p:nvPr/>
          </p:nvSpPr>
          <p:spPr>
            <a:xfrm>
              <a:off x="949392" y="1752850"/>
              <a:ext cx="46535" cy="20198"/>
            </a:xfrm>
            <a:custGeom>
              <a:avLst/>
              <a:gdLst/>
              <a:ahLst/>
              <a:cxnLst/>
              <a:rect l="l" t="t" r="r" b="b"/>
              <a:pathLst>
                <a:path w="3108" h="1349" extrusionOk="0">
                  <a:moveTo>
                    <a:pt x="908" y="0"/>
                  </a:moveTo>
                  <a:cubicBezTo>
                    <a:pt x="799" y="0"/>
                    <a:pt x="708" y="77"/>
                    <a:pt x="652" y="172"/>
                  </a:cubicBezTo>
                  <a:lnTo>
                    <a:pt x="0" y="1349"/>
                  </a:lnTo>
                  <a:lnTo>
                    <a:pt x="2502" y="1349"/>
                  </a:lnTo>
                  <a:lnTo>
                    <a:pt x="2986" y="487"/>
                  </a:lnTo>
                  <a:cubicBezTo>
                    <a:pt x="3107" y="264"/>
                    <a:pt x="2956" y="2"/>
                    <a:pt x="2719" y="2"/>
                  </a:cubicBezTo>
                  <a:cubicBezTo>
                    <a:pt x="2710" y="2"/>
                    <a:pt x="2701" y="3"/>
                    <a:pt x="2691" y="3"/>
                  </a:cubicBezTo>
                  <a:lnTo>
                    <a:pt x="946" y="3"/>
                  </a:lnTo>
                  <a:cubicBezTo>
                    <a:pt x="933" y="1"/>
                    <a:pt x="920" y="0"/>
                    <a:pt x="908" y="0"/>
                  </a:cubicBezTo>
                  <a:close/>
                </a:path>
              </a:pathLst>
            </a:custGeom>
            <a:solidFill>
              <a:srgbClr val="6B8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56;p78">
              <a:extLst>
                <a:ext uri="{FF2B5EF4-FFF2-40B4-BE49-F238E27FC236}">
                  <a16:creationId xmlns:a16="http://schemas.microsoft.com/office/drawing/2014/main" id="{29F3DCF0-F10C-C147-A150-017FFF4B98C8}"/>
                </a:ext>
              </a:extLst>
            </p:cNvPr>
            <p:cNvSpPr/>
            <p:nvPr/>
          </p:nvSpPr>
          <p:spPr>
            <a:xfrm>
              <a:off x="1041623" y="1752850"/>
              <a:ext cx="46280" cy="20198"/>
            </a:xfrm>
            <a:custGeom>
              <a:avLst/>
              <a:gdLst/>
              <a:ahLst/>
              <a:cxnLst/>
              <a:rect l="l" t="t" r="r" b="b"/>
              <a:pathLst>
                <a:path w="3091" h="1349" extrusionOk="0">
                  <a:moveTo>
                    <a:pt x="2184" y="0"/>
                  </a:moveTo>
                  <a:cubicBezTo>
                    <a:pt x="2171" y="0"/>
                    <a:pt x="2158" y="1"/>
                    <a:pt x="2145" y="3"/>
                  </a:cubicBezTo>
                  <a:lnTo>
                    <a:pt x="400" y="3"/>
                  </a:lnTo>
                  <a:cubicBezTo>
                    <a:pt x="148" y="3"/>
                    <a:pt x="0" y="277"/>
                    <a:pt x="127" y="487"/>
                  </a:cubicBezTo>
                  <a:lnTo>
                    <a:pt x="589" y="1349"/>
                  </a:lnTo>
                  <a:lnTo>
                    <a:pt x="3091" y="1349"/>
                  </a:lnTo>
                  <a:lnTo>
                    <a:pt x="2439" y="172"/>
                  </a:lnTo>
                  <a:cubicBezTo>
                    <a:pt x="2383" y="77"/>
                    <a:pt x="2292" y="0"/>
                    <a:pt x="2184" y="0"/>
                  </a:cubicBezTo>
                  <a:close/>
                </a:path>
              </a:pathLst>
            </a:custGeom>
            <a:solidFill>
              <a:srgbClr val="6B8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57;p78">
              <a:extLst>
                <a:ext uri="{FF2B5EF4-FFF2-40B4-BE49-F238E27FC236}">
                  <a16:creationId xmlns:a16="http://schemas.microsoft.com/office/drawing/2014/main" id="{BAEFF055-83FC-6F44-810A-EAAD67232330}"/>
                </a:ext>
              </a:extLst>
            </p:cNvPr>
            <p:cNvSpPr/>
            <p:nvPr/>
          </p:nvSpPr>
          <p:spPr>
            <a:xfrm>
              <a:off x="847400" y="1725510"/>
              <a:ext cx="342496" cy="37162"/>
            </a:xfrm>
            <a:custGeom>
              <a:avLst/>
              <a:gdLst/>
              <a:ahLst/>
              <a:cxnLst/>
              <a:rect l="l" t="t" r="r" b="b"/>
              <a:pathLst>
                <a:path w="22875" h="2482" extrusionOk="0">
                  <a:moveTo>
                    <a:pt x="337" y="0"/>
                  </a:moveTo>
                  <a:cubicBezTo>
                    <a:pt x="148" y="0"/>
                    <a:pt x="0" y="147"/>
                    <a:pt x="0" y="337"/>
                  </a:cubicBezTo>
                  <a:lnTo>
                    <a:pt x="0" y="2145"/>
                  </a:lnTo>
                  <a:cubicBezTo>
                    <a:pt x="0" y="2334"/>
                    <a:pt x="148" y="2481"/>
                    <a:pt x="337" y="2481"/>
                  </a:cubicBezTo>
                  <a:lnTo>
                    <a:pt x="22559" y="2481"/>
                  </a:lnTo>
                  <a:cubicBezTo>
                    <a:pt x="22728" y="2481"/>
                    <a:pt x="22875" y="2334"/>
                    <a:pt x="22875" y="2145"/>
                  </a:cubicBezTo>
                  <a:lnTo>
                    <a:pt x="22875" y="337"/>
                  </a:lnTo>
                  <a:cubicBezTo>
                    <a:pt x="22875" y="147"/>
                    <a:pt x="22728" y="0"/>
                    <a:pt x="22559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58;p78">
              <a:extLst>
                <a:ext uri="{FF2B5EF4-FFF2-40B4-BE49-F238E27FC236}">
                  <a16:creationId xmlns:a16="http://schemas.microsoft.com/office/drawing/2014/main" id="{0DABA546-A793-3C4D-92D3-D04B1FE2538A}"/>
                </a:ext>
              </a:extLst>
            </p:cNvPr>
            <p:cNvSpPr/>
            <p:nvPr/>
          </p:nvSpPr>
          <p:spPr>
            <a:xfrm>
              <a:off x="1168799" y="1524984"/>
              <a:ext cx="21096" cy="37476"/>
            </a:xfrm>
            <a:custGeom>
              <a:avLst/>
              <a:gdLst/>
              <a:ahLst/>
              <a:cxnLst/>
              <a:rect l="l" t="t" r="r" b="b"/>
              <a:pathLst>
                <a:path w="1409" h="2503" extrusionOk="0">
                  <a:moveTo>
                    <a:pt x="0" y="1"/>
                  </a:moveTo>
                  <a:lnTo>
                    <a:pt x="0" y="2503"/>
                  </a:lnTo>
                  <a:lnTo>
                    <a:pt x="1093" y="2503"/>
                  </a:lnTo>
                  <a:cubicBezTo>
                    <a:pt x="1262" y="2503"/>
                    <a:pt x="1409" y="2356"/>
                    <a:pt x="1409" y="2166"/>
                  </a:cubicBezTo>
                  <a:lnTo>
                    <a:pt x="1409" y="337"/>
                  </a:lnTo>
                  <a:cubicBezTo>
                    <a:pt x="1409" y="169"/>
                    <a:pt x="1262" y="1"/>
                    <a:pt x="1093" y="1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59;p78">
              <a:extLst>
                <a:ext uri="{FF2B5EF4-FFF2-40B4-BE49-F238E27FC236}">
                  <a16:creationId xmlns:a16="http://schemas.microsoft.com/office/drawing/2014/main" id="{D6794AB8-5CA6-A840-AAF3-5FA9C044E241}"/>
                </a:ext>
              </a:extLst>
            </p:cNvPr>
            <p:cNvSpPr/>
            <p:nvPr/>
          </p:nvSpPr>
          <p:spPr>
            <a:xfrm>
              <a:off x="1168799" y="1725510"/>
              <a:ext cx="21096" cy="37162"/>
            </a:xfrm>
            <a:custGeom>
              <a:avLst/>
              <a:gdLst/>
              <a:ahLst/>
              <a:cxnLst/>
              <a:rect l="l" t="t" r="r" b="b"/>
              <a:pathLst>
                <a:path w="1409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1093" y="2481"/>
                  </a:lnTo>
                  <a:cubicBezTo>
                    <a:pt x="1262" y="2481"/>
                    <a:pt x="1409" y="2334"/>
                    <a:pt x="1409" y="2145"/>
                  </a:cubicBezTo>
                  <a:lnTo>
                    <a:pt x="1409" y="337"/>
                  </a:lnTo>
                  <a:cubicBezTo>
                    <a:pt x="1409" y="147"/>
                    <a:pt x="1262" y="0"/>
                    <a:pt x="1093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60;p78">
              <a:extLst>
                <a:ext uri="{FF2B5EF4-FFF2-40B4-BE49-F238E27FC236}">
                  <a16:creationId xmlns:a16="http://schemas.microsoft.com/office/drawing/2014/main" id="{CDB198E0-EDAF-A44A-9CBA-D731D13F7106}"/>
                </a:ext>
              </a:extLst>
            </p:cNvPr>
            <p:cNvSpPr/>
            <p:nvPr/>
          </p:nvSpPr>
          <p:spPr>
            <a:xfrm>
              <a:off x="1046339" y="1601703"/>
              <a:ext cx="47418" cy="50787"/>
            </a:xfrm>
            <a:custGeom>
              <a:avLst/>
              <a:gdLst/>
              <a:ahLst/>
              <a:cxnLst/>
              <a:rect l="l" t="t" r="r" b="b"/>
              <a:pathLst>
                <a:path w="3167" h="3392" extrusionOk="0">
                  <a:moveTo>
                    <a:pt x="2688" y="0"/>
                  </a:moveTo>
                  <a:cubicBezTo>
                    <a:pt x="2601" y="0"/>
                    <a:pt x="2511" y="39"/>
                    <a:pt x="2440" y="133"/>
                  </a:cubicBezTo>
                  <a:lnTo>
                    <a:pt x="190" y="2845"/>
                  </a:lnTo>
                  <a:cubicBezTo>
                    <a:pt x="1" y="3055"/>
                    <a:pt x="148" y="3392"/>
                    <a:pt x="442" y="3392"/>
                  </a:cubicBezTo>
                  <a:cubicBezTo>
                    <a:pt x="547" y="3392"/>
                    <a:pt x="631" y="3329"/>
                    <a:pt x="695" y="3266"/>
                  </a:cubicBezTo>
                  <a:lnTo>
                    <a:pt x="2965" y="553"/>
                  </a:lnTo>
                  <a:cubicBezTo>
                    <a:pt x="3167" y="305"/>
                    <a:pt x="2934" y="0"/>
                    <a:pt x="2688" y="0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61;p78">
              <a:extLst>
                <a:ext uri="{FF2B5EF4-FFF2-40B4-BE49-F238E27FC236}">
                  <a16:creationId xmlns:a16="http://schemas.microsoft.com/office/drawing/2014/main" id="{3C80B043-4BBD-A845-9CEB-26FD48095C93}"/>
                </a:ext>
              </a:extLst>
            </p:cNvPr>
            <p:cNvSpPr/>
            <p:nvPr/>
          </p:nvSpPr>
          <p:spPr>
            <a:xfrm>
              <a:off x="990567" y="1630091"/>
              <a:ext cx="48556" cy="29331"/>
            </a:xfrm>
            <a:custGeom>
              <a:avLst/>
              <a:gdLst/>
              <a:ahLst/>
              <a:cxnLst/>
              <a:rect l="l" t="t" r="r" b="b"/>
              <a:pathLst>
                <a:path w="3243" h="1959" extrusionOk="0">
                  <a:moveTo>
                    <a:pt x="494" y="0"/>
                  </a:moveTo>
                  <a:cubicBezTo>
                    <a:pt x="194" y="0"/>
                    <a:pt x="0" y="454"/>
                    <a:pt x="341" y="634"/>
                  </a:cubicBezTo>
                  <a:lnTo>
                    <a:pt x="2611" y="1916"/>
                  </a:lnTo>
                  <a:cubicBezTo>
                    <a:pt x="2653" y="1937"/>
                    <a:pt x="2717" y="1958"/>
                    <a:pt x="2759" y="1958"/>
                  </a:cubicBezTo>
                  <a:cubicBezTo>
                    <a:pt x="3116" y="1958"/>
                    <a:pt x="3242" y="1496"/>
                    <a:pt x="2927" y="1327"/>
                  </a:cubicBezTo>
                  <a:lnTo>
                    <a:pt x="656" y="45"/>
                  </a:lnTo>
                  <a:cubicBezTo>
                    <a:pt x="600" y="14"/>
                    <a:pt x="545" y="0"/>
                    <a:pt x="494" y="0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62;p78">
              <a:extLst>
                <a:ext uri="{FF2B5EF4-FFF2-40B4-BE49-F238E27FC236}">
                  <a16:creationId xmlns:a16="http://schemas.microsoft.com/office/drawing/2014/main" id="{4B1B6D92-EAC5-8C4E-9E36-5A958462A1D3}"/>
                </a:ext>
              </a:extLst>
            </p:cNvPr>
            <p:cNvSpPr/>
            <p:nvPr/>
          </p:nvSpPr>
          <p:spPr>
            <a:xfrm>
              <a:off x="940573" y="1633983"/>
              <a:ext cx="44543" cy="51565"/>
            </a:xfrm>
            <a:custGeom>
              <a:avLst/>
              <a:gdLst/>
              <a:ahLst/>
              <a:cxnLst/>
              <a:rect l="l" t="t" r="r" b="b"/>
              <a:pathLst>
                <a:path w="2975" h="3444" extrusionOk="0">
                  <a:moveTo>
                    <a:pt x="2525" y="0"/>
                  </a:moveTo>
                  <a:cubicBezTo>
                    <a:pt x="2444" y="0"/>
                    <a:pt x="2362" y="30"/>
                    <a:pt x="2292" y="100"/>
                  </a:cubicBezTo>
                  <a:lnTo>
                    <a:pt x="148" y="2918"/>
                  </a:lnTo>
                  <a:cubicBezTo>
                    <a:pt x="1" y="3149"/>
                    <a:pt x="148" y="3443"/>
                    <a:pt x="421" y="3443"/>
                  </a:cubicBezTo>
                  <a:cubicBezTo>
                    <a:pt x="526" y="3443"/>
                    <a:pt x="631" y="3401"/>
                    <a:pt x="694" y="3317"/>
                  </a:cubicBezTo>
                  <a:lnTo>
                    <a:pt x="2818" y="521"/>
                  </a:lnTo>
                  <a:cubicBezTo>
                    <a:pt x="2974" y="255"/>
                    <a:pt x="2758" y="0"/>
                    <a:pt x="2525" y="0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63;p78">
              <a:extLst>
                <a:ext uri="{FF2B5EF4-FFF2-40B4-BE49-F238E27FC236}">
                  <a16:creationId xmlns:a16="http://schemas.microsoft.com/office/drawing/2014/main" id="{52358939-4BC9-E842-9E76-98EB5F3B19E9}"/>
                </a:ext>
              </a:extLst>
            </p:cNvPr>
            <p:cNvSpPr/>
            <p:nvPr/>
          </p:nvSpPr>
          <p:spPr>
            <a:xfrm>
              <a:off x="912560" y="1673256"/>
              <a:ext cx="45966" cy="39408"/>
            </a:xfrm>
            <a:custGeom>
              <a:avLst/>
              <a:gdLst/>
              <a:ahLst/>
              <a:cxnLst/>
              <a:rect l="l" t="t" r="r" b="b"/>
              <a:pathLst>
                <a:path w="3070" h="2632" extrusionOk="0">
                  <a:moveTo>
                    <a:pt x="1766" y="0"/>
                  </a:moveTo>
                  <a:cubicBezTo>
                    <a:pt x="589" y="0"/>
                    <a:pt x="0" y="1409"/>
                    <a:pt x="841" y="2250"/>
                  </a:cubicBezTo>
                  <a:cubicBezTo>
                    <a:pt x="1105" y="2514"/>
                    <a:pt x="1430" y="2632"/>
                    <a:pt x="1750" y="2632"/>
                  </a:cubicBezTo>
                  <a:cubicBezTo>
                    <a:pt x="2422" y="2632"/>
                    <a:pt x="3070" y="2109"/>
                    <a:pt x="3070" y="1325"/>
                  </a:cubicBezTo>
                  <a:cubicBezTo>
                    <a:pt x="3070" y="589"/>
                    <a:pt x="2481" y="0"/>
                    <a:pt x="1766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64;p78">
              <a:extLst>
                <a:ext uri="{FF2B5EF4-FFF2-40B4-BE49-F238E27FC236}">
                  <a16:creationId xmlns:a16="http://schemas.microsoft.com/office/drawing/2014/main" id="{3BB67627-4655-3543-A00C-42549CAEE0CD}"/>
                </a:ext>
              </a:extLst>
            </p:cNvPr>
            <p:cNvSpPr/>
            <p:nvPr/>
          </p:nvSpPr>
          <p:spPr>
            <a:xfrm>
              <a:off x="960502" y="1606823"/>
              <a:ext cx="45876" cy="39318"/>
            </a:xfrm>
            <a:custGeom>
              <a:avLst/>
              <a:gdLst/>
              <a:ahLst/>
              <a:cxnLst/>
              <a:rect l="l" t="t" r="r" b="b"/>
              <a:pathLst>
                <a:path w="3064" h="2626" extrusionOk="0">
                  <a:moveTo>
                    <a:pt x="1714" y="1"/>
                  </a:moveTo>
                  <a:cubicBezTo>
                    <a:pt x="574" y="1"/>
                    <a:pt x="0" y="1416"/>
                    <a:pt x="814" y="2230"/>
                  </a:cubicBezTo>
                  <a:cubicBezTo>
                    <a:pt x="1088" y="2503"/>
                    <a:pt x="1421" y="2626"/>
                    <a:pt x="1747" y="2626"/>
                  </a:cubicBezTo>
                  <a:cubicBezTo>
                    <a:pt x="2422" y="2626"/>
                    <a:pt x="3064" y="2099"/>
                    <a:pt x="3064" y="1305"/>
                  </a:cubicBezTo>
                  <a:cubicBezTo>
                    <a:pt x="3064" y="569"/>
                    <a:pt x="2475" y="1"/>
                    <a:pt x="1739" y="1"/>
                  </a:cubicBezTo>
                  <a:cubicBezTo>
                    <a:pt x="1731" y="1"/>
                    <a:pt x="1722" y="1"/>
                    <a:pt x="1714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65;p78">
              <a:extLst>
                <a:ext uri="{FF2B5EF4-FFF2-40B4-BE49-F238E27FC236}">
                  <a16:creationId xmlns:a16="http://schemas.microsoft.com/office/drawing/2014/main" id="{6134724F-8B3B-1B4D-80FB-4007DB00CC41}"/>
                </a:ext>
              </a:extLst>
            </p:cNvPr>
            <p:cNvSpPr/>
            <p:nvPr/>
          </p:nvSpPr>
          <p:spPr>
            <a:xfrm>
              <a:off x="1019269" y="1640197"/>
              <a:ext cx="45981" cy="39423"/>
            </a:xfrm>
            <a:custGeom>
              <a:avLst/>
              <a:gdLst/>
              <a:ahLst/>
              <a:cxnLst/>
              <a:rect l="l" t="t" r="r" b="b"/>
              <a:pathLst>
                <a:path w="3071" h="2633" extrusionOk="0">
                  <a:moveTo>
                    <a:pt x="1746" y="1"/>
                  </a:moveTo>
                  <a:cubicBezTo>
                    <a:pt x="568" y="1"/>
                    <a:pt x="1" y="1409"/>
                    <a:pt x="821" y="2250"/>
                  </a:cubicBezTo>
                  <a:cubicBezTo>
                    <a:pt x="1085" y="2514"/>
                    <a:pt x="1412" y="2632"/>
                    <a:pt x="1734" y="2632"/>
                  </a:cubicBezTo>
                  <a:cubicBezTo>
                    <a:pt x="2413" y="2632"/>
                    <a:pt x="3070" y="2109"/>
                    <a:pt x="3070" y="1325"/>
                  </a:cubicBezTo>
                  <a:cubicBezTo>
                    <a:pt x="3070" y="589"/>
                    <a:pt x="2482" y="1"/>
                    <a:pt x="1746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66;p78">
              <a:extLst>
                <a:ext uri="{FF2B5EF4-FFF2-40B4-BE49-F238E27FC236}">
                  <a16:creationId xmlns:a16="http://schemas.microsoft.com/office/drawing/2014/main" id="{F7F2EA01-752A-5546-A937-E8E2E811A617}"/>
                </a:ext>
              </a:extLst>
            </p:cNvPr>
            <p:cNvSpPr/>
            <p:nvPr/>
          </p:nvSpPr>
          <p:spPr>
            <a:xfrm>
              <a:off x="1067750" y="1575037"/>
              <a:ext cx="46280" cy="39318"/>
            </a:xfrm>
            <a:custGeom>
              <a:avLst/>
              <a:gdLst/>
              <a:ahLst/>
              <a:cxnLst/>
              <a:rect l="l" t="t" r="r" b="b"/>
              <a:pathLst>
                <a:path w="3091" h="2626" extrusionOk="0">
                  <a:moveTo>
                    <a:pt x="1766" y="1"/>
                  </a:moveTo>
                  <a:cubicBezTo>
                    <a:pt x="589" y="1"/>
                    <a:pt x="0" y="1409"/>
                    <a:pt x="841" y="2229"/>
                  </a:cubicBezTo>
                  <a:cubicBezTo>
                    <a:pt x="1108" y="2503"/>
                    <a:pt x="1439" y="2625"/>
                    <a:pt x="1765" y="2625"/>
                  </a:cubicBezTo>
                  <a:cubicBezTo>
                    <a:pt x="2440" y="2625"/>
                    <a:pt x="3091" y="2099"/>
                    <a:pt x="3091" y="1304"/>
                  </a:cubicBezTo>
                  <a:cubicBezTo>
                    <a:pt x="3091" y="589"/>
                    <a:pt x="2502" y="1"/>
                    <a:pt x="1766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9761;p78">
            <a:extLst>
              <a:ext uri="{FF2B5EF4-FFF2-40B4-BE49-F238E27FC236}">
                <a16:creationId xmlns:a16="http://schemas.microsoft.com/office/drawing/2014/main" id="{12843C24-39A0-6D4D-8F19-C9FE0FCECB6A}"/>
              </a:ext>
            </a:extLst>
          </p:cNvPr>
          <p:cNvGrpSpPr/>
          <p:nvPr/>
        </p:nvGrpSpPr>
        <p:grpSpPr>
          <a:xfrm>
            <a:off x="5745728" y="2121871"/>
            <a:ext cx="376184" cy="315141"/>
            <a:chOff x="3044614" y="2418033"/>
            <a:chExt cx="376184" cy="315141"/>
          </a:xfrm>
        </p:grpSpPr>
        <p:sp>
          <p:nvSpPr>
            <p:cNvPr id="53" name="Google Shape;9762;p78">
              <a:extLst>
                <a:ext uri="{FF2B5EF4-FFF2-40B4-BE49-F238E27FC236}">
                  <a16:creationId xmlns:a16="http://schemas.microsoft.com/office/drawing/2014/main" id="{05334F06-8CA5-E142-ABCC-ED7686B7A3B1}"/>
                </a:ext>
              </a:extLst>
            </p:cNvPr>
            <p:cNvSpPr/>
            <p:nvPr/>
          </p:nvSpPr>
          <p:spPr>
            <a:xfrm>
              <a:off x="3326965" y="2418033"/>
              <a:ext cx="93833" cy="233601"/>
            </a:xfrm>
            <a:custGeom>
              <a:avLst/>
              <a:gdLst/>
              <a:ahLst/>
              <a:cxnLst/>
              <a:rect l="l" t="t" r="r" b="b"/>
              <a:pathLst>
                <a:path w="6267" h="15602" extrusionOk="0">
                  <a:moveTo>
                    <a:pt x="548" y="1"/>
                  </a:moveTo>
                  <a:cubicBezTo>
                    <a:pt x="1" y="1"/>
                    <a:pt x="1" y="821"/>
                    <a:pt x="548" y="821"/>
                  </a:cubicBezTo>
                  <a:cubicBezTo>
                    <a:pt x="1241" y="821"/>
                    <a:pt x="1851" y="1304"/>
                    <a:pt x="2019" y="1977"/>
                  </a:cubicBezTo>
                  <a:lnTo>
                    <a:pt x="5383" y="15517"/>
                  </a:lnTo>
                  <a:lnTo>
                    <a:pt x="6266" y="15601"/>
                  </a:lnTo>
                  <a:lnTo>
                    <a:pt x="6266" y="15601"/>
                  </a:lnTo>
                  <a:lnTo>
                    <a:pt x="2818" y="1767"/>
                  </a:lnTo>
                  <a:cubicBezTo>
                    <a:pt x="2566" y="716"/>
                    <a:pt x="1620" y="1"/>
                    <a:pt x="548" y="1"/>
                  </a:cubicBezTo>
                  <a:close/>
                </a:path>
              </a:pathLst>
            </a:custGeom>
            <a:solidFill>
              <a:srgbClr val="2D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763;p78">
              <a:extLst>
                <a:ext uri="{FF2B5EF4-FFF2-40B4-BE49-F238E27FC236}">
                  <a16:creationId xmlns:a16="http://schemas.microsoft.com/office/drawing/2014/main" id="{6A8172B6-59C5-B842-A524-CEDA2472225C}"/>
                </a:ext>
              </a:extLst>
            </p:cNvPr>
            <p:cNvSpPr/>
            <p:nvPr/>
          </p:nvSpPr>
          <p:spPr>
            <a:xfrm>
              <a:off x="3393398" y="2639656"/>
              <a:ext cx="27400" cy="29286"/>
            </a:xfrm>
            <a:custGeom>
              <a:avLst/>
              <a:gdLst/>
              <a:ahLst/>
              <a:cxnLst/>
              <a:rect l="l" t="t" r="r" b="b"/>
              <a:pathLst>
                <a:path w="1830" h="1956" extrusionOk="0">
                  <a:moveTo>
                    <a:pt x="0" y="0"/>
                  </a:moveTo>
                  <a:lnTo>
                    <a:pt x="168" y="1955"/>
                  </a:lnTo>
                  <a:lnTo>
                    <a:pt x="988" y="1955"/>
                  </a:lnTo>
                  <a:cubicBezTo>
                    <a:pt x="1451" y="1955"/>
                    <a:pt x="1829" y="1577"/>
                    <a:pt x="1829" y="1114"/>
                  </a:cubicBezTo>
                  <a:lnTo>
                    <a:pt x="1829" y="820"/>
                  </a:lnTo>
                  <a:cubicBezTo>
                    <a:pt x="1829" y="358"/>
                    <a:pt x="1451" y="0"/>
                    <a:pt x="988" y="0"/>
                  </a:cubicBezTo>
                  <a:close/>
                </a:path>
              </a:pathLst>
            </a:custGeom>
            <a:solidFill>
              <a:srgbClr val="2D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764;p78">
              <a:extLst>
                <a:ext uri="{FF2B5EF4-FFF2-40B4-BE49-F238E27FC236}">
                  <a16:creationId xmlns:a16="http://schemas.microsoft.com/office/drawing/2014/main" id="{2C0DB4F3-AF11-2F45-B341-6436467BA3D5}"/>
                </a:ext>
              </a:extLst>
            </p:cNvPr>
            <p:cNvSpPr/>
            <p:nvPr/>
          </p:nvSpPr>
          <p:spPr>
            <a:xfrm>
              <a:off x="3044928" y="2418033"/>
              <a:ext cx="93503" cy="233601"/>
            </a:xfrm>
            <a:custGeom>
              <a:avLst/>
              <a:gdLst/>
              <a:ahLst/>
              <a:cxnLst/>
              <a:rect l="l" t="t" r="r" b="b"/>
              <a:pathLst>
                <a:path w="6245" h="15602" extrusionOk="0">
                  <a:moveTo>
                    <a:pt x="5698" y="1"/>
                  </a:moveTo>
                  <a:cubicBezTo>
                    <a:pt x="4626" y="1"/>
                    <a:pt x="3679" y="716"/>
                    <a:pt x="3427" y="1767"/>
                  </a:cubicBezTo>
                  <a:lnTo>
                    <a:pt x="0" y="15601"/>
                  </a:lnTo>
                  <a:lnTo>
                    <a:pt x="862" y="15517"/>
                  </a:lnTo>
                  <a:lnTo>
                    <a:pt x="4226" y="1956"/>
                  </a:lnTo>
                  <a:cubicBezTo>
                    <a:pt x="4394" y="1283"/>
                    <a:pt x="5004" y="821"/>
                    <a:pt x="5698" y="821"/>
                  </a:cubicBezTo>
                  <a:cubicBezTo>
                    <a:pt x="6244" y="821"/>
                    <a:pt x="6244" y="1"/>
                    <a:pt x="5698" y="1"/>
                  </a:cubicBezTo>
                  <a:close/>
                </a:path>
              </a:pathLst>
            </a:custGeom>
            <a:solidFill>
              <a:srgbClr val="2D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765;p78">
              <a:extLst>
                <a:ext uri="{FF2B5EF4-FFF2-40B4-BE49-F238E27FC236}">
                  <a16:creationId xmlns:a16="http://schemas.microsoft.com/office/drawing/2014/main" id="{81F87F24-EB7E-E547-9DC6-7346EBE9122F}"/>
                </a:ext>
              </a:extLst>
            </p:cNvPr>
            <p:cNvSpPr/>
            <p:nvPr/>
          </p:nvSpPr>
          <p:spPr>
            <a:xfrm>
              <a:off x="3044614" y="2639641"/>
              <a:ext cx="27400" cy="29301"/>
            </a:xfrm>
            <a:custGeom>
              <a:avLst/>
              <a:gdLst/>
              <a:ahLst/>
              <a:cxnLst/>
              <a:rect l="l" t="t" r="r" b="b"/>
              <a:pathLst>
                <a:path w="1830" h="1957" extrusionOk="0">
                  <a:moveTo>
                    <a:pt x="804" y="0"/>
                  </a:moveTo>
                  <a:cubicBezTo>
                    <a:pt x="359" y="0"/>
                    <a:pt x="0" y="371"/>
                    <a:pt x="0" y="821"/>
                  </a:cubicBezTo>
                  <a:lnTo>
                    <a:pt x="0" y="1115"/>
                  </a:lnTo>
                  <a:cubicBezTo>
                    <a:pt x="0" y="1578"/>
                    <a:pt x="379" y="1956"/>
                    <a:pt x="841" y="1956"/>
                  </a:cubicBezTo>
                  <a:lnTo>
                    <a:pt x="1682" y="1956"/>
                  </a:lnTo>
                  <a:lnTo>
                    <a:pt x="1829" y="1"/>
                  </a:lnTo>
                  <a:lnTo>
                    <a:pt x="841" y="1"/>
                  </a:lnTo>
                  <a:cubicBezTo>
                    <a:pt x="829" y="1"/>
                    <a:pt x="817" y="0"/>
                    <a:pt x="804" y="0"/>
                  </a:cubicBezTo>
                  <a:close/>
                </a:path>
              </a:pathLst>
            </a:custGeom>
            <a:solidFill>
              <a:srgbClr val="2D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766;p78">
              <a:extLst>
                <a:ext uri="{FF2B5EF4-FFF2-40B4-BE49-F238E27FC236}">
                  <a16:creationId xmlns:a16="http://schemas.microsoft.com/office/drawing/2014/main" id="{6CA3A3EA-199B-B04D-99BD-EA6C4D229CBC}"/>
                </a:ext>
              </a:extLst>
            </p:cNvPr>
            <p:cNvSpPr/>
            <p:nvPr/>
          </p:nvSpPr>
          <p:spPr>
            <a:xfrm>
              <a:off x="3061922" y="2599275"/>
              <a:ext cx="341238" cy="133899"/>
            </a:xfrm>
            <a:custGeom>
              <a:avLst/>
              <a:gdLst/>
              <a:ahLst/>
              <a:cxnLst/>
              <a:rect l="l" t="t" r="r" b="b"/>
              <a:pathLst>
                <a:path w="22791" h="8943" extrusionOk="0">
                  <a:moveTo>
                    <a:pt x="5186" y="1"/>
                  </a:moveTo>
                  <a:cubicBezTo>
                    <a:pt x="3937" y="1"/>
                    <a:pt x="2692" y="353"/>
                    <a:pt x="1598" y="1057"/>
                  </a:cubicBezTo>
                  <a:cubicBezTo>
                    <a:pt x="568" y="1751"/>
                    <a:pt x="21" y="2718"/>
                    <a:pt x="21" y="3748"/>
                  </a:cubicBezTo>
                  <a:cubicBezTo>
                    <a:pt x="0" y="6587"/>
                    <a:pt x="2250" y="8899"/>
                    <a:pt x="5067" y="8941"/>
                  </a:cubicBezTo>
                  <a:cubicBezTo>
                    <a:pt x="5107" y="8942"/>
                    <a:pt x="5146" y="8943"/>
                    <a:pt x="5185" y="8943"/>
                  </a:cubicBezTo>
                  <a:cubicBezTo>
                    <a:pt x="7970" y="8943"/>
                    <a:pt x="10240" y="6737"/>
                    <a:pt x="10323" y="3959"/>
                  </a:cubicBezTo>
                  <a:cubicBezTo>
                    <a:pt x="10639" y="3717"/>
                    <a:pt x="11017" y="3596"/>
                    <a:pt x="11396" y="3596"/>
                  </a:cubicBezTo>
                  <a:cubicBezTo>
                    <a:pt x="11774" y="3596"/>
                    <a:pt x="12153" y="3717"/>
                    <a:pt x="12468" y="3959"/>
                  </a:cubicBezTo>
                  <a:cubicBezTo>
                    <a:pt x="12551" y="6737"/>
                    <a:pt x="14822" y="8943"/>
                    <a:pt x="17606" y="8943"/>
                  </a:cubicBezTo>
                  <a:cubicBezTo>
                    <a:pt x="17646" y="8943"/>
                    <a:pt x="17685" y="8942"/>
                    <a:pt x="17724" y="8941"/>
                  </a:cubicBezTo>
                  <a:cubicBezTo>
                    <a:pt x="20541" y="8899"/>
                    <a:pt x="22791" y="6587"/>
                    <a:pt x="22770" y="3748"/>
                  </a:cubicBezTo>
                  <a:cubicBezTo>
                    <a:pt x="22791" y="2718"/>
                    <a:pt x="22244" y="1751"/>
                    <a:pt x="21235" y="1057"/>
                  </a:cubicBezTo>
                  <a:cubicBezTo>
                    <a:pt x="20131" y="353"/>
                    <a:pt x="18880" y="1"/>
                    <a:pt x="17632" y="1"/>
                  </a:cubicBezTo>
                  <a:cubicBezTo>
                    <a:pt x="16384" y="1"/>
                    <a:pt x="15138" y="353"/>
                    <a:pt x="14045" y="1057"/>
                  </a:cubicBezTo>
                  <a:cubicBezTo>
                    <a:pt x="13330" y="1520"/>
                    <a:pt x="12804" y="2214"/>
                    <a:pt x="12552" y="3034"/>
                  </a:cubicBezTo>
                  <a:cubicBezTo>
                    <a:pt x="12195" y="2855"/>
                    <a:pt x="11800" y="2765"/>
                    <a:pt x="11406" y="2765"/>
                  </a:cubicBezTo>
                  <a:cubicBezTo>
                    <a:pt x="11012" y="2765"/>
                    <a:pt x="10618" y="2855"/>
                    <a:pt x="10260" y="3034"/>
                  </a:cubicBezTo>
                  <a:cubicBezTo>
                    <a:pt x="10008" y="2214"/>
                    <a:pt x="9482" y="1520"/>
                    <a:pt x="8789" y="1057"/>
                  </a:cubicBezTo>
                  <a:cubicBezTo>
                    <a:pt x="7685" y="353"/>
                    <a:pt x="6434" y="1"/>
                    <a:pt x="5186" y="1"/>
                  </a:cubicBezTo>
                  <a:close/>
                </a:path>
              </a:pathLst>
            </a:custGeom>
            <a:solidFill>
              <a:srgbClr val="2D4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767;p78">
              <a:extLst>
                <a:ext uri="{FF2B5EF4-FFF2-40B4-BE49-F238E27FC236}">
                  <a16:creationId xmlns:a16="http://schemas.microsoft.com/office/drawing/2014/main" id="{4C0D6D3B-968C-4C49-B540-EF1B07C2131B}"/>
                </a:ext>
              </a:extLst>
            </p:cNvPr>
            <p:cNvSpPr/>
            <p:nvPr/>
          </p:nvSpPr>
          <p:spPr>
            <a:xfrm>
              <a:off x="3261176" y="2611628"/>
              <a:ext cx="129707" cy="108625"/>
            </a:xfrm>
            <a:custGeom>
              <a:avLst/>
              <a:gdLst/>
              <a:ahLst/>
              <a:cxnLst/>
              <a:rect l="l" t="t" r="r" b="b"/>
              <a:pathLst>
                <a:path w="8663" h="7255" extrusionOk="0">
                  <a:moveTo>
                    <a:pt x="4332" y="1"/>
                  </a:moveTo>
                  <a:cubicBezTo>
                    <a:pt x="1935" y="1"/>
                    <a:pt x="1" y="1304"/>
                    <a:pt x="1" y="2923"/>
                  </a:cubicBezTo>
                  <a:cubicBezTo>
                    <a:pt x="1" y="5320"/>
                    <a:pt x="1935" y="7254"/>
                    <a:pt x="4332" y="7254"/>
                  </a:cubicBezTo>
                  <a:cubicBezTo>
                    <a:pt x="6708" y="7254"/>
                    <a:pt x="8663" y="5320"/>
                    <a:pt x="8663" y="2923"/>
                  </a:cubicBezTo>
                  <a:cubicBezTo>
                    <a:pt x="8663" y="1304"/>
                    <a:pt x="6708" y="1"/>
                    <a:pt x="4332" y="1"/>
                  </a:cubicBezTo>
                  <a:close/>
                </a:path>
              </a:pathLst>
            </a:custGeom>
            <a:solidFill>
              <a:srgbClr val="E0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768;p78">
              <a:extLst>
                <a:ext uri="{FF2B5EF4-FFF2-40B4-BE49-F238E27FC236}">
                  <a16:creationId xmlns:a16="http://schemas.microsoft.com/office/drawing/2014/main" id="{AB9E0F4C-FCF1-CD46-AF88-49F1C2EB6E67}"/>
                </a:ext>
              </a:extLst>
            </p:cNvPr>
            <p:cNvSpPr/>
            <p:nvPr/>
          </p:nvSpPr>
          <p:spPr>
            <a:xfrm>
              <a:off x="3074828" y="2611628"/>
              <a:ext cx="129707" cy="108625"/>
            </a:xfrm>
            <a:custGeom>
              <a:avLst/>
              <a:gdLst/>
              <a:ahLst/>
              <a:cxnLst/>
              <a:rect l="l" t="t" r="r" b="b"/>
              <a:pathLst>
                <a:path w="8663" h="7255" extrusionOk="0">
                  <a:moveTo>
                    <a:pt x="4331" y="1"/>
                  </a:moveTo>
                  <a:cubicBezTo>
                    <a:pt x="1935" y="1"/>
                    <a:pt x="0" y="1304"/>
                    <a:pt x="0" y="2923"/>
                  </a:cubicBezTo>
                  <a:cubicBezTo>
                    <a:pt x="0" y="5320"/>
                    <a:pt x="1935" y="7254"/>
                    <a:pt x="4331" y="7254"/>
                  </a:cubicBezTo>
                  <a:cubicBezTo>
                    <a:pt x="6728" y="7254"/>
                    <a:pt x="8662" y="5320"/>
                    <a:pt x="8662" y="2923"/>
                  </a:cubicBezTo>
                  <a:cubicBezTo>
                    <a:pt x="8662" y="1304"/>
                    <a:pt x="6707" y="1"/>
                    <a:pt x="4331" y="1"/>
                  </a:cubicBezTo>
                  <a:close/>
                </a:path>
              </a:pathLst>
            </a:custGeom>
            <a:solidFill>
              <a:srgbClr val="E0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769;p78">
              <a:extLst>
                <a:ext uri="{FF2B5EF4-FFF2-40B4-BE49-F238E27FC236}">
                  <a16:creationId xmlns:a16="http://schemas.microsoft.com/office/drawing/2014/main" id="{D0AA2624-DE9D-5C4D-B617-41AEE9763033}"/>
                </a:ext>
              </a:extLst>
            </p:cNvPr>
            <p:cNvSpPr/>
            <p:nvPr/>
          </p:nvSpPr>
          <p:spPr>
            <a:xfrm>
              <a:off x="3090250" y="2617302"/>
              <a:ext cx="102322" cy="95704"/>
            </a:xfrm>
            <a:custGeom>
              <a:avLst/>
              <a:gdLst/>
              <a:ahLst/>
              <a:cxnLst/>
              <a:rect l="l" t="t" r="r" b="b"/>
              <a:pathLst>
                <a:path w="6834" h="6392" extrusionOk="0">
                  <a:moveTo>
                    <a:pt x="5383" y="0"/>
                  </a:moveTo>
                  <a:lnTo>
                    <a:pt x="1" y="5362"/>
                  </a:lnTo>
                  <a:cubicBezTo>
                    <a:pt x="379" y="5803"/>
                    <a:pt x="821" y="6140"/>
                    <a:pt x="1325" y="6392"/>
                  </a:cubicBezTo>
                  <a:lnTo>
                    <a:pt x="6834" y="883"/>
                  </a:lnTo>
                  <a:cubicBezTo>
                    <a:pt x="6413" y="484"/>
                    <a:pt x="5930" y="190"/>
                    <a:pt x="5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70;p78">
              <a:extLst>
                <a:ext uri="{FF2B5EF4-FFF2-40B4-BE49-F238E27FC236}">
                  <a16:creationId xmlns:a16="http://schemas.microsoft.com/office/drawing/2014/main" id="{406C9035-15BA-4240-B4D8-3C8EE0F088ED}"/>
                </a:ext>
              </a:extLst>
            </p:cNvPr>
            <p:cNvSpPr/>
            <p:nvPr/>
          </p:nvSpPr>
          <p:spPr>
            <a:xfrm>
              <a:off x="3276613" y="2617302"/>
              <a:ext cx="102307" cy="95704"/>
            </a:xfrm>
            <a:custGeom>
              <a:avLst/>
              <a:gdLst/>
              <a:ahLst/>
              <a:cxnLst/>
              <a:rect l="l" t="t" r="r" b="b"/>
              <a:pathLst>
                <a:path w="6833" h="6392" extrusionOk="0">
                  <a:moveTo>
                    <a:pt x="5382" y="0"/>
                  </a:moveTo>
                  <a:lnTo>
                    <a:pt x="0" y="5362"/>
                  </a:lnTo>
                  <a:cubicBezTo>
                    <a:pt x="378" y="5803"/>
                    <a:pt x="820" y="6140"/>
                    <a:pt x="1325" y="6392"/>
                  </a:cubicBezTo>
                  <a:lnTo>
                    <a:pt x="6833" y="883"/>
                  </a:lnTo>
                  <a:cubicBezTo>
                    <a:pt x="6412" y="484"/>
                    <a:pt x="5929" y="190"/>
                    <a:pt x="5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30CF87-3127-4DCC-A4FB-3A19CEB48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5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3"/>
    </mc:Choice>
    <mc:Fallback>
      <p:transition spd="slow" advTm="10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54"/>
          <p:cNvSpPr/>
          <p:nvPr/>
        </p:nvSpPr>
        <p:spPr>
          <a:xfrm>
            <a:off x="7445340" y="1633646"/>
            <a:ext cx="1514966" cy="15149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CLEANING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215" name="Google Shape;2215;p54"/>
          <p:cNvGrpSpPr/>
          <p:nvPr/>
        </p:nvGrpSpPr>
        <p:grpSpPr>
          <a:xfrm>
            <a:off x="4874625" y="869861"/>
            <a:ext cx="2404406" cy="3262344"/>
            <a:chOff x="4629090" y="1030728"/>
            <a:chExt cx="2404406" cy="3262344"/>
          </a:xfrm>
        </p:grpSpPr>
        <p:sp>
          <p:nvSpPr>
            <p:cNvPr id="2216" name="Google Shape;2216;p54"/>
            <p:cNvSpPr/>
            <p:nvPr/>
          </p:nvSpPr>
          <p:spPr>
            <a:xfrm>
              <a:off x="5234416" y="2021263"/>
              <a:ext cx="1053000" cy="1053000"/>
            </a:xfrm>
            <a:prstGeom prst="roundRect">
              <a:avLst>
                <a:gd name="adj" fmla="val 28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4"/>
            <p:cNvSpPr txBox="1"/>
            <p:nvPr/>
          </p:nvSpPr>
          <p:spPr>
            <a:xfrm>
              <a:off x="4629090" y="3932472"/>
              <a:ext cx="2404406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To ensure the credibility of data</a:t>
              </a: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Drop data below Q1 of Reviews  </a:t>
              </a: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- 50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8" name="Google Shape;2218;p54"/>
            <p:cNvSpPr txBox="1"/>
            <p:nvPr/>
          </p:nvSpPr>
          <p:spPr>
            <a:xfrm>
              <a:off x="4688357" y="3284078"/>
              <a:ext cx="2209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SG" sz="16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Drop entries with low review values</a:t>
              </a:r>
              <a:endParaRPr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5417799" y="1030728"/>
              <a:ext cx="686235" cy="685100"/>
            </a:xfrm>
            <a:custGeom>
              <a:avLst/>
              <a:gdLst/>
              <a:ahLst/>
              <a:cxnLst/>
              <a:rect l="l" t="t" r="r" b="b"/>
              <a:pathLst>
                <a:path w="19351" h="19319" extrusionOk="0">
                  <a:moveTo>
                    <a:pt x="9660" y="1"/>
                  </a:moveTo>
                  <a:cubicBezTo>
                    <a:pt x="4340" y="1"/>
                    <a:pt x="1" y="4308"/>
                    <a:pt x="1" y="9660"/>
                  </a:cubicBezTo>
                  <a:cubicBezTo>
                    <a:pt x="1" y="15012"/>
                    <a:pt x="4340" y="19319"/>
                    <a:pt x="9660" y="19319"/>
                  </a:cubicBezTo>
                  <a:cubicBezTo>
                    <a:pt x="15012" y="19319"/>
                    <a:pt x="19351" y="15012"/>
                    <a:pt x="19351" y="9660"/>
                  </a:cubicBezTo>
                  <a:cubicBezTo>
                    <a:pt x="19351" y="4308"/>
                    <a:pt x="15012" y="1"/>
                    <a:pt x="9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4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220" name="Google Shape;2220;p54"/>
          <p:cNvCxnSpPr>
            <a:cxnSpLocks/>
          </p:cNvCxnSpPr>
          <p:nvPr/>
        </p:nvCxnSpPr>
        <p:spPr>
          <a:xfrm>
            <a:off x="2029285" y="2386896"/>
            <a:ext cx="119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3" name="Google Shape;2223;p54"/>
          <p:cNvCxnSpPr>
            <a:cxnSpLocks/>
          </p:cNvCxnSpPr>
          <p:nvPr/>
        </p:nvCxnSpPr>
        <p:spPr>
          <a:xfrm>
            <a:off x="4281118" y="2386896"/>
            <a:ext cx="119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4" name="Google Shape;2224;p54"/>
          <p:cNvCxnSpPr>
            <a:cxnSpLocks/>
            <a:endCxn id="2214" idx="2"/>
          </p:cNvCxnSpPr>
          <p:nvPr/>
        </p:nvCxnSpPr>
        <p:spPr>
          <a:xfrm>
            <a:off x="6532918" y="2391129"/>
            <a:ext cx="9124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5" name="Google Shape;2225;p54"/>
          <p:cNvGrpSpPr/>
          <p:nvPr/>
        </p:nvGrpSpPr>
        <p:grpSpPr>
          <a:xfrm>
            <a:off x="397885" y="869258"/>
            <a:ext cx="2329882" cy="3688322"/>
            <a:chOff x="152350" y="1030125"/>
            <a:chExt cx="2329882" cy="3688322"/>
          </a:xfrm>
        </p:grpSpPr>
        <p:sp>
          <p:nvSpPr>
            <p:cNvPr id="2226" name="Google Shape;2226;p54"/>
            <p:cNvSpPr txBox="1"/>
            <p:nvPr/>
          </p:nvSpPr>
          <p:spPr>
            <a:xfrm>
              <a:off x="692732" y="3319129"/>
              <a:ext cx="1789500" cy="1399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Fira Sans Condensed" panose="020B0503050000020004" pitchFamily="34" charset="0"/>
                </a:rPr>
                <a:t>Ratings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Fira Sans Condensed" panose="020B0503050000020004" pitchFamily="34" charset="0"/>
                </a:rPr>
                <a:t>Reviews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Fira Sans Condensed" panose="020B0503050000020004" pitchFamily="34" charset="0"/>
                </a:rPr>
                <a:t>Industry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Fira Sans Condensed" panose="020B0503050000020004" pitchFamily="34" charset="0"/>
                </a:rPr>
                <a:t>Employees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Fira Sans Condensed" panose="020B0503050000020004" pitchFamily="34" charset="0"/>
                </a:rPr>
                <a:t>Revenue </a:t>
              </a:r>
              <a:endParaRPr lang="en-SG" sz="1200">
                <a:latin typeface="Fira Sans Condensed" panose="020B0503050000020004" pitchFamily="34" charset="0"/>
              </a:endParaRPr>
            </a:p>
          </p:txBody>
        </p:sp>
        <p:sp>
          <p:nvSpPr>
            <p:cNvPr id="2227" name="Google Shape;2227;p54"/>
            <p:cNvSpPr txBox="1"/>
            <p:nvPr/>
          </p:nvSpPr>
          <p:spPr>
            <a:xfrm>
              <a:off x="152350" y="3154250"/>
              <a:ext cx="2209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Drop Null Data</a:t>
              </a:r>
              <a:endParaRPr sz="16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28" name="Google Shape;2228;p54"/>
            <p:cNvSpPr/>
            <p:nvPr/>
          </p:nvSpPr>
          <p:spPr>
            <a:xfrm>
              <a:off x="879326" y="1030125"/>
              <a:ext cx="755848" cy="686306"/>
            </a:xfrm>
            <a:custGeom>
              <a:avLst/>
              <a:gdLst/>
              <a:ahLst/>
              <a:cxnLst/>
              <a:rect l="l" t="t" r="r" b="b"/>
              <a:pathLst>
                <a:path w="21314" h="19353" extrusionOk="0">
                  <a:moveTo>
                    <a:pt x="10671" y="1"/>
                  </a:moveTo>
                  <a:cubicBezTo>
                    <a:pt x="6295" y="1"/>
                    <a:pt x="2319" y="2983"/>
                    <a:pt x="1236" y="7423"/>
                  </a:cubicBezTo>
                  <a:cubicBezTo>
                    <a:pt x="1" y="12617"/>
                    <a:pt x="3199" y="17842"/>
                    <a:pt x="8393" y="19077"/>
                  </a:cubicBezTo>
                  <a:cubicBezTo>
                    <a:pt x="9156" y="19263"/>
                    <a:pt x="9920" y="19352"/>
                    <a:pt x="10671" y="19352"/>
                  </a:cubicBezTo>
                  <a:cubicBezTo>
                    <a:pt x="15036" y="19352"/>
                    <a:pt x="18993" y="16351"/>
                    <a:pt x="20047" y="11920"/>
                  </a:cubicBezTo>
                  <a:cubicBezTo>
                    <a:pt x="21314" y="6726"/>
                    <a:pt x="18115" y="1533"/>
                    <a:pt x="12922" y="266"/>
                  </a:cubicBezTo>
                  <a:cubicBezTo>
                    <a:pt x="12168" y="87"/>
                    <a:pt x="11414" y="1"/>
                    <a:pt x="10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33" name="Google Shape;2233;p54"/>
          <p:cNvGrpSpPr/>
          <p:nvPr/>
        </p:nvGrpSpPr>
        <p:grpSpPr>
          <a:xfrm>
            <a:off x="2660689" y="869365"/>
            <a:ext cx="2209800" cy="2495418"/>
            <a:chOff x="2404183" y="1030232"/>
            <a:chExt cx="2209800" cy="2503885"/>
          </a:xfrm>
        </p:grpSpPr>
        <p:sp>
          <p:nvSpPr>
            <p:cNvPr id="2222" name="Google Shape;2222;p54"/>
            <p:cNvSpPr/>
            <p:nvPr/>
          </p:nvSpPr>
          <p:spPr>
            <a:xfrm>
              <a:off x="2982583" y="2021263"/>
              <a:ext cx="1053000" cy="1053000"/>
            </a:xfrm>
            <a:prstGeom prst="roundRect">
              <a:avLst>
                <a:gd name="adj" fmla="val 285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4"/>
            <p:cNvSpPr txBox="1"/>
            <p:nvPr/>
          </p:nvSpPr>
          <p:spPr>
            <a:xfrm>
              <a:off x="2404183" y="3162717"/>
              <a:ext cx="2209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bg2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Drop Irrelevant Columns</a:t>
              </a:r>
              <a:endParaRPr sz="1600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36" name="Google Shape;2236;p54"/>
            <p:cNvSpPr/>
            <p:nvPr/>
          </p:nvSpPr>
          <p:spPr>
            <a:xfrm>
              <a:off x="3126106" y="1030232"/>
              <a:ext cx="765955" cy="686093"/>
            </a:xfrm>
            <a:custGeom>
              <a:avLst/>
              <a:gdLst/>
              <a:ahLst/>
              <a:cxnLst/>
              <a:rect l="l" t="t" r="r" b="b"/>
              <a:pathLst>
                <a:path w="21599" h="19347" extrusionOk="0">
                  <a:moveTo>
                    <a:pt x="10804" y="1"/>
                  </a:moveTo>
                  <a:cubicBezTo>
                    <a:pt x="8109" y="1"/>
                    <a:pt x="5428" y="1120"/>
                    <a:pt x="3516" y="3308"/>
                  </a:cubicBezTo>
                  <a:cubicBezTo>
                    <a:pt x="0" y="7330"/>
                    <a:pt x="412" y="13442"/>
                    <a:pt x="4434" y="16958"/>
                  </a:cubicBezTo>
                  <a:cubicBezTo>
                    <a:pt x="6268" y="18560"/>
                    <a:pt x="8536" y="19347"/>
                    <a:pt x="10795" y="19347"/>
                  </a:cubicBezTo>
                  <a:cubicBezTo>
                    <a:pt x="13490" y="19347"/>
                    <a:pt x="16171" y="18227"/>
                    <a:pt x="18083" y="16039"/>
                  </a:cubicBezTo>
                  <a:cubicBezTo>
                    <a:pt x="21599" y="12017"/>
                    <a:pt x="21187" y="5905"/>
                    <a:pt x="17165" y="2390"/>
                  </a:cubicBezTo>
                  <a:cubicBezTo>
                    <a:pt x="15331" y="787"/>
                    <a:pt x="13063" y="1"/>
                    <a:pt x="10804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2" name="Google Shape;222;p18">
            <a:extLst>
              <a:ext uri="{FF2B5EF4-FFF2-40B4-BE49-F238E27FC236}">
                <a16:creationId xmlns:a16="http://schemas.microsoft.com/office/drawing/2014/main" id="{B696AD20-F0CC-EC47-97A7-9C0AA47818B4}"/>
              </a:ext>
            </a:extLst>
          </p:cNvPr>
          <p:cNvSpPr txBox="1"/>
          <p:nvPr/>
        </p:nvSpPr>
        <p:spPr>
          <a:xfrm>
            <a:off x="356943" y="67919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Pre-processing</a:t>
            </a:r>
            <a:endParaRPr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0D31D4-E429-6047-A1CC-1996BB9A80F1}"/>
              </a:ext>
            </a:extLst>
          </p:cNvPr>
          <p:cNvSpPr txBox="1"/>
          <p:nvPr/>
        </p:nvSpPr>
        <p:spPr>
          <a:xfrm>
            <a:off x="367395" y="467249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Dataset Clean Up</a:t>
            </a:r>
            <a:endParaRPr lang="en-GB" sz="1600" b="1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7" name="Google Shape;2226;p54">
            <a:extLst>
              <a:ext uri="{FF2B5EF4-FFF2-40B4-BE49-F238E27FC236}">
                <a16:creationId xmlns:a16="http://schemas.microsoft.com/office/drawing/2014/main" id="{EC1EC3EA-F1E9-C84C-AAAF-1EA80C37E940}"/>
              </a:ext>
            </a:extLst>
          </p:cNvPr>
          <p:cNvSpPr txBox="1"/>
          <p:nvPr/>
        </p:nvSpPr>
        <p:spPr>
          <a:xfrm>
            <a:off x="3060988" y="3308911"/>
            <a:ext cx="1592234" cy="139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Fira Sans Condensed" panose="020B0503050000020004" pitchFamily="34" charset="0"/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Fira Sans Condensed" panose="020B0503050000020004" pitchFamily="34" charset="0"/>
              </a:rPr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Fira Sans Condensed" panose="020B0503050000020004" pitchFamily="34" charset="0"/>
              </a:rPr>
              <a:t>Interview-related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Fira Sans Condensed" panose="020B0503050000020004" pitchFamily="34" charset="0"/>
              </a:rPr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Fira Sans Condensed" panose="020B0503050000020004" pitchFamily="34" charset="0"/>
              </a:rPr>
              <a:t>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>
              <a:latin typeface="Fira Sans Condensed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3804B-A784-0F4D-AAA1-DB66A9939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990" y="1794915"/>
            <a:ext cx="2120423" cy="123193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7AAC7-5FEE-9F41-8FEA-4E3FA9E92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9612" y="1649937"/>
            <a:ext cx="1839451" cy="1373457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C39A4-1919-8042-9FB5-A8C527B6C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419" y="1974843"/>
            <a:ext cx="2242266" cy="824081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6B826C-8721-48BB-B8D0-914866203F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47"/>
    </mc:Choice>
    <mc:Fallback>
      <p:transition spd="slow" advTm="29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3"/>
          <p:cNvGrpSpPr/>
          <p:nvPr/>
        </p:nvGrpSpPr>
        <p:grpSpPr>
          <a:xfrm>
            <a:off x="-1208939" y="3137817"/>
            <a:ext cx="370544" cy="367467"/>
            <a:chOff x="5580148" y="2287092"/>
            <a:chExt cx="370544" cy="367467"/>
          </a:xfrm>
        </p:grpSpPr>
        <p:sp>
          <p:nvSpPr>
            <p:cNvPr id="277" name="Google Shape;277;p23"/>
            <p:cNvSpPr/>
            <p:nvPr/>
          </p:nvSpPr>
          <p:spPr>
            <a:xfrm>
              <a:off x="5808144" y="2364641"/>
              <a:ext cx="142549" cy="95329"/>
            </a:xfrm>
            <a:custGeom>
              <a:avLst/>
              <a:gdLst/>
              <a:ahLst/>
              <a:cxnLst/>
              <a:rect l="l" t="t" r="r" b="b"/>
              <a:pathLst>
                <a:path w="4169" h="2788" extrusionOk="0">
                  <a:moveTo>
                    <a:pt x="2722" y="0"/>
                  </a:moveTo>
                  <a:cubicBezTo>
                    <a:pt x="2681" y="0"/>
                    <a:pt x="2638" y="8"/>
                    <a:pt x="2596" y="25"/>
                  </a:cubicBezTo>
                  <a:cubicBezTo>
                    <a:pt x="2477" y="72"/>
                    <a:pt x="2406" y="192"/>
                    <a:pt x="2406" y="334"/>
                  </a:cubicBezTo>
                  <a:lnTo>
                    <a:pt x="2406" y="620"/>
                  </a:lnTo>
                  <a:lnTo>
                    <a:pt x="1263" y="620"/>
                  </a:lnTo>
                  <a:cubicBezTo>
                    <a:pt x="572" y="620"/>
                    <a:pt x="0" y="1192"/>
                    <a:pt x="0" y="1882"/>
                  </a:cubicBezTo>
                  <a:lnTo>
                    <a:pt x="0" y="2287"/>
                  </a:lnTo>
                  <a:lnTo>
                    <a:pt x="24" y="2359"/>
                  </a:lnTo>
                  <a:cubicBezTo>
                    <a:pt x="143" y="2311"/>
                    <a:pt x="262" y="2287"/>
                    <a:pt x="382" y="2287"/>
                  </a:cubicBezTo>
                  <a:cubicBezTo>
                    <a:pt x="620" y="2287"/>
                    <a:pt x="858" y="2382"/>
                    <a:pt x="1048" y="2549"/>
                  </a:cubicBezTo>
                  <a:lnTo>
                    <a:pt x="1263" y="2787"/>
                  </a:lnTo>
                  <a:lnTo>
                    <a:pt x="1263" y="1882"/>
                  </a:lnTo>
                  <a:lnTo>
                    <a:pt x="2406" y="1882"/>
                  </a:lnTo>
                  <a:lnTo>
                    <a:pt x="2406" y="2192"/>
                  </a:lnTo>
                  <a:cubicBezTo>
                    <a:pt x="2406" y="2311"/>
                    <a:pt x="2477" y="2430"/>
                    <a:pt x="2596" y="2478"/>
                  </a:cubicBezTo>
                  <a:cubicBezTo>
                    <a:pt x="2644" y="2501"/>
                    <a:pt x="2692" y="2501"/>
                    <a:pt x="2739" y="2501"/>
                  </a:cubicBezTo>
                  <a:cubicBezTo>
                    <a:pt x="2811" y="2501"/>
                    <a:pt x="2882" y="2478"/>
                    <a:pt x="2930" y="2430"/>
                  </a:cubicBezTo>
                  <a:lnTo>
                    <a:pt x="4001" y="1525"/>
                  </a:lnTo>
                  <a:cubicBezTo>
                    <a:pt x="4168" y="1406"/>
                    <a:pt x="4168" y="1168"/>
                    <a:pt x="4001" y="1049"/>
                  </a:cubicBezTo>
                  <a:lnTo>
                    <a:pt x="4001" y="1001"/>
                  </a:lnTo>
                  <a:lnTo>
                    <a:pt x="2930" y="72"/>
                  </a:lnTo>
                  <a:cubicBezTo>
                    <a:pt x="2868" y="26"/>
                    <a:pt x="2797" y="0"/>
                    <a:pt x="2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5580148" y="2363820"/>
              <a:ext cx="142514" cy="93687"/>
            </a:xfrm>
            <a:custGeom>
              <a:avLst/>
              <a:gdLst/>
              <a:ahLst/>
              <a:cxnLst/>
              <a:rect l="l" t="t" r="r" b="b"/>
              <a:pathLst>
                <a:path w="4168" h="2740" extrusionOk="0">
                  <a:moveTo>
                    <a:pt x="1447" y="0"/>
                  </a:moveTo>
                  <a:cubicBezTo>
                    <a:pt x="1372" y="0"/>
                    <a:pt x="1300" y="26"/>
                    <a:pt x="1239" y="73"/>
                  </a:cubicBezTo>
                  <a:lnTo>
                    <a:pt x="167" y="1001"/>
                  </a:lnTo>
                  <a:cubicBezTo>
                    <a:pt x="0" y="1120"/>
                    <a:pt x="0" y="1359"/>
                    <a:pt x="167" y="1478"/>
                  </a:cubicBezTo>
                  <a:lnTo>
                    <a:pt x="1239" y="2383"/>
                  </a:lnTo>
                  <a:cubicBezTo>
                    <a:pt x="1286" y="2430"/>
                    <a:pt x="1358" y="2454"/>
                    <a:pt x="1453" y="2454"/>
                  </a:cubicBezTo>
                  <a:cubicBezTo>
                    <a:pt x="1477" y="2454"/>
                    <a:pt x="1525" y="2454"/>
                    <a:pt x="1572" y="2430"/>
                  </a:cubicBezTo>
                  <a:cubicBezTo>
                    <a:pt x="1691" y="2383"/>
                    <a:pt x="1763" y="2264"/>
                    <a:pt x="1763" y="2144"/>
                  </a:cubicBezTo>
                  <a:lnTo>
                    <a:pt x="1763" y="1835"/>
                  </a:lnTo>
                  <a:lnTo>
                    <a:pt x="2906" y="1835"/>
                  </a:lnTo>
                  <a:lnTo>
                    <a:pt x="2906" y="2740"/>
                  </a:lnTo>
                  <a:lnTo>
                    <a:pt x="3120" y="2525"/>
                  </a:lnTo>
                  <a:cubicBezTo>
                    <a:pt x="3311" y="2335"/>
                    <a:pt x="3549" y="2240"/>
                    <a:pt x="3787" y="2240"/>
                  </a:cubicBezTo>
                  <a:lnTo>
                    <a:pt x="3787" y="2287"/>
                  </a:lnTo>
                  <a:cubicBezTo>
                    <a:pt x="3906" y="2287"/>
                    <a:pt x="4025" y="2311"/>
                    <a:pt x="4144" y="2359"/>
                  </a:cubicBezTo>
                  <a:lnTo>
                    <a:pt x="4168" y="2287"/>
                  </a:lnTo>
                  <a:lnTo>
                    <a:pt x="4168" y="1883"/>
                  </a:lnTo>
                  <a:cubicBezTo>
                    <a:pt x="4168" y="1192"/>
                    <a:pt x="3596" y="620"/>
                    <a:pt x="2906" y="620"/>
                  </a:cubicBezTo>
                  <a:lnTo>
                    <a:pt x="1763" y="620"/>
                  </a:lnTo>
                  <a:lnTo>
                    <a:pt x="1763" y="335"/>
                  </a:lnTo>
                  <a:cubicBezTo>
                    <a:pt x="1763" y="192"/>
                    <a:pt x="1691" y="73"/>
                    <a:pt x="1572" y="25"/>
                  </a:cubicBezTo>
                  <a:cubicBezTo>
                    <a:pt x="1530" y="8"/>
                    <a:pt x="1488" y="0"/>
                    <a:pt x="1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5722629" y="2287092"/>
              <a:ext cx="86370" cy="138685"/>
            </a:xfrm>
            <a:custGeom>
              <a:avLst/>
              <a:gdLst/>
              <a:ahLst/>
              <a:cxnLst/>
              <a:rect l="l" t="t" r="r" b="b"/>
              <a:pathLst>
                <a:path w="2526" h="4056" extrusionOk="0">
                  <a:moveTo>
                    <a:pt x="1278" y="1"/>
                  </a:moveTo>
                  <a:cubicBezTo>
                    <a:pt x="1186" y="1"/>
                    <a:pt x="1096" y="42"/>
                    <a:pt x="1049" y="126"/>
                  </a:cubicBezTo>
                  <a:lnTo>
                    <a:pt x="96" y="1197"/>
                  </a:lnTo>
                  <a:cubicBezTo>
                    <a:pt x="25" y="1293"/>
                    <a:pt x="1" y="1412"/>
                    <a:pt x="49" y="1531"/>
                  </a:cubicBezTo>
                  <a:cubicBezTo>
                    <a:pt x="96" y="1650"/>
                    <a:pt x="215" y="1721"/>
                    <a:pt x="358" y="1721"/>
                  </a:cubicBezTo>
                  <a:lnTo>
                    <a:pt x="644" y="1721"/>
                  </a:lnTo>
                  <a:lnTo>
                    <a:pt x="644" y="4055"/>
                  </a:lnTo>
                  <a:cubicBezTo>
                    <a:pt x="715" y="4055"/>
                    <a:pt x="787" y="4031"/>
                    <a:pt x="858" y="4031"/>
                  </a:cubicBezTo>
                  <a:lnTo>
                    <a:pt x="1668" y="4031"/>
                  </a:lnTo>
                  <a:cubicBezTo>
                    <a:pt x="1739" y="4031"/>
                    <a:pt x="1811" y="4031"/>
                    <a:pt x="1882" y="4055"/>
                  </a:cubicBezTo>
                  <a:lnTo>
                    <a:pt x="1882" y="1697"/>
                  </a:lnTo>
                  <a:lnTo>
                    <a:pt x="2168" y="1697"/>
                  </a:lnTo>
                  <a:cubicBezTo>
                    <a:pt x="2183" y="1700"/>
                    <a:pt x="2198" y="1701"/>
                    <a:pt x="2212" y="1701"/>
                  </a:cubicBezTo>
                  <a:cubicBezTo>
                    <a:pt x="2335" y="1701"/>
                    <a:pt x="2435" y="1616"/>
                    <a:pt x="2478" y="1531"/>
                  </a:cubicBezTo>
                  <a:cubicBezTo>
                    <a:pt x="2525" y="1412"/>
                    <a:pt x="2501" y="1269"/>
                    <a:pt x="2430" y="1174"/>
                  </a:cubicBezTo>
                  <a:lnTo>
                    <a:pt x="1525" y="126"/>
                  </a:lnTo>
                  <a:cubicBezTo>
                    <a:pt x="1466" y="42"/>
                    <a:pt x="1370" y="1"/>
                    <a:pt x="1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5661561" y="2446908"/>
              <a:ext cx="207685" cy="207651"/>
            </a:xfrm>
            <a:custGeom>
              <a:avLst/>
              <a:gdLst/>
              <a:ahLst/>
              <a:cxnLst/>
              <a:rect l="l" t="t" r="r" b="b"/>
              <a:pathLst>
                <a:path w="6074" h="6073" extrusionOk="0">
                  <a:moveTo>
                    <a:pt x="2900" y="1969"/>
                  </a:moveTo>
                  <a:cubicBezTo>
                    <a:pt x="2948" y="1969"/>
                    <a:pt x="2998" y="1971"/>
                    <a:pt x="3049" y="1977"/>
                  </a:cubicBezTo>
                  <a:cubicBezTo>
                    <a:pt x="3089" y="1972"/>
                    <a:pt x="3128" y="1970"/>
                    <a:pt x="3167" y="1970"/>
                  </a:cubicBezTo>
                  <a:cubicBezTo>
                    <a:pt x="3733" y="1970"/>
                    <a:pt x="4192" y="2445"/>
                    <a:pt x="4192" y="3025"/>
                  </a:cubicBezTo>
                  <a:cubicBezTo>
                    <a:pt x="4192" y="3604"/>
                    <a:pt x="3733" y="4079"/>
                    <a:pt x="3167" y="4079"/>
                  </a:cubicBezTo>
                  <a:cubicBezTo>
                    <a:pt x="3128" y="4079"/>
                    <a:pt x="3089" y="4077"/>
                    <a:pt x="3049" y="4072"/>
                  </a:cubicBezTo>
                  <a:cubicBezTo>
                    <a:pt x="2998" y="4078"/>
                    <a:pt x="2948" y="4081"/>
                    <a:pt x="2900" y="4081"/>
                  </a:cubicBezTo>
                  <a:cubicBezTo>
                    <a:pt x="1551" y="4081"/>
                    <a:pt x="1551" y="1969"/>
                    <a:pt x="2900" y="1969"/>
                  </a:cubicBezTo>
                  <a:close/>
                  <a:moveTo>
                    <a:pt x="2620" y="0"/>
                  </a:moveTo>
                  <a:cubicBezTo>
                    <a:pt x="2454" y="0"/>
                    <a:pt x="2311" y="119"/>
                    <a:pt x="2311" y="286"/>
                  </a:cubicBezTo>
                  <a:lnTo>
                    <a:pt x="2311" y="405"/>
                  </a:lnTo>
                  <a:cubicBezTo>
                    <a:pt x="2097" y="453"/>
                    <a:pt x="1906" y="548"/>
                    <a:pt x="1716" y="643"/>
                  </a:cubicBezTo>
                  <a:lnTo>
                    <a:pt x="1644" y="572"/>
                  </a:lnTo>
                  <a:cubicBezTo>
                    <a:pt x="1596" y="524"/>
                    <a:pt x="1501" y="477"/>
                    <a:pt x="1430" y="477"/>
                  </a:cubicBezTo>
                  <a:cubicBezTo>
                    <a:pt x="1335" y="477"/>
                    <a:pt x="1263" y="500"/>
                    <a:pt x="1192" y="572"/>
                  </a:cubicBezTo>
                  <a:lnTo>
                    <a:pt x="596" y="1167"/>
                  </a:lnTo>
                  <a:cubicBezTo>
                    <a:pt x="549" y="1215"/>
                    <a:pt x="525" y="1310"/>
                    <a:pt x="525" y="1381"/>
                  </a:cubicBezTo>
                  <a:cubicBezTo>
                    <a:pt x="525" y="1477"/>
                    <a:pt x="549" y="1548"/>
                    <a:pt x="596" y="1620"/>
                  </a:cubicBezTo>
                  <a:lnTo>
                    <a:pt x="668" y="1691"/>
                  </a:lnTo>
                  <a:cubicBezTo>
                    <a:pt x="572" y="1882"/>
                    <a:pt x="477" y="2072"/>
                    <a:pt x="430" y="2286"/>
                  </a:cubicBezTo>
                  <a:lnTo>
                    <a:pt x="334" y="2286"/>
                  </a:lnTo>
                  <a:cubicBezTo>
                    <a:pt x="144" y="2286"/>
                    <a:pt x="25" y="2429"/>
                    <a:pt x="1" y="2596"/>
                  </a:cubicBezTo>
                  <a:lnTo>
                    <a:pt x="1" y="3430"/>
                  </a:lnTo>
                  <a:cubicBezTo>
                    <a:pt x="25" y="3596"/>
                    <a:pt x="144" y="3739"/>
                    <a:pt x="334" y="3739"/>
                  </a:cubicBezTo>
                  <a:lnTo>
                    <a:pt x="430" y="3739"/>
                  </a:lnTo>
                  <a:cubicBezTo>
                    <a:pt x="477" y="3953"/>
                    <a:pt x="572" y="4144"/>
                    <a:pt x="668" y="4334"/>
                  </a:cubicBezTo>
                  <a:lnTo>
                    <a:pt x="596" y="4406"/>
                  </a:lnTo>
                  <a:cubicBezTo>
                    <a:pt x="549" y="4477"/>
                    <a:pt x="525" y="4549"/>
                    <a:pt x="525" y="4644"/>
                  </a:cubicBezTo>
                  <a:cubicBezTo>
                    <a:pt x="525" y="4715"/>
                    <a:pt x="549" y="4787"/>
                    <a:pt x="596" y="4858"/>
                  </a:cubicBezTo>
                  <a:lnTo>
                    <a:pt x="1192" y="5454"/>
                  </a:lnTo>
                  <a:cubicBezTo>
                    <a:pt x="1263" y="5501"/>
                    <a:pt x="1335" y="5549"/>
                    <a:pt x="1430" y="5549"/>
                  </a:cubicBezTo>
                  <a:cubicBezTo>
                    <a:pt x="1501" y="5549"/>
                    <a:pt x="1596" y="5501"/>
                    <a:pt x="1644" y="5454"/>
                  </a:cubicBezTo>
                  <a:lnTo>
                    <a:pt x="1716" y="5382"/>
                  </a:lnTo>
                  <a:cubicBezTo>
                    <a:pt x="1906" y="5478"/>
                    <a:pt x="2097" y="5573"/>
                    <a:pt x="2311" y="5620"/>
                  </a:cubicBezTo>
                  <a:lnTo>
                    <a:pt x="2311" y="5763"/>
                  </a:lnTo>
                  <a:cubicBezTo>
                    <a:pt x="2311" y="5930"/>
                    <a:pt x="2454" y="6073"/>
                    <a:pt x="2620" y="6073"/>
                  </a:cubicBezTo>
                  <a:lnTo>
                    <a:pt x="3454" y="6073"/>
                  </a:lnTo>
                  <a:cubicBezTo>
                    <a:pt x="3645" y="6073"/>
                    <a:pt x="3787" y="5930"/>
                    <a:pt x="3764" y="5763"/>
                  </a:cubicBezTo>
                  <a:lnTo>
                    <a:pt x="3764" y="5644"/>
                  </a:lnTo>
                  <a:cubicBezTo>
                    <a:pt x="3978" y="5597"/>
                    <a:pt x="4192" y="5501"/>
                    <a:pt x="4359" y="5406"/>
                  </a:cubicBezTo>
                  <a:lnTo>
                    <a:pt x="4430" y="5478"/>
                  </a:lnTo>
                  <a:cubicBezTo>
                    <a:pt x="4502" y="5525"/>
                    <a:pt x="4573" y="5573"/>
                    <a:pt x="4669" y="5573"/>
                  </a:cubicBezTo>
                  <a:cubicBezTo>
                    <a:pt x="4740" y="5573"/>
                    <a:pt x="4835" y="5525"/>
                    <a:pt x="4883" y="5478"/>
                  </a:cubicBezTo>
                  <a:lnTo>
                    <a:pt x="5478" y="4882"/>
                  </a:lnTo>
                  <a:cubicBezTo>
                    <a:pt x="5526" y="4811"/>
                    <a:pt x="5573" y="4739"/>
                    <a:pt x="5573" y="4644"/>
                  </a:cubicBezTo>
                  <a:cubicBezTo>
                    <a:pt x="5573" y="4573"/>
                    <a:pt x="5550" y="4501"/>
                    <a:pt x="5478" y="4430"/>
                  </a:cubicBezTo>
                  <a:lnTo>
                    <a:pt x="5407" y="4358"/>
                  </a:lnTo>
                  <a:cubicBezTo>
                    <a:pt x="5526" y="4168"/>
                    <a:pt x="5597" y="3977"/>
                    <a:pt x="5669" y="3763"/>
                  </a:cubicBezTo>
                  <a:lnTo>
                    <a:pt x="5764" y="3763"/>
                  </a:lnTo>
                  <a:cubicBezTo>
                    <a:pt x="5931" y="3763"/>
                    <a:pt x="6074" y="3620"/>
                    <a:pt x="6074" y="3453"/>
                  </a:cubicBezTo>
                  <a:lnTo>
                    <a:pt x="6074" y="2596"/>
                  </a:lnTo>
                  <a:cubicBezTo>
                    <a:pt x="6074" y="2429"/>
                    <a:pt x="5931" y="2286"/>
                    <a:pt x="5764" y="2286"/>
                  </a:cubicBezTo>
                  <a:lnTo>
                    <a:pt x="5669" y="2286"/>
                  </a:lnTo>
                  <a:cubicBezTo>
                    <a:pt x="5597" y="2072"/>
                    <a:pt x="5526" y="1882"/>
                    <a:pt x="5407" y="1691"/>
                  </a:cubicBezTo>
                  <a:lnTo>
                    <a:pt x="5478" y="1620"/>
                  </a:lnTo>
                  <a:cubicBezTo>
                    <a:pt x="5550" y="1548"/>
                    <a:pt x="5573" y="1477"/>
                    <a:pt x="5573" y="1405"/>
                  </a:cubicBezTo>
                  <a:cubicBezTo>
                    <a:pt x="5573" y="1310"/>
                    <a:pt x="5526" y="1239"/>
                    <a:pt x="5478" y="1167"/>
                  </a:cubicBezTo>
                  <a:lnTo>
                    <a:pt x="4883" y="572"/>
                  </a:lnTo>
                  <a:cubicBezTo>
                    <a:pt x="4835" y="524"/>
                    <a:pt x="4740" y="477"/>
                    <a:pt x="4669" y="477"/>
                  </a:cubicBezTo>
                  <a:cubicBezTo>
                    <a:pt x="4573" y="477"/>
                    <a:pt x="4502" y="524"/>
                    <a:pt x="4430" y="572"/>
                  </a:cubicBezTo>
                  <a:lnTo>
                    <a:pt x="4359" y="643"/>
                  </a:lnTo>
                  <a:cubicBezTo>
                    <a:pt x="4192" y="548"/>
                    <a:pt x="3978" y="453"/>
                    <a:pt x="3764" y="405"/>
                  </a:cubicBezTo>
                  <a:lnTo>
                    <a:pt x="3764" y="286"/>
                  </a:lnTo>
                  <a:cubicBezTo>
                    <a:pt x="3787" y="119"/>
                    <a:pt x="3645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1C072F8-2B0D-5E43-B77D-2A7DB4B7D1FC}"/>
              </a:ext>
            </a:extLst>
          </p:cNvPr>
          <p:cNvSpPr txBox="1"/>
          <p:nvPr/>
        </p:nvSpPr>
        <p:spPr>
          <a:xfrm>
            <a:off x="367395" y="467249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Structured Data Preparation</a:t>
            </a:r>
            <a:endParaRPr lang="en-GB" sz="1600" b="1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grpSp>
        <p:nvGrpSpPr>
          <p:cNvPr id="11" name="Google Shape;2924;p61">
            <a:extLst>
              <a:ext uri="{FF2B5EF4-FFF2-40B4-BE49-F238E27FC236}">
                <a16:creationId xmlns:a16="http://schemas.microsoft.com/office/drawing/2014/main" id="{0821EEA4-3DC1-3D40-A463-85B2D06824E1}"/>
              </a:ext>
            </a:extLst>
          </p:cNvPr>
          <p:cNvGrpSpPr/>
          <p:nvPr/>
        </p:nvGrpSpPr>
        <p:grpSpPr>
          <a:xfrm>
            <a:off x="3238612" y="825625"/>
            <a:ext cx="2641976" cy="1509342"/>
            <a:chOff x="-685050" y="1830500"/>
            <a:chExt cx="2194150" cy="1351125"/>
          </a:xfrm>
        </p:grpSpPr>
        <p:sp>
          <p:nvSpPr>
            <p:cNvPr id="12" name="Google Shape;2925;p61">
              <a:extLst>
                <a:ext uri="{FF2B5EF4-FFF2-40B4-BE49-F238E27FC236}">
                  <a16:creationId xmlns:a16="http://schemas.microsoft.com/office/drawing/2014/main" id="{7FED145F-A99B-9A40-8C31-DF78FA636028}"/>
                </a:ext>
              </a:extLst>
            </p:cNvPr>
            <p:cNvSpPr/>
            <p:nvPr/>
          </p:nvSpPr>
          <p:spPr>
            <a:xfrm>
              <a:off x="250725" y="1830500"/>
              <a:ext cx="1181475" cy="542375"/>
            </a:xfrm>
            <a:custGeom>
              <a:avLst/>
              <a:gdLst/>
              <a:ahLst/>
              <a:cxnLst/>
              <a:rect l="l" t="t" r="r" b="b"/>
              <a:pathLst>
                <a:path w="47259" h="21695" extrusionOk="0">
                  <a:moveTo>
                    <a:pt x="1" y="1"/>
                  </a:moveTo>
                  <a:lnTo>
                    <a:pt x="1" y="21694"/>
                  </a:lnTo>
                  <a:lnTo>
                    <a:pt x="47259" y="21694"/>
                  </a:lnTo>
                  <a:lnTo>
                    <a:pt x="47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26;p61">
              <a:extLst>
                <a:ext uri="{FF2B5EF4-FFF2-40B4-BE49-F238E27FC236}">
                  <a16:creationId xmlns:a16="http://schemas.microsoft.com/office/drawing/2014/main" id="{C8FCAA3B-5444-F546-8CE1-510F292A54FD}"/>
                </a:ext>
              </a:extLst>
            </p:cNvPr>
            <p:cNvSpPr/>
            <p:nvPr/>
          </p:nvSpPr>
          <p:spPr>
            <a:xfrm>
              <a:off x="395025" y="1928150"/>
              <a:ext cx="92775" cy="344475"/>
            </a:xfrm>
            <a:custGeom>
              <a:avLst/>
              <a:gdLst/>
              <a:ahLst/>
              <a:cxnLst/>
              <a:rect l="l" t="t" r="r" b="b"/>
              <a:pathLst>
                <a:path w="3711" h="13779" extrusionOk="0">
                  <a:moveTo>
                    <a:pt x="3572" y="138"/>
                  </a:moveTo>
                  <a:lnTo>
                    <a:pt x="3572" y="13618"/>
                  </a:lnTo>
                  <a:lnTo>
                    <a:pt x="162" y="13618"/>
                  </a:lnTo>
                  <a:lnTo>
                    <a:pt x="162" y="138"/>
                  </a:lnTo>
                  <a:close/>
                  <a:moveTo>
                    <a:pt x="1" y="0"/>
                  </a:moveTo>
                  <a:lnTo>
                    <a:pt x="1" y="13779"/>
                  </a:lnTo>
                  <a:lnTo>
                    <a:pt x="3710" y="13779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7;p61">
              <a:extLst>
                <a:ext uri="{FF2B5EF4-FFF2-40B4-BE49-F238E27FC236}">
                  <a16:creationId xmlns:a16="http://schemas.microsoft.com/office/drawing/2014/main" id="{8AB27ED6-378C-8F4F-A2E4-AC850F19C393}"/>
                </a:ext>
              </a:extLst>
            </p:cNvPr>
            <p:cNvSpPr/>
            <p:nvPr/>
          </p:nvSpPr>
          <p:spPr>
            <a:xfrm>
              <a:off x="439675" y="1928150"/>
              <a:ext cx="4050" cy="343325"/>
            </a:xfrm>
            <a:custGeom>
              <a:avLst/>
              <a:gdLst/>
              <a:ahLst/>
              <a:cxnLst/>
              <a:rect l="l" t="t" r="r" b="b"/>
              <a:pathLst>
                <a:path w="162" h="13733" extrusionOk="0">
                  <a:moveTo>
                    <a:pt x="69" y="0"/>
                  </a:moveTo>
                  <a:cubicBezTo>
                    <a:pt x="23" y="0"/>
                    <a:pt x="0" y="23"/>
                    <a:pt x="0" y="69"/>
                  </a:cubicBezTo>
                  <a:lnTo>
                    <a:pt x="0" y="13664"/>
                  </a:lnTo>
                  <a:cubicBezTo>
                    <a:pt x="0" y="13710"/>
                    <a:pt x="23" y="13733"/>
                    <a:pt x="69" y="13733"/>
                  </a:cubicBezTo>
                  <a:cubicBezTo>
                    <a:pt x="115" y="13733"/>
                    <a:pt x="162" y="13710"/>
                    <a:pt x="139" y="13664"/>
                  </a:cubicBezTo>
                  <a:lnTo>
                    <a:pt x="139" y="69"/>
                  </a:lnTo>
                  <a:cubicBezTo>
                    <a:pt x="139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28;p61">
              <a:extLst>
                <a:ext uri="{FF2B5EF4-FFF2-40B4-BE49-F238E27FC236}">
                  <a16:creationId xmlns:a16="http://schemas.microsoft.com/office/drawing/2014/main" id="{D805E45A-C4EC-6241-A344-26BCF6A2F0ED}"/>
                </a:ext>
              </a:extLst>
            </p:cNvPr>
            <p:cNvSpPr/>
            <p:nvPr/>
          </p:nvSpPr>
          <p:spPr>
            <a:xfrm>
              <a:off x="395325" y="1966725"/>
              <a:ext cx="92475" cy="3500"/>
            </a:xfrm>
            <a:custGeom>
              <a:avLst/>
              <a:gdLst/>
              <a:ahLst/>
              <a:cxnLst/>
              <a:rect l="l" t="t" r="r" b="b"/>
              <a:pathLst>
                <a:path w="3699" h="140" extrusionOk="0">
                  <a:moveTo>
                    <a:pt x="69" y="1"/>
                  </a:moveTo>
                  <a:cubicBezTo>
                    <a:pt x="35" y="1"/>
                    <a:pt x="0" y="24"/>
                    <a:pt x="0" y="70"/>
                  </a:cubicBezTo>
                  <a:cubicBezTo>
                    <a:pt x="0" y="116"/>
                    <a:pt x="35" y="139"/>
                    <a:pt x="69" y="139"/>
                  </a:cubicBezTo>
                  <a:lnTo>
                    <a:pt x="3629" y="139"/>
                  </a:lnTo>
                  <a:cubicBezTo>
                    <a:pt x="3675" y="139"/>
                    <a:pt x="3698" y="93"/>
                    <a:pt x="3698" y="70"/>
                  </a:cubicBezTo>
                  <a:cubicBezTo>
                    <a:pt x="3698" y="24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61">
              <a:extLst>
                <a:ext uri="{FF2B5EF4-FFF2-40B4-BE49-F238E27FC236}">
                  <a16:creationId xmlns:a16="http://schemas.microsoft.com/office/drawing/2014/main" id="{79256228-5EF3-A24E-8BC5-9D4E18CA9E74}"/>
                </a:ext>
              </a:extLst>
            </p:cNvPr>
            <p:cNvSpPr/>
            <p:nvPr/>
          </p:nvSpPr>
          <p:spPr>
            <a:xfrm>
              <a:off x="395325" y="2004750"/>
              <a:ext cx="92475" cy="3775"/>
            </a:xfrm>
            <a:custGeom>
              <a:avLst/>
              <a:gdLst/>
              <a:ahLst/>
              <a:cxnLst/>
              <a:rect l="l" t="t" r="r" b="b"/>
              <a:pathLst>
                <a:path w="3699" h="151" extrusionOk="0">
                  <a:moveTo>
                    <a:pt x="69" y="1"/>
                  </a:moveTo>
                  <a:cubicBezTo>
                    <a:pt x="35" y="1"/>
                    <a:pt x="0" y="35"/>
                    <a:pt x="0" y="70"/>
                  </a:cubicBezTo>
                  <a:cubicBezTo>
                    <a:pt x="0" y="116"/>
                    <a:pt x="35" y="150"/>
                    <a:pt x="69" y="150"/>
                  </a:cubicBezTo>
                  <a:lnTo>
                    <a:pt x="3629" y="150"/>
                  </a:lnTo>
                  <a:cubicBezTo>
                    <a:pt x="3675" y="150"/>
                    <a:pt x="3698" y="116"/>
                    <a:pt x="3698" y="70"/>
                  </a:cubicBezTo>
                  <a:cubicBezTo>
                    <a:pt x="3698" y="35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61">
              <a:extLst>
                <a:ext uri="{FF2B5EF4-FFF2-40B4-BE49-F238E27FC236}">
                  <a16:creationId xmlns:a16="http://schemas.microsoft.com/office/drawing/2014/main" id="{CA008788-A0EE-CB4D-AD88-E4E44AFEF1AA}"/>
                </a:ext>
              </a:extLst>
            </p:cNvPr>
            <p:cNvSpPr/>
            <p:nvPr/>
          </p:nvSpPr>
          <p:spPr>
            <a:xfrm>
              <a:off x="395325" y="2043350"/>
              <a:ext cx="92475" cy="3475"/>
            </a:xfrm>
            <a:custGeom>
              <a:avLst/>
              <a:gdLst/>
              <a:ahLst/>
              <a:cxnLst/>
              <a:rect l="l" t="t" r="r" b="b"/>
              <a:pathLst>
                <a:path w="3699" h="139" extrusionOk="0">
                  <a:moveTo>
                    <a:pt x="69" y="0"/>
                  </a:moveTo>
                  <a:cubicBezTo>
                    <a:pt x="35" y="0"/>
                    <a:pt x="0" y="23"/>
                    <a:pt x="0" y="70"/>
                  </a:cubicBezTo>
                  <a:cubicBezTo>
                    <a:pt x="0" y="116"/>
                    <a:pt x="35" y="139"/>
                    <a:pt x="69" y="139"/>
                  </a:cubicBezTo>
                  <a:lnTo>
                    <a:pt x="3629" y="139"/>
                  </a:lnTo>
                  <a:cubicBezTo>
                    <a:pt x="3675" y="139"/>
                    <a:pt x="3698" y="104"/>
                    <a:pt x="3698" y="70"/>
                  </a:cubicBezTo>
                  <a:cubicBezTo>
                    <a:pt x="3698" y="23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31;p61">
              <a:extLst>
                <a:ext uri="{FF2B5EF4-FFF2-40B4-BE49-F238E27FC236}">
                  <a16:creationId xmlns:a16="http://schemas.microsoft.com/office/drawing/2014/main" id="{BEFF3396-6186-8140-9798-2AB4808E7E5C}"/>
                </a:ext>
              </a:extLst>
            </p:cNvPr>
            <p:cNvSpPr/>
            <p:nvPr/>
          </p:nvSpPr>
          <p:spPr>
            <a:xfrm>
              <a:off x="395325" y="2081375"/>
              <a:ext cx="92475" cy="3750"/>
            </a:xfrm>
            <a:custGeom>
              <a:avLst/>
              <a:gdLst/>
              <a:ahLst/>
              <a:cxnLst/>
              <a:rect l="l" t="t" r="r" b="b"/>
              <a:pathLst>
                <a:path w="3699" h="150" extrusionOk="0">
                  <a:moveTo>
                    <a:pt x="69" y="0"/>
                  </a:moveTo>
                  <a:cubicBezTo>
                    <a:pt x="35" y="0"/>
                    <a:pt x="0" y="35"/>
                    <a:pt x="0" y="81"/>
                  </a:cubicBezTo>
                  <a:cubicBezTo>
                    <a:pt x="0" y="115"/>
                    <a:pt x="35" y="150"/>
                    <a:pt x="69" y="150"/>
                  </a:cubicBezTo>
                  <a:lnTo>
                    <a:pt x="3629" y="150"/>
                  </a:lnTo>
                  <a:cubicBezTo>
                    <a:pt x="3675" y="150"/>
                    <a:pt x="3698" y="115"/>
                    <a:pt x="3698" y="81"/>
                  </a:cubicBezTo>
                  <a:cubicBezTo>
                    <a:pt x="3698" y="35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32;p61">
              <a:extLst>
                <a:ext uri="{FF2B5EF4-FFF2-40B4-BE49-F238E27FC236}">
                  <a16:creationId xmlns:a16="http://schemas.microsoft.com/office/drawing/2014/main" id="{58E4AB9D-2092-8844-BAB0-4378E85FB62C}"/>
                </a:ext>
              </a:extLst>
            </p:cNvPr>
            <p:cNvSpPr/>
            <p:nvPr/>
          </p:nvSpPr>
          <p:spPr>
            <a:xfrm>
              <a:off x="395325" y="2119950"/>
              <a:ext cx="92475" cy="3775"/>
            </a:xfrm>
            <a:custGeom>
              <a:avLst/>
              <a:gdLst/>
              <a:ahLst/>
              <a:cxnLst/>
              <a:rect l="l" t="t" r="r" b="b"/>
              <a:pathLst>
                <a:path w="3699" h="151" extrusionOk="0">
                  <a:moveTo>
                    <a:pt x="69" y="1"/>
                  </a:moveTo>
                  <a:cubicBezTo>
                    <a:pt x="35" y="1"/>
                    <a:pt x="0" y="36"/>
                    <a:pt x="0" y="70"/>
                  </a:cubicBezTo>
                  <a:cubicBezTo>
                    <a:pt x="0" y="116"/>
                    <a:pt x="35" y="151"/>
                    <a:pt x="69" y="151"/>
                  </a:cubicBezTo>
                  <a:lnTo>
                    <a:pt x="3629" y="151"/>
                  </a:lnTo>
                  <a:cubicBezTo>
                    <a:pt x="3675" y="151"/>
                    <a:pt x="3698" y="105"/>
                    <a:pt x="3698" y="70"/>
                  </a:cubicBezTo>
                  <a:cubicBezTo>
                    <a:pt x="3698" y="36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33;p61">
              <a:extLst>
                <a:ext uri="{FF2B5EF4-FFF2-40B4-BE49-F238E27FC236}">
                  <a16:creationId xmlns:a16="http://schemas.microsoft.com/office/drawing/2014/main" id="{D322FADC-18F1-3041-B926-C83EF45B3066}"/>
                </a:ext>
              </a:extLst>
            </p:cNvPr>
            <p:cNvSpPr/>
            <p:nvPr/>
          </p:nvSpPr>
          <p:spPr>
            <a:xfrm>
              <a:off x="395325" y="2158275"/>
              <a:ext cx="92475" cy="3475"/>
            </a:xfrm>
            <a:custGeom>
              <a:avLst/>
              <a:gdLst/>
              <a:ahLst/>
              <a:cxnLst/>
              <a:rect l="l" t="t" r="r" b="b"/>
              <a:pathLst>
                <a:path w="3699" h="139" extrusionOk="0">
                  <a:moveTo>
                    <a:pt x="69" y="0"/>
                  </a:moveTo>
                  <a:cubicBezTo>
                    <a:pt x="35" y="0"/>
                    <a:pt x="0" y="23"/>
                    <a:pt x="0" y="69"/>
                  </a:cubicBezTo>
                  <a:cubicBezTo>
                    <a:pt x="0" y="115"/>
                    <a:pt x="35" y="138"/>
                    <a:pt x="69" y="138"/>
                  </a:cubicBezTo>
                  <a:lnTo>
                    <a:pt x="3629" y="138"/>
                  </a:lnTo>
                  <a:cubicBezTo>
                    <a:pt x="3675" y="138"/>
                    <a:pt x="3698" y="115"/>
                    <a:pt x="3698" y="69"/>
                  </a:cubicBezTo>
                  <a:cubicBezTo>
                    <a:pt x="3698" y="23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4;p61">
              <a:extLst>
                <a:ext uri="{FF2B5EF4-FFF2-40B4-BE49-F238E27FC236}">
                  <a16:creationId xmlns:a16="http://schemas.microsoft.com/office/drawing/2014/main" id="{4C239185-E175-904A-B6A6-5A7A03CFEBF3}"/>
                </a:ext>
              </a:extLst>
            </p:cNvPr>
            <p:cNvSpPr/>
            <p:nvPr/>
          </p:nvSpPr>
          <p:spPr>
            <a:xfrm>
              <a:off x="395325" y="2196575"/>
              <a:ext cx="92475" cy="3775"/>
            </a:xfrm>
            <a:custGeom>
              <a:avLst/>
              <a:gdLst/>
              <a:ahLst/>
              <a:cxnLst/>
              <a:rect l="l" t="t" r="r" b="b"/>
              <a:pathLst>
                <a:path w="3699" h="151" extrusionOk="0">
                  <a:moveTo>
                    <a:pt x="69" y="0"/>
                  </a:moveTo>
                  <a:cubicBezTo>
                    <a:pt x="35" y="0"/>
                    <a:pt x="0" y="35"/>
                    <a:pt x="0" y="81"/>
                  </a:cubicBezTo>
                  <a:cubicBezTo>
                    <a:pt x="0" y="116"/>
                    <a:pt x="35" y="150"/>
                    <a:pt x="69" y="150"/>
                  </a:cubicBezTo>
                  <a:lnTo>
                    <a:pt x="3629" y="150"/>
                  </a:lnTo>
                  <a:cubicBezTo>
                    <a:pt x="3675" y="150"/>
                    <a:pt x="3698" y="104"/>
                    <a:pt x="3698" y="81"/>
                  </a:cubicBezTo>
                  <a:cubicBezTo>
                    <a:pt x="3698" y="35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35;p61">
              <a:extLst>
                <a:ext uri="{FF2B5EF4-FFF2-40B4-BE49-F238E27FC236}">
                  <a16:creationId xmlns:a16="http://schemas.microsoft.com/office/drawing/2014/main" id="{40126021-A27B-1846-99C5-64447B939830}"/>
                </a:ext>
              </a:extLst>
            </p:cNvPr>
            <p:cNvSpPr/>
            <p:nvPr/>
          </p:nvSpPr>
          <p:spPr>
            <a:xfrm>
              <a:off x="395325" y="2234875"/>
              <a:ext cx="92475" cy="3475"/>
            </a:xfrm>
            <a:custGeom>
              <a:avLst/>
              <a:gdLst/>
              <a:ahLst/>
              <a:cxnLst/>
              <a:rect l="l" t="t" r="r" b="b"/>
              <a:pathLst>
                <a:path w="3699" h="139" extrusionOk="0">
                  <a:moveTo>
                    <a:pt x="69" y="1"/>
                  </a:moveTo>
                  <a:cubicBezTo>
                    <a:pt x="35" y="1"/>
                    <a:pt x="0" y="24"/>
                    <a:pt x="0" y="70"/>
                  </a:cubicBezTo>
                  <a:cubicBezTo>
                    <a:pt x="0" y="116"/>
                    <a:pt x="35" y="139"/>
                    <a:pt x="69" y="139"/>
                  </a:cubicBezTo>
                  <a:lnTo>
                    <a:pt x="3629" y="139"/>
                  </a:lnTo>
                  <a:cubicBezTo>
                    <a:pt x="3675" y="139"/>
                    <a:pt x="3698" y="116"/>
                    <a:pt x="3698" y="70"/>
                  </a:cubicBezTo>
                  <a:cubicBezTo>
                    <a:pt x="3698" y="24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36;p61">
              <a:extLst>
                <a:ext uri="{FF2B5EF4-FFF2-40B4-BE49-F238E27FC236}">
                  <a16:creationId xmlns:a16="http://schemas.microsoft.com/office/drawing/2014/main" id="{54274C9D-17C0-F342-BDAD-9ABBB192B747}"/>
                </a:ext>
              </a:extLst>
            </p:cNvPr>
            <p:cNvSpPr/>
            <p:nvPr/>
          </p:nvSpPr>
          <p:spPr>
            <a:xfrm>
              <a:off x="527800" y="1928150"/>
              <a:ext cx="93050" cy="344475"/>
            </a:xfrm>
            <a:custGeom>
              <a:avLst/>
              <a:gdLst/>
              <a:ahLst/>
              <a:cxnLst/>
              <a:rect l="l" t="t" r="r" b="b"/>
              <a:pathLst>
                <a:path w="3722" h="13779" extrusionOk="0">
                  <a:moveTo>
                    <a:pt x="3572" y="138"/>
                  </a:moveTo>
                  <a:lnTo>
                    <a:pt x="3572" y="13618"/>
                  </a:lnTo>
                  <a:lnTo>
                    <a:pt x="162" y="13618"/>
                  </a:lnTo>
                  <a:lnTo>
                    <a:pt x="162" y="138"/>
                  </a:lnTo>
                  <a:close/>
                  <a:moveTo>
                    <a:pt x="1" y="0"/>
                  </a:moveTo>
                  <a:lnTo>
                    <a:pt x="1" y="13779"/>
                  </a:lnTo>
                  <a:lnTo>
                    <a:pt x="3722" y="13779"/>
                  </a:lnTo>
                  <a:lnTo>
                    <a:pt x="3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37;p61">
              <a:extLst>
                <a:ext uri="{FF2B5EF4-FFF2-40B4-BE49-F238E27FC236}">
                  <a16:creationId xmlns:a16="http://schemas.microsoft.com/office/drawing/2014/main" id="{DED42AA5-B598-B146-BE0E-8604D05B7458}"/>
                </a:ext>
              </a:extLst>
            </p:cNvPr>
            <p:cNvSpPr/>
            <p:nvPr/>
          </p:nvSpPr>
          <p:spPr>
            <a:xfrm>
              <a:off x="572450" y="1928150"/>
              <a:ext cx="4050" cy="343325"/>
            </a:xfrm>
            <a:custGeom>
              <a:avLst/>
              <a:gdLst/>
              <a:ahLst/>
              <a:cxnLst/>
              <a:rect l="l" t="t" r="r" b="b"/>
              <a:pathLst>
                <a:path w="162" h="13733" extrusionOk="0">
                  <a:moveTo>
                    <a:pt x="69" y="0"/>
                  </a:moveTo>
                  <a:cubicBezTo>
                    <a:pt x="35" y="0"/>
                    <a:pt x="0" y="23"/>
                    <a:pt x="0" y="69"/>
                  </a:cubicBezTo>
                  <a:lnTo>
                    <a:pt x="0" y="13664"/>
                  </a:lnTo>
                  <a:cubicBezTo>
                    <a:pt x="0" y="13710"/>
                    <a:pt x="35" y="13733"/>
                    <a:pt x="69" y="13733"/>
                  </a:cubicBezTo>
                  <a:cubicBezTo>
                    <a:pt x="116" y="13733"/>
                    <a:pt x="162" y="13710"/>
                    <a:pt x="150" y="13664"/>
                  </a:cubicBezTo>
                  <a:lnTo>
                    <a:pt x="150" y="69"/>
                  </a:lnTo>
                  <a:cubicBezTo>
                    <a:pt x="150" y="23"/>
                    <a:pt x="116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38;p61">
              <a:extLst>
                <a:ext uri="{FF2B5EF4-FFF2-40B4-BE49-F238E27FC236}">
                  <a16:creationId xmlns:a16="http://schemas.microsoft.com/office/drawing/2014/main" id="{D8C028DD-27B6-6547-9FD6-5CBCC30BF898}"/>
                </a:ext>
              </a:extLst>
            </p:cNvPr>
            <p:cNvSpPr/>
            <p:nvPr/>
          </p:nvSpPr>
          <p:spPr>
            <a:xfrm>
              <a:off x="528100" y="1966725"/>
              <a:ext cx="92750" cy="3500"/>
            </a:xfrm>
            <a:custGeom>
              <a:avLst/>
              <a:gdLst/>
              <a:ahLst/>
              <a:cxnLst/>
              <a:rect l="l" t="t" r="r" b="b"/>
              <a:pathLst>
                <a:path w="3710" h="140" extrusionOk="0">
                  <a:moveTo>
                    <a:pt x="81" y="1"/>
                  </a:moveTo>
                  <a:cubicBezTo>
                    <a:pt x="35" y="1"/>
                    <a:pt x="0" y="24"/>
                    <a:pt x="0" y="70"/>
                  </a:cubicBezTo>
                  <a:cubicBezTo>
                    <a:pt x="0" y="116"/>
                    <a:pt x="35" y="139"/>
                    <a:pt x="81" y="139"/>
                  </a:cubicBezTo>
                  <a:lnTo>
                    <a:pt x="3629" y="139"/>
                  </a:lnTo>
                  <a:cubicBezTo>
                    <a:pt x="3675" y="139"/>
                    <a:pt x="3710" y="93"/>
                    <a:pt x="3710" y="70"/>
                  </a:cubicBezTo>
                  <a:cubicBezTo>
                    <a:pt x="3710" y="24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39;p61">
              <a:extLst>
                <a:ext uri="{FF2B5EF4-FFF2-40B4-BE49-F238E27FC236}">
                  <a16:creationId xmlns:a16="http://schemas.microsoft.com/office/drawing/2014/main" id="{1C5E68F0-2DF2-7949-A1C8-5E1EB79A5FB9}"/>
                </a:ext>
              </a:extLst>
            </p:cNvPr>
            <p:cNvSpPr/>
            <p:nvPr/>
          </p:nvSpPr>
          <p:spPr>
            <a:xfrm>
              <a:off x="528100" y="2004750"/>
              <a:ext cx="92750" cy="3775"/>
            </a:xfrm>
            <a:custGeom>
              <a:avLst/>
              <a:gdLst/>
              <a:ahLst/>
              <a:cxnLst/>
              <a:rect l="l" t="t" r="r" b="b"/>
              <a:pathLst>
                <a:path w="3710" h="151" extrusionOk="0">
                  <a:moveTo>
                    <a:pt x="81" y="1"/>
                  </a:moveTo>
                  <a:cubicBezTo>
                    <a:pt x="35" y="1"/>
                    <a:pt x="0" y="35"/>
                    <a:pt x="0" y="70"/>
                  </a:cubicBezTo>
                  <a:cubicBezTo>
                    <a:pt x="0" y="116"/>
                    <a:pt x="35" y="150"/>
                    <a:pt x="81" y="150"/>
                  </a:cubicBezTo>
                  <a:lnTo>
                    <a:pt x="3629" y="150"/>
                  </a:lnTo>
                  <a:cubicBezTo>
                    <a:pt x="3675" y="150"/>
                    <a:pt x="3710" y="116"/>
                    <a:pt x="3710" y="70"/>
                  </a:cubicBezTo>
                  <a:cubicBezTo>
                    <a:pt x="3710" y="35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40;p61">
              <a:extLst>
                <a:ext uri="{FF2B5EF4-FFF2-40B4-BE49-F238E27FC236}">
                  <a16:creationId xmlns:a16="http://schemas.microsoft.com/office/drawing/2014/main" id="{67D8508E-052B-CB42-A260-03A5A3D62018}"/>
                </a:ext>
              </a:extLst>
            </p:cNvPr>
            <p:cNvSpPr/>
            <p:nvPr/>
          </p:nvSpPr>
          <p:spPr>
            <a:xfrm>
              <a:off x="528100" y="2043350"/>
              <a:ext cx="92750" cy="3475"/>
            </a:xfrm>
            <a:custGeom>
              <a:avLst/>
              <a:gdLst/>
              <a:ahLst/>
              <a:cxnLst/>
              <a:rect l="l" t="t" r="r" b="b"/>
              <a:pathLst>
                <a:path w="3710" h="139" extrusionOk="0">
                  <a:moveTo>
                    <a:pt x="81" y="0"/>
                  </a:moveTo>
                  <a:cubicBezTo>
                    <a:pt x="35" y="0"/>
                    <a:pt x="0" y="23"/>
                    <a:pt x="0" y="70"/>
                  </a:cubicBezTo>
                  <a:cubicBezTo>
                    <a:pt x="0" y="116"/>
                    <a:pt x="35" y="139"/>
                    <a:pt x="81" y="139"/>
                  </a:cubicBezTo>
                  <a:lnTo>
                    <a:pt x="3629" y="139"/>
                  </a:lnTo>
                  <a:cubicBezTo>
                    <a:pt x="3675" y="139"/>
                    <a:pt x="3710" y="104"/>
                    <a:pt x="3710" y="70"/>
                  </a:cubicBezTo>
                  <a:cubicBezTo>
                    <a:pt x="3710" y="23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41;p61">
              <a:extLst>
                <a:ext uri="{FF2B5EF4-FFF2-40B4-BE49-F238E27FC236}">
                  <a16:creationId xmlns:a16="http://schemas.microsoft.com/office/drawing/2014/main" id="{1A347B30-CA0C-F04C-A657-21D79589473F}"/>
                </a:ext>
              </a:extLst>
            </p:cNvPr>
            <p:cNvSpPr/>
            <p:nvPr/>
          </p:nvSpPr>
          <p:spPr>
            <a:xfrm>
              <a:off x="528100" y="2081375"/>
              <a:ext cx="92750" cy="3750"/>
            </a:xfrm>
            <a:custGeom>
              <a:avLst/>
              <a:gdLst/>
              <a:ahLst/>
              <a:cxnLst/>
              <a:rect l="l" t="t" r="r" b="b"/>
              <a:pathLst>
                <a:path w="3710" h="150" extrusionOk="0">
                  <a:moveTo>
                    <a:pt x="81" y="0"/>
                  </a:moveTo>
                  <a:cubicBezTo>
                    <a:pt x="35" y="0"/>
                    <a:pt x="0" y="35"/>
                    <a:pt x="0" y="81"/>
                  </a:cubicBezTo>
                  <a:cubicBezTo>
                    <a:pt x="0" y="115"/>
                    <a:pt x="35" y="150"/>
                    <a:pt x="81" y="150"/>
                  </a:cubicBezTo>
                  <a:lnTo>
                    <a:pt x="3629" y="150"/>
                  </a:lnTo>
                  <a:cubicBezTo>
                    <a:pt x="3675" y="150"/>
                    <a:pt x="3710" y="115"/>
                    <a:pt x="3710" y="81"/>
                  </a:cubicBezTo>
                  <a:cubicBezTo>
                    <a:pt x="3710" y="35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2;p61">
              <a:extLst>
                <a:ext uri="{FF2B5EF4-FFF2-40B4-BE49-F238E27FC236}">
                  <a16:creationId xmlns:a16="http://schemas.microsoft.com/office/drawing/2014/main" id="{C58DF2A2-2009-BE4F-B7A3-F8BA81158108}"/>
                </a:ext>
              </a:extLst>
            </p:cNvPr>
            <p:cNvSpPr/>
            <p:nvPr/>
          </p:nvSpPr>
          <p:spPr>
            <a:xfrm>
              <a:off x="528100" y="2119950"/>
              <a:ext cx="92750" cy="3775"/>
            </a:xfrm>
            <a:custGeom>
              <a:avLst/>
              <a:gdLst/>
              <a:ahLst/>
              <a:cxnLst/>
              <a:rect l="l" t="t" r="r" b="b"/>
              <a:pathLst>
                <a:path w="3710" h="151" extrusionOk="0">
                  <a:moveTo>
                    <a:pt x="81" y="1"/>
                  </a:moveTo>
                  <a:cubicBezTo>
                    <a:pt x="35" y="1"/>
                    <a:pt x="0" y="36"/>
                    <a:pt x="0" y="70"/>
                  </a:cubicBezTo>
                  <a:cubicBezTo>
                    <a:pt x="0" y="116"/>
                    <a:pt x="35" y="151"/>
                    <a:pt x="81" y="151"/>
                  </a:cubicBezTo>
                  <a:lnTo>
                    <a:pt x="3629" y="151"/>
                  </a:lnTo>
                  <a:cubicBezTo>
                    <a:pt x="3675" y="151"/>
                    <a:pt x="3710" y="105"/>
                    <a:pt x="3710" y="70"/>
                  </a:cubicBezTo>
                  <a:cubicBezTo>
                    <a:pt x="3710" y="36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43;p61">
              <a:extLst>
                <a:ext uri="{FF2B5EF4-FFF2-40B4-BE49-F238E27FC236}">
                  <a16:creationId xmlns:a16="http://schemas.microsoft.com/office/drawing/2014/main" id="{1C974608-AD7C-1F4C-9B9B-84C2F80FE947}"/>
                </a:ext>
              </a:extLst>
            </p:cNvPr>
            <p:cNvSpPr/>
            <p:nvPr/>
          </p:nvSpPr>
          <p:spPr>
            <a:xfrm>
              <a:off x="528100" y="2158275"/>
              <a:ext cx="92750" cy="3475"/>
            </a:xfrm>
            <a:custGeom>
              <a:avLst/>
              <a:gdLst/>
              <a:ahLst/>
              <a:cxnLst/>
              <a:rect l="l" t="t" r="r" b="b"/>
              <a:pathLst>
                <a:path w="3710" h="139" extrusionOk="0">
                  <a:moveTo>
                    <a:pt x="81" y="0"/>
                  </a:moveTo>
                  <a:cubicBezTo>
                    <a:pt x="35" y="0"/>
                    <a:pt x="0" y="23"/>
                    <a:pt x="0" y="69"/>
                  </a:cubicBezTo>
                  <a:cubicBezTo>
                    <a:pt x="0" y="115"/>
                    <a:pt x="35" y="138"/>
                    <a:pt x="81" y="138"/>
                  </a:cubicBezTo>
                  <a:lnTo>
                    <a:pt x="3629" y="138"/>
                  </a:lnTo>
                  <a:cubicBezTo>
                    <a:pt x="3675" y="138"/>
                    <a:pt x="3710" y="115"/>
                    <a:pt x="3710" y="69"/>
                  </a:cubicBezTo>
                  <a:cubicBezTo>
                    <a:pt x="3710" y="23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44;p61">
              <a:extLst>
                <a:ext uri="{FF2B5EF4-FFF2-40B4-BE49-F238E27FC236}">
                  <a16:creationId xmlns:a16="http://schemas.microsoft.com/office/drawing/2014/main" id="{1D3FA0E5-0C65-DB49-9241-A6927A25812D}"/>
                </a:ext>
              </a:extLst>
            </p:cNvPr>
            <p:cNvSpPr/>
            <p:nvPr/>
          </p:nvSpPr>
          <p:spPr>
            <a:xfrm>
              <a:off x="528100" y="2196575"/>
              <a:ext cx="92750" cy="3775"/>
            </a:xfrm>
            <a:custGeom>
              <a:avLst/>
              <a:gdLst/>
              <a:ahLst/>
              <a:cxnLst/>
              <a:rect l="l" t="t" r="r" b="b"/>
              <a:pathLst>
                <a:path w="3710" h="151" extrusionOk="0">
                  <a:moveTo>
                    <a:pt x="81" y="0"/>
                  </a:moveTo>
                  <a:cubicBezTo>
                    <a:pt x="35" y="0"/>
                    <a:pt x="0" y="35"/>
                    <a:pt x="0" y="81"/>
                  </a:cubicBezTo>
                  <a:cubicBezTo>
                    <a:pt x="0" y="116"/>
                    <a:pt x="35" y="150"/>
                    <a:pt x="81" y="150"/>
                  </a:cubicBezTo>
                  <a:lnTo>
                    <a:pt x="3629" y="150"/>
                  </a:lnTo>
                  <a:cubicBezTo>
                    <a:pt x="3675" y="150"/>
                    <a:pt x="3710" y="104"/>
                    <a:pt x="3710" y="81"/>
                  </a:cubicBezTo>
                  <a:cubicBezTo>
                    <a:pt x="3710" y="35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45;p61">
              <a:extLst>
                <a:ext uri="{FF2B5EF4-FFF2-40B4-BE49-F238E27FC236}">
                  <a16:creationId xmlns:a16="http://schemas.microsoft.com/office/drawing/2014/main" id="{07C7E3DF-B45D-6343-9A80-67EB3E68EC09}"/>
                </a:ext>
              </a:extLst>
            </p:cNvPr>
            <p:cNvSpPr/>
            <p:nvPr/>
          </p:nvSpPr>
          <p:spPr>
            <a:xfrm>
              <a:off x="528100" y="2234875"/>
              <a:ext cx="92750" cy="3475"/>
            </a:xfrm>
            <a:custGeom>
              <a:avLst/>
              <a:gdLst/>
              <a:ahLst/>
              <a:cxnLst/>
              <a:rect l="l" t="t" r="r" b="b"/>
              <a:pathLst>
                <a:path w="3710" h="139" extrusionOk="0">
                  <a:moveTo>
                    <a:pt x="81" y="1"/>
                  </a:moveTo>
                  <a:cubicBezTo>
                    <a:pt x="35" y="1"/>
                    <a:pt x="0" y="24"/>
                    <a:pt x="0" y="70"/>
                  </a:cubicBezTo>
                  <a:cubicBezTo>
                    <a:pt x="0" y="116"/>
                    <a:pt x="35" y="139"/>
                    <a:pt x="81" y="139"/>
                  </a:cubicBezTo>
                  <a:lnTo>
                    <a:pt x="3629" y="139"/>
                  </a:lnTo>
                  <a:cubicBezTo>
                    <a:pt x="3675" y="139"/>
                    <a:pt x="3710" y="116"/>
                    <a:pt x="3710" y="70"/>
                  </a:cubicBezTo>
                  <a:cubicBezTo>
                    <a:pt x="3710" y="24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46;p61">
              <a:extLst>
                <a:ext uri="{FF2B5EF4-FFF2-40B4-BE49-F238E27FC236}">
                  <a16:creationId xmlns:a16="http://schemas.microsoft.com/office/drawing/2014/main" id="{EE898CB6-8C96-E44C-B83F-FF2D5C74ACFE}"/>
                </a:ext>
              </a:extLst>
            </p:cNvPr>
            <p:cNvSpPr/>
            <p:nvPr/>
          </p:nvSpPr>
          <p:spPr>
            <a:xfrm>
              <a:off x="661150" y="1928150"/>
              <a:ext cx="92775" cy="344475"/>
            </a:xfrm>
            <a:custGeom>
              <a:avLst/>
              <a:gdLst/>
              <a:ahLst/>
              <a:cxnLst/>
              <a:rect l="l" t="t" r="r" b="b"/>
              <a:pathLst>
                <a:path w="3711" h="13779" extrusionOk="0">
                  <a:moveTo>
                    <a:pt x="3549" y="138"/>
                  </a:moveTo>
                  <a:lnTo>
                    <a:pt x="3549" y="13618"/>
                  </a:lnTo>
                  <a:lnTo>
                    <a:pt x="139" y="13618"/>
                  </a:lnTo>
                  <a:lnTo>
                    <a:pt x="139" y="138"/>
                  </a:lnTo>
                  <a:close/>
                  <a:moveTo>
                    <a:pt x="1" y="0"/>
                  </a:moveTo>
                  <a:lnTo>
                    <a:pt x="1" y="13779"/>
                  </a:lnTo>
                  <a:lnTo>
                    <a:pt x="3710" y="13779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47;p61">
              <a:extLst>
                <a:ext uri="{FF2B5EF4-FFF2-40B4-BE49-F238E27FC236}">
                  <a16:creationId xmlns:a16="http://schemas.microsoft.com/office/drawing/2014/main" id="{25948707-C28F-AB4D-9033-949443BE4A2C}"/>
                </a:ext>
              </a:extLst>
            </p:cNvPr>
            <p:cNvSpPr/>
            <p:nvPr/>
          </p:nvSpPr>
          <p:spPr>
            <a:xfrm>
              <a:off x="705225" y="1928150"/>
              <a:ext cx="4050" cy="343325"/>
            </a:xfrm>
            <a:custGeom>
              <a:avLst/>
              <a:gdLst/>
              <a:ahLst/>
              <a:cxnLst/>
              <a:rect l="l" t="t" r="r" b="b"/>
              <a:pathLst>
                <a:path w="162" h="13733" extrusionOk="0">
                  <a:moveTo>
                    <a:pt x="81" y="0"/>
                  </a:moveTo>
                  <a:cubicBezTo>
                    <a:pt x="35" y="0"/>
                    <a:pt x="0" y="23"/>
                    <a:pt x="0" y="69"/>
                  </a:cubicBezTo>
                  <a:lnTo>
                    <a:pt x="0" y="13664"/>
                  </a:lnTo>
                  <a:cubicBezTo>
                    <a:pt x="0" y="13710"/>
                    <a:pt x="35" y="13733"/>
                    <a:pt x="81" y="13733"/>
                  </a:cubicBezTo>
                  <a:cubicBezTo>
                    <a:pt x="116" y="13733"/>
                    <a:pt x="162" y="13710"/>
                    <a:pt x="150" y="13664"/>
                  </a:cubicBezTo>
                  <a:lnTo>
                    <a:pt x="150" y="69"/>
                  </a:lnTo>
                  <a:cubicBezTo>
                    <a:pt x="150" y="23"/>
                    <a:pt x="116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48;p61">
              <a:extLst>
                <a:ext uri="{FF2B5EF4-FFF2-40B4-BE49-F238E27FC236}">
                  <a16:creationId xmlns:a16="http://schemas.microsoft.com/office/drawing/2014/main" id="{F8AF7BF4-3B09-954E-A5F6-2BDD5A077C6B}"/>
                </a:ext>
              </a:extLst>
            </p:cNvPr>
            <p:cNvSpPr/>
            <p:nvPr/>
          </p:nvSpPr>
          <p:spPr>
            <a:xfrm>
              <a:off x="661150" y="1966725"/>
              <a:ext cx="92475" cy="3500"/>
            </a:xfrm>
            <a:custGeom>
              <a:avLst/>
              <a:gdLst/>
              <a:ahLst/>
              <a:cxnLst/>
              <a:rect l="l" t="t" r="r" b="b"/>
              <a:pathLst>
                <a:path w="3699" h="140" extrusionOk="0">
                  <a:moveTo>
                    <a:pt x="70" y="1"/>
                  </a:moveTo>
                  <a:cubicBezTo>
                    <a:pt x="24" y="1"/>
                    <a:pt x="1" y="24"/>
                    <a:pt x="1" y="70"/>
                  </a:cubicBezTo>
                  <a:cubicBezTo>
                    <a:pt x="1" y="116"/>
                    <a:pt x="24" y="139"/>
                    <a:pt x="70" y="139"/>
                  </a:cubicBezTo>
                  <a:lnTo>
                    <a:pt x="3630" y="139"/>
                  </a:lnTo>
                  <a:cubicBezTo>
                    <a:pt x="3664" y="139"/>
                    <a:pt x="3699" y="93"/>
                    <a:pt x="3699" y="70"/>
                  </a:cubicBezTo>
                  <a:cubicBezTo>
                    <a:pt x="3699" y="24"/>
                    <a:pt x="3664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49;p61">
              <a:extLst>
                <a:ext uri="{FF2B5EF4-FFF2-40B4-BE49-F238E27FC236}">
                  <a16:creationId xmlns:a16="http://schemas.microsoft.com/office/drawing/2014/main" id="{73699D6B-11C3-D744-ADCC-7F2CB54D4FE8}"/>
                </a:ext>
              </a:extLst>
            </p:cNvPr>
            <p:cNvSpPr/>
            <p:nvPr/>
          </p:nvSpPr>
          <p:spPr>
            <a:xfrm>
              <a:off x="661150" y="2004750"/>
              <a:ext cx="92475" cy="3775"/>
            </a:xfrm>
            <a:custGeom>
              <a:avLst/>
              <a:gdLst/>
              <a:ahLst/>
              <a:cxnLst/>
              <a:rect l="l" t="t" r="r" b="b"/>
              <a:pathLst>
                <a:path w="3699" h="151" extrusionOk="0">
                  <a:moveTo>
                    <a:pt x="70" y="1"/>
                  </a:moveTo>
                  <a:cubicBezTo>
                    <a:pt x="24" y="1"/>
                    <a:pt x="1" y="35"/>
                    <a:pt x="1" y="70"/>
                  </a:cubicBezTo>
                  <a:cubicBezTo>
                    <a:pt x="1" y="116"/>
                    <a:pt x="24" y="150"/>
                    <a:pt x="70" y="150"/>
                  </a:cubicBezTo>
                  <a:lnTo>
                    <a:pt x="3630" y="150"/>
                  </a:lnTo>
                  <a:cubicBezTo>
                    <a:pt x="3664" y="150"/>
                    <a:pt x="3699" y="116"/>
                    <a:pt x="3699" y="70"/>
                  </a:cubicBezTo>
                  <a:cubicBezTo>
                    <a:pt x="3699" y="35"/>
                    <a:pt x="3664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50;p61">
              <a:extLst>
                <a:ext uri="{FF2B5EF4-FFF2-40B4-BE49-F238E27FC236}">
                  <a16:creationId xmlns:a16="http://schemas.microsoft.com/office/drawing/2014/main" id="{5D443D79-D063-2541-84A9-9218D2CAC8E4}"/>
                </a:ext>
              </a:extLst>
            </p:cNvPr>
            <p:cNvSpPr/>
            <p:nvPr/>
          </p:nvSpPr>
          <p:spPr>
            <a:xfrm>
              <a:off x="661150" y="2043350"/>
              <a:ext cx="92475" cy="3475"/>
            </a:xfrm>
            <a:custGeom>
              <a:avLst/>
              <a:gdLst/>
              <a:ahLst/>
              <a:cxnLst/>
              <a:rect l="l" t="t" r="r" b="b"/>
              <a:pathLst>
                <a:path w="3699" h="139" extrusionOk="0">
                  <a:moveTo>
                    <a:pt x="70" y="0"/>
                  </a:moveTo>
                  <a:cubicBezTo>
                    <a:pt x="24" y="0"/>
                    <a:pt x="1" y="23"/>
                    <a:pt x="1" y="70"/>
                  </a:cubicBezTo>
                  <a:cubicBezTo>
                    <a:pt x="1" y="116"/>
                    <a:pt x="24" y="139"/>
                    <a:pt x="70" y="139"/>
                  </a:cubicBezTo>
                  <a:lnTo>
                    <a:pt x="3630" y="139"/>
                  </a:lnTo>
                  <a:cubicBezTo>
                    <a:pt x="3664" y="139"/>
                    <a:pt x="3699" y="104"/>
                    <a:pt x="3699" y="70"/>
                  </a:cubicBezTo>
                  <a:cubicBezTo>
                    <a:pt x="3699" y="23"/>
                    <a:pt x="3664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51;p61">
              <a:extLst>
                <a:ext uri="{FF2B5EF4-FFF2-40B4-BE49-F238E27FC236}">
                  <a16:creationId xmlns:a16="http://schemas.microsoft.com/office/drawing/2014/main" id="{D11412E9-3114-794A-912E-CE1330BCA2E8}"/>
                </a:ext>
              </a:extLst>
            </p:cNvPr>
            <p:cNvSpPr/>
            <p:nvPr/>
          </p:nvSpPr>
          <p:spPr>
            <a:xfrm>
              <a:off x="661150" y="2081375"/>
              <a:ext cx="92475" cy="3750"/>
            </a:xfrm>
            <a:custGeom>
              <a:avLst/>
              <a:gdLst/>
              <a:ahLst/>
              <a:cxnLst/>
              <a:rect l="l" t="t" r="r" b="b"/>
              <a:pathLst>
                <a:path w="3699" h="150" extrusionOk="0">
                  <a:moveTo>
                    <a:pt x="70" y="0"/>
                  </a:moveTo>
                  <a:cubicBezTo>
                    <a:pt x="24" y="0"/>
                    <a:pt x="1" y="35"/>
                    <a:pt x="1" y="81"/>
                  </a:cubicBezTo>
                  <a:cubicBezTo>
                    <a:pt x="1" y="115"/>
                    <a:pt x="24" y="150"/>
                    <a:pt x="70" y="150"/>
                  </a:cubicBezTo>
                  <a:lnTo>
                    <a:pt x="3630" y="150"/>
                  </a:lnTo>
                  <a:cubicBezTo>
                    <a:pt x="3664" y="150"/>
                    <a:pt x="3699" y="115"/>
                    <a:pt x="3699" y="81"/>
                  </a:cubicBezTo>
                  <a:cubicBezTo>
                    <a:pt x="3699" y="35"/>
                    <a:pt x="3664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52;p61">
              <a:extLst>
                <a:ext uri="{FF2B5EF4-FFF2-40B4-BE49-F238E27FC236}">
                  <a16:creationId xmlns:a16="http://schemas.microsoft.com/office/drawing/2014/main" id="{DEE14522-6208-A643-B477-6CAC9CA9C090}"/>
                </a:ext>
              </a:extLst>
            </p:cNvPr>
            <p:cNvSpPr/>
            <p:nvPr/>
          </p:nvSpPr>
          <p:spPr>
            <a:xfrm>
              <a:off x="661150" y="2119950"/>
              <a:ext cx="92475" cy="3775"/>
            </a:xfrm>
            <a:custGeom>
              <a:avLst/>
              <a:gdLst/>
              <a:ahLst/>
              <a:cxnLst/>
              <a:rect l="l" t="t" r="r" b="b"/>
              <a:pathLst>
                <a:path w="3699" h="151" extrusionOk="0">
                  <a:moveTo>
                    <a:pt x="70" y="1"/>
                  </a:moveTo>
                  <a:cubicBezTo>
                    <a:pt x="24" y="1"/>
                    <a:pt x="1" y="36"/>
                    <a:pt x="1" y="70"/>
                  </a:cubicBezTo>
                  <a:cubicBezTo>
                    <a:pt x="1" y="116"/>
                    <a:pt x="24" y="151"/>
                    <a:pt x="70" y="151"/>
                  </a:cubicBezTo>
                  <a:lnTo>
                    <a:pt x="3630" y="151"/>
                  </a:lnTo>
                  <a:cubicBezTo>
                    <a:pt x="3664" y="151"/>
                    <a:pt x="3699" y="105"/>
                    <a:pt x="3699" y="70"/>
                  </a:cubicBezTo>
                  <a:cubicBezTo>
                    <a:pt x="3699" y="36"/>
                    <a:pt x="3664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53;p61">
              <a:extLst>
                <a:ext uri="{FF2B5EF4-FFF2-40B4-BE49-F238E27FC236}">
                  <a16:creationId xmlns:a16="http://schemas.microsoft.com/office/drawing/2014/main" id="{F76DEAAB-DB75-B240-9393-7CE29AB1B21B}"/>
                </a:ext>
              </a:extLst>
            </p:cNvPr>
            <p:cNvSpPr/>
            <p:nvPr/>
          </p:nvSpPr>
          <p:spPr>
            <a:xfrm>
              <a:off x="661150" y="2158275"/>
              <a:ext cx="92475" cy="3475"/>
            </a:xfrm>
            <a:custGeom>
              <a:avLst/>
              <a:gdLst/>
              <a:ahLst/>
              <a:cxnLst/>
              <a:rect l="l" t="t" r="r" b="b"/>
              <a:pathLst>
                <a:path w="3699" h="139" extrusionOk="0">
                  <a:moveTo>
                    <a:pt x="70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115"/>
                    <a:pt x="24" y="138"/>
                    <a:pt x="70" y="138"/>
                  </a:cubicBezTo>
                  <a:lnTo>
                    <a:pt x="3630" y="138"/>
                  </a:lnTo>
                  <a:cubicBezTo>
                    <a:pt x="3664" y="138"/>
                    <a:pt x="3699" y="115"/>
                    <a:pt x="3699" y="69"/>
                  </a:cubicBezTo>
                  <a:cubicBezTo>
                    <a:pt x="3699" y="23"/>
                    <a:pt x="3664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54;p61">
              <a:extLst>
                <a:ext uri="{FF2B5EF4-FFF2-40B4-BE49-F238E27FC236}">
                  <a16:creationId xmlns:a16="http://schemas.microsoft.com/office/drawing/2014/main" id="{373B12AA-6157-2445-89A0-EE116E89F30B}"/>
                </a:ext>
              </a:extLst>
            </p:cNvPr>
            <p:cNvSpPr/>
            <p:nvPr/>
          </p:nvSpPr>
          <p:spPr>
            <a:xfrm>
              <a:off x="661150" y="2196575"/>
              <a:ext cx="92475" cy="3775"/>
            </a:xfrm>
            <a:custGeom>
              <a:avLst/>
              <a:gdLst/>
              <a:ahLst/>
              <a:cxnLst/>
              <a:rect l="l" t="t" r="r" b="b"/>
              <a:pathLst>
                <a:path w="3699" h="151" extrusionOk="0">
                  <a:moveTo>
                    <a:pt x="70" y="0"/>
                  </a:moveTo>
                  <a:cubicBezTo>
                    <a:pt x="24" y="0"/>
                    <a:pt x="1" y="35"/>
                    <a:pt x="1" y="81"/>
                  </a:cubicBezTo>
                  <a:cubicBezTo>
                    <a:pt x="1" y="116"/>
                    <a:pt x="24" y="150"/>
                    <a:pt x="70" y="150"/>
                  </a:cubicBezTo>
                  <a:lnTo>
                    <a:pt x="3630" y="150"/>
                  </a:lnTo>
                  <a:cubicBezTo>
                    <a:pt x="3664" y="150"/>
                    <a:pt x="3699" y="104"/>
                    <a:pt x="3699" y="81"/>
                  </a:cubicBezTo>
                  <a:cubicBezTo>
                    <a:pt x="3699" y="35"/>
                    <a:pt x="3664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55;p61">
              <a:extLst>
                <a:ext uri="{FF2B5EF4-FFF2-40B4-BE49-F238E27FC236}">
                  <a16:creationId xmlns:a16="http://schemas.microsoft.com/office/drawing/2014/main" id="{605A0EF8-4EC8-AB49-A554-3111D0C3F60A}"/>
                </a:ext>
              </a:extLst>
            </p:cNvPr>
            <p:cNvSpPr/>
            <p:nvPr/>
          </p:nvSpPr>
          <p:spPr>
            <a:xfrm>
              <a:off x="661150" y="2234875"/>
              <a:ext cx="92475" cy="3475"/>
            </a:xfrm>
            <a:custGeom>
              <a:avLst/>
              <a:gdLst/>
              <a:ahLst/>
              <a:cxnLst/>
              <a:rect l="l" t="t" r="r" b="b"/>
              <a:pathLst>
                <a:path w="3699" h="139" extrusionOk="0">
                  <a:moveTo>
                    <a:pt x="70" y="1"/>
                  </a:moveTo>
                  <a:cubicBezTo>
                    <a:pt x="24" y="1"/>
                    <a:pt x="1" y="24"/>
                    <a:pt x="1" y="70"/>
                  </a:cubicBezTo>
                  <a:cubicBezTo>
                    <a:pt x="1" y="116"/>
                    <a:pt x="24" y="139"/>
                    <a:pt x="70" y="139"/>
                  </a:cubicBezTo>
                  <a:lnTo>
                    <a:pt x="3630" y="139"/>
                  </a:lnTo>
                  <a:cubicBezTo>
                    <a:pt x="3664" y="139"/>
                    <a:pt x="3699" y="116"/>
                    <a:pt x="3699" y="70"/>
                  </a:cubicBezTo>
                  <a:cubicBezTo>
                    <a:pt x="3699" y="24"/>
                    <a:pt x="3664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56;p61">
              <a:extLst>
                <a:ext uri="{FF2B5EF4-FFF2-40B4-BE49-F238E27FC236}">
                  <a16:creationId xmlns:a16="http://schemas.microsoft.com/office/drawing/2014/main" id="{29447CE9-B0B3-7144-A95F-390AB43CF7A5}"/>
                </a:ext>
              </a:extLst>
            </p:cNvPr>
            <p:cNvSpPr/>
            <p:nvPr/>
          </p:nvSpPr>
          <p:spPr>
            <a:xfrm>
              <a:off x="793650" y="1928150"/>
              <a:ext cx="92775" cy="344475"/>
            </a:xfrm>
            <a:custGeom>
              <a:avLst/>
              <a:gdLst/>
              <a:ahLst/>
              <a:cxnLst/>
              <a:rect l="l" t="t" r="r" b="b"/>
              <a:pathLst>
                <a:path w="3711" h="13779" extrusionOk="0">
                  <a:moveTo>
                    <a:pt x="3572" y="138"/>
                  </a:moveTo>
                  <a:lnTo>
                    <a:pt x="3572" y="13618"/>
                  </a:lnTo>
                  <a:lnTo>
                    <a:pt x="150" y="13618"/>
                  </a:lnTo>
                  <a:lnTo>
                    <a:pt x="150" y="138"/>
                  </a:lnTo>
                  <a:close/>
                  <a:moveTo>
                    <a:pt x="0" y="0"/>
                  </a:moveTo>
                  <a:lnTo>
                    <a:pt x="0" y="13779"/>
                  </a:lnTo>
                  <a:lnTo>
                    <a:pt x="3710" y="13779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57;p61">
              <a:extLst>
                <a:ext uri="{FF2B5EF4-FFF2-40B4-BE49-F238E27FC236}">
                  <a16:creationId xmlns:a16="http://schemas.microsoft.com/office/drawing/2014/main" id="{F3E75E4D-2114-D143-A664-FFB8D7AC6AF9}"/>
                </a:ext>
              </a:extLst>
            </p:cNvPr>
            <p:cNvSpPr/>
            <p:nvPr/>
          </p:nvSpPr>
          <p:spPr>
            <a:xfrm>
              <a:off x="838300" y="1928150"/>
              <a:ext cx="3750" cy="343325"/>
            </a:xfrm>
            <a:custGeom>
              <a:avLst/>
              <a:gdLst/>
              <a:ahLst/>
              <a:cxnLst/>
              <a:rect l="l" t="t" r="r" b="b"/>
              <a:pathLst>
                <a:path w="150" h="13733" extrusionOk="0">
                  <a:moveTo>
                    <a:pt x="69" y="0"/>
                  </a:moveTo>
                  <a:cubicBezTo>
                    <a:pt x="23" y="0"/>
                    <a:pt x="0" y="23"/>
                    <a:pt x="0" y="69"/>
                  </a:cubicBezTo>
                  <a:lnTo>
                    <a:pt x="0" y="13664"/>
                  </a:lnTo>
                  <a:cubicBezTo>
                    <a:pt x="0" y="13710"/>
                    <a:pt x="23" y="13733"/>
                    <a:pt x="69" y="13733"/>
                  </a:cubicBezTo>
                  <a:cubicBezTo>
                    <a:pt x="115" y="13733"/>
                    <a:pt x="150" y="13710"/>
                    <a:pt x="138" y="13664"/>
                  </a:cubicBezTo>
                  <a:lnTo>
                    <a:pt x="138" y="69"/>
                  </a:ln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58;p61">
              <a:extLst>
                <a:ext uri="{FF2B5EF4-FFF2-40B4-BE49-F238E27FC236}">
                  <a16:creationId xmlns:a16="http://schemas.microsoft.com/office/drawing/2014/main" id="{60009F9A-F301-F94C-B6BC-02D607F146AE}"/>
                </a:ext>
              </a:extLst>
            </p:cNvPr>
            <p:cNvSpPr/>
            <p:nvPr/>
          </p:nvSpPr>
          <p:spPr>
            <a:xfrm>
              <a:off x="793925" y="1966725"/>
              <a:ext cx="92500" cy="3500"/>
            </a:xfrm>
            <a:custGeom>
              <a:avLst/>
              <a:gdLst/>
              <a:ahLst/>
              <a:cxnLst/>
              <a:rect l="l" t="t" r="r" b="b"/>
              <a:pathLst>
                <a:path w="3700" h="140" extrusionOk="0">
                  <a:moveTo>
                    <a:pt x="70" y="1"/>
                  </a:moveTo>
                  <a:cubicBezTo>
                    <a:pt x="24" y="1"/>
                    <a:pt x="1" y="24"/>
                    <a:pt x="1" y="70"/>
                  </a:cubicBezTo>
                  <a:cubicBezTo>
                    <a:pt x="1" y="116"/>
                    <a:pt x="24" y="139"/>
                    <a:pt x="70" y="139"/>
                  </a:cubicBezTo>
                  <a:lnTo>
                    <a:pt x="3630" y="139"/>
                  </a:lnTo>
                  <a:cubicBezTo>
                    <a:pt x="3676" y="139"/>
                    <a:pt x="3699" y="93"/>
                    <a:pt x="3699" y="70"/>
                  </a:cubicBezTo>
                  <a:cubicBezTo>
                    <a:pt x="3699" y="24"/>
                    <a:pt x="3676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59;p61">
              <a:extLst>
                <a:ext uri="{FF2B5EF4-FFF2-40B4-BE49-F238E27FC236}">
                  <a16:creationId xmlns:a16="http://schemas.microsoft.com/office/drawing/2014/main" id="{A0AA7B90-C159-3544-A675-6E5575C60A16}"/>
                </a:ext>
              </a:extLst>
            </p:cNvPr>
            <p:cNvSpPr/>
            <p:nvPr/>
          </p:nvSpPr>
          <p:spPr>
            <a:xfrm>
              <a:off x="793925" y="2004750"/>
              <a:ext cx="92500" cy="3775"/>
            </a:xfrm>
            <a:custGeom>
              <a:avLst/>
              <a:gdLst/>
              <a:ahLst/>
              <a:cxnLst/>
              <a:rect l="l" t="t" r="r" b="b"/>
              <a:pathLst>
                <a:path w="3700" h="151" extrusionOk="0">
                  <a:moveTo>
                    <a:pt x="70" y="1"/>
                  </a:moveTo>
                  <a:cubicBezTo>
                    <a:pt x="24" y="1"/>
                    <a:pt x="1" y="35"/>
                    <a:pt x="1" y="70"/>
                  </a:cubicBezTo>
                  <a:cubicBezTo>
                    <a:pt x="1" y="116"/>
                    <a:pt x="24" y="150"/>
                    <a:pt x="70" y="150"/>
                  </a:cubicBezTo>
                  <a:lnTo>
                    <a:pt x="3630" y="150"/>
                  </a:lnTo>
                  <a:cubicBezTo>
                    <a:pt x="3676" y="150"/>
                    <a:pt x="3699" y="116"/>
                    <a:pt x="3699" y="70"/>
                  </a:cubicBezTo>
                  <a:cubicBezTo>
                    <a:pt x="3699" y="35"/>
                    <a:pt x="3676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60;p61">
              <a:extLst>
                <a:ext uri="{FF2B5EF4-FFF2-40B4-BE49-F238E27FC236}">
                  <a16:creationId xmlns:a16="http://schemas.microsoft.com/office/drawing/2014/main" id="{F6A723A1-8CFE-7643-BA7C-D19B46A01811}"/>
                </a:ext>
              </a:extLst>
            </p:cNvPr>
            <p:cNvSpPr/>
            <p:nvPr/>
          </p:nvSpPr>
          <p:spPr>
            <a:xfrm>
              <a:off x="793925" y="2043350"/>
              <a:ext cx="92500" cy="3475"/>
            </a:xfrm>
            <a:custGeom>
              <a:avLst/>
              <a:gdLst/>
              <a:ahLst/>
              <a:cxnLst/>
              <a:rect l="l" t="t" r="r" b="b"/>
              <a:pathLst>
                <a:path w="3700" h="139" extrusionOk="0">
                  <a:moveTo>
                    <a:pt x="70" y="0"/>
                  </a:moveTo>
                  <a:cubicBezTo>
                    <a:pt x="24" y="0"/>
                    <a:pt x="1" y="23"/>
                    <a:pt x="1" y="70"/>
                  </a:cubicBezTo>
                  <a:cubicBezTo>
                    <a:pt x="1" y="116"/>
                    <a:pt x="24" y="139"/>
                    <a:pt x="70" y="139"/>
                  </a:cubicBezTo>
                  <a:lnTo>
                    <a:pt x="3630" y="139"/>
                  </a:lnTo>
                  <a:cubicBezTo>
                    <a:pt x="3676" y="139"/>
                    <a:pt x="3699" y="104"/>
                    <a:pt x="3699" y="70"/>
                  </a:cubicBezTo>
                  <a:cubicBezTo>
                    <a:pt x="3699" y="23"/>
                    <a:pt x="3676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61;p61">
              <a:extLst>
                <a:ext uri="{FF2B5EF4-FFF2-40B4-BE49-F238E27FC236}">
                  <a16:creationId xmlns:a16="http://schemas.microsoft.com/office/drawing/2014/main" id="{D85560B0-3AEA-AC4D-9FED-506165018516}"/>
                </a:ext>
              </a:extLst>
            </p:cNvPr>
            <p:cNvSpPr/>
            <p:nvPr/>
          </p:nvSpPr>
          <p:spPr>
            <a:xfrm>
              <a:off x="793925" y="2081375"/>
              <a:ext cx="92500" cy="3750"/>
            </a:xfrm>
            <a:custGeom>
              <a:avLst/>
              <a:gdLst/>
              <a:ahLst/>
              <a:cxnLst/>
              <a:rect l="l" t="t" r="r" b="b"/>
              <a:pathLst>
                <a:path w="3700" h="150" extrusionOk="0">
                  <a:moveTo>
                    <a:pt x="70" y="0"/>
                  </a:moveTo>
                  <a:cubicBezTo>
                    <a:pt x="24" y="0"/>
                    <a:pt x="1" y="35"/>
                    <a:pt x="1" y="81"/>
                  </a:cubicBezTo>
                  <a:cubicBezTo>
                    <a:pt x="1" y="115"/>
                    <a:pt x="24" y="150"/>
                    <a:pt x="70" y="150"/>
                  </a:cubicBezTo>
                  <a:lnTo>
                    <a:pt x="3630" y="150"/>
                  </a:lnTo>
                  <a:cubicBezTo>
                    <a:pt x="3676" y="150"/>
                    <a:pt x="3699" y="115"/>
                    <a:pt x="3699" y="81"/>
                  </a:cubicBezTo>
                  <a:cubicBezTo>
                    <a:pt x="3699" y="35"/>
                    <a:pt x="3676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62;p61">
              <a:extLst>
                <a:ext uri="{FF2B5EF4-FFF2-40B4-BE49-F238E27FC236}">
                  <a16:creationId xmlns:a16="http://schemas.microsoft.com/office/drawing/2014/main" id="{06506A70-611A-3F42-9403-67BE67BFD9D9}"/>
                </a:ext>
              </a:extLst>
            </p:cNvPr>
            <p:cNvSpPr/>
            <p:nvPr/>
          </p:nvSpPr>
          <p:spPr>
            <a:xfrm>
              <a:off x="793925" y="2119950"/>
              <a:ext cx="92500" cy="3775"/>
            </a:xfrm>
            <a:custGeom>
              <a:avLst/>
              <a:gdLst/>
              <a:ahLst/>
              <a:cxnLst/>
              <a:rect l="l" t="t" r="r" b="b"/>
              <a:pathLst>
                <a:path w="3700" h="151" extrusionOk="0">
                  <a:moveTo>
                    <a:pt x="70" y="1"/>
                  </a:moveTo>
                  <a:cubicBezTo>
                    <a:pt x="24" y="1"/>
                    <a:pt x="1" y="36"/>
                    <a:pt x="1" y="70"/>
                  </a:cubicBezTo>
                  <a:cubicBezTo>
                    <a:pt x="1" y="116"/>
                    <a:pt x="24" y="151"/>
                    <a:pt x="70" y="151"/>
                  </a:cubicBezTo>
                  <a:lnTo>
                    <a:pt x="3630" y="151"/>
                  </a:lnTo>
                  <a:cubicBezTo>
                    <a:pt x="3676" y="151"/>
                    <a:pt x="3699" y="105"/>
                    <a:pt x="3699" y="70"/>
                  </a:cubicBezTo>
                  <a:cubicBezTo>
                    <a:pt x="3699" y="36"/>
                    <a:pt x="3676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63;p61">
              <a:extLst>
                <a:ext uri="{FF2B5EF4-FFF2-40B4-BE49-F238E27FC236}">
                  <a16:creationId xmlns:a16="http://schemas.microsoft.com/office/drawing/2014/main" id="{E1D59D4D-03F4-1F43-B22A-99FE20F3804F}"/>
                </a:ext>
              </a:extLst>
            </p:cNvPr>
            <p:cNvSpPr/>
            <p:nvPr/>
          </p:nvSpPr>
          <p:spPr>
            <a:xfrm>
              <a:off x="793925" y="2158275"/>
              <a:ext cx="92500" cy="3475"/>
            </a:xfrm>
            <a:custGeom>
              <a:avLst/>
              <a:gdLst/>
              <a:ahLst/>
              <a:cxnLst/>
              <a:rect l="l" t="t" r="r" b="b"/>
              <a:pathLst>
                <a:path w="3700" h="139" extrusionOk="0">
                  <a:moveTo>
                    <a:pt x="70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115"/>
                    <a:pt x="24" y="138"/>
                    <a:pt x="70" y="138"/>
                  </a:cubicBezTo>
                  <a:lnTo>
                    <a:pt x="3630" y="138"/>
                  </a:lnTo>
                  <a:cubicBezTo>
                    <a:pt x="3676" y="138"/>
                    <a:pt x="3699" y="115"/>
                    <a:pt x="3699" y="69"/>
                  </a:cubicBezTo>
                  <a:cubicBezTo>
                    <a:pt x="3699" y="23"/>
                    <a:pt x="3676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64;p61">
              <a:extLst>
                <a:ext uri="{FF2B5EF4-FFF2-40B4-BE49-F238E27FC236}">
                  <a16:creationId xmlns:a16="http://schemas.microsoft.com/office/drawing/2014/main" id="{0C8D0D01-AA84-6448-AE55-1879A9BD6648}"/>
                </a:ext>
              </a:extLst>
            </p:cNvPr>
            <p:cNvSpPr/>
            <p:nvPr/>
          </p:nvSpPr>
          <p:spPr>
            <a:xfrm>
              <a:off x="793925" y="2196575"/>
              <a:ext cx="92500" cy="3775"/>
            </a:xfrm>
            <a:custGeom>
              <a:avLst/>
              <a:gdLst/>
              <a:ahLst/>
              <a:cxnLst/>
              <a:rect l="l" t="t" r="r" b="b"/>
              <a:pathLst>
                <a:path w="3700" h="151" extrusionOk="0">
                  <a:moveTo>
                    <a:pt x="70" y="0"/>
                  </a:moveTo>
                  <a:cubicBezTo>
                    <a:pt x="24" y="0"/>
                    <a:pt x="1" y="35"/>
                    <a:pt x="1" y="81"/>
                  </a:cubicBezTo>
                  <a:cubicBezTo>
                    <a:pt x="1" y="116"/>
                    <a:pt x="24" y="150"/>
                    <a:pt x="70" y="150"/>
                  </a:cubicBezTo>
                  <a:lnTo>
                    <a:pt x="3630" y="150"/>
                  </a:lnTo>
                  <a:cubicBezTo>
                    <a:pt x="3676" y="150"/>
                    <a:pt x="3699" y="104"/>
                    <a:pt x="3699" y="81"/>
                  </a:cubicBezTo>
                  <a:cubicBezTo>
                    <a:pt x="3699" y="35"/>
                    <a:pt x="3676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65;p61">
              <a:extLst>
                <a:ext uri="{FF2B5EF4-FFF2-40B4-BE49-F238E27FC236}">
                  <a16:creationId xmlns:a16="http://schemas.microsoft.com/office/drawing/2014/main" id="{36754100-B9B2-0543-958A-DE7BF6F1B885}"/>
                </a:ext>
              </a:extLst>
            </p:cNvPr>
            <p:cNvSpPr/>
            <p:nvPr/>
          </p:nvSpPr>
          <p:spPr>
            <a:xfrm>
              <a:off x="793925" y="2234875"/>
              <a:ext cx="92500" cy="3475"/>
            </a:xfrm>
            <a:custGeom>
              <a:avLst/>
              <a:gdLst/>
              <a:ahLst/>
              <a:cxnLst/>
              <a:rect l="l" t="t" r="r" b="b"/>
              <a:pathLst>
                <a:path w="3700" h="139" extrusionOk="0">
                  <a:moveTo>
                    <a:pt x="70" y="1"/>
                  </a:moveTo>
                  <a:cubicBezTo>
                    <a:pt x="24" y="1"/>
                    <a:pt x="1" y="24"/>
                    <a:pt x="1" y="70"/>
                  </a:cubicBezTo>
                  <a:cubicBezTo>
                    <a:pt x="1" y="116"/>
                    <a:pt x="24" y="139"/>
                    <a:pt x="70" y="139"/>
                  </a:cubicBezTo>
                  <a:lnTo>
                    <a:pt x="3630" y="139"/>
                  </a:lnTo>
                  <a:cubicBezTo>
                    <a:pt x="3676" y="139"/>
                    <a:pt x="3699" y="116"/>
                    <a:pt x="3699" y="70"/>
                  </a:cubicBezTo>
                  <a:cubicBezTo>
                    <a:pt x="3699" y="24"/>
                    <a:pt x="3676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66;p61">
              <a:extLst>
                <a:ext uri="{FF2B5EF4-FFF2-40B4-BE49-F238E27FC236}">
                  <a16:creationId xmlns:a16="http://schemas.microsoft.com/office/drawing/2014/main" id="{BF722E8B-ECC3-994B-9314-9B45CC13E3A8}"/>
                </a:ext>
              </a:extLst>
            </p:cNvPr>
            <p:cNvSpPr/>
            <p:nvPr/>
          </p:nvSpPr>
          <p:spPr>
            <a:xfrm>
              <a:off x="926425" y="1928150"/>
              <a:ext cx="92775" cy="344475"/>
            </a:xfrm>
            <a:custGeom>
              <a:avLst/>
              <a:gdLst/>
              <a:ahLst/>
              <a:cxnLst/>
              <a:rect l="l" t="t" r="r" b="b"/>
              <a:pathLst>
                <a:path w="3711" h="13779" extrusionOk="0">
                  <a:moveTo>
                    <a:pt x="3572" y="138"/>
                  </a:moveTo>
                  <a:lnTo>
                    <a:pt x="3572" y="13618"/>
                  </a:lnTo>
                  <a:lnTo>
                    <a:pt x="162" y="13618"/>
                  </a:lnTo>
                  <a:lnTo>
                    <a:pt x="162" y="138"/>
                  </a:lnTo>
                  <a:close/>
                  <a:moveTo>
                    <a:pt x="0" y="0"/>
                  </a:moveTo>
                  <a:lnTo>
                    <a:pt x="0" y="13779"/>
                  </a:lnTo>
                  <a:lnTo>
                    <a:pt x="3710" y="13779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67;p61">
              <a:extLst>
                <a:ext uri="{FF2B5EF4-FFF2-40B4-BE49-F238E27FC236}">
                  <a16:creationId xmlns:a16="http://schemas.microsoft.com/office/drawing/2014/main" id="{2AFAA158-006C-3241-87F1-918EFCBCD50B}"/>
                </a:ext>
              </a:extLst>
            </p:cNvPr>
            <p:cNvSpPr/>
            <p:nvPr/>
          </p:nvSpPr>
          <p:spPr>
            <a:xfrm>
              <a:off x="971075" y="1928150"/>
              <a:ext cx="4050" cy="343325"/>
            </a:xfrm>
            <a:custGeom>
              <a:avLst/>
              <a:gdLst/>
              <a:ahLst/>
              <a:cxnLst/>
              <a:rect l="l" t="t" r="r" b="b"/>
              <a:pathLst>
                <a:path w="162" h="13733" extrusionOk="0">
                  <a:moveTo>
                    <a:pt x="69" y="0"/>
                  </a:moveTo>
                  <a:cubicBezTo>
                    <a:pt x="23" y="0"/>
                    <a:pt x="0" y="23"/>
                    <a:pt x="0" y="69"/>
                  </a:cubicBezTo>
                  <a:lnTo>
                    <a:pt x="0" y="13664"/>
                  </a:lnTo>
                  <a:cubicBezTo>
                    <a:pt x="0" y="13710"/>
                    <a:pt x="23" y="13733"/>
                    <a:pt x="69" y="13733"/>
                  </a:cubicBezTo>
                  <a:cubicBezTo>
                    <a:pt x="115" y="13733"/>
                    <a:pt x="161" y="13710"/>
                    <a:pt x="138" y="13664"/>
                  </a:cubicBezTo>
                  <a:lnTo>
                    <a:pt x="138" y="69"/>
                  </a:ln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68;p61">
              <a:extLst>
                <a:ext uri="{FF2B5EF4-FFF2-40B4-BE49-F238E27FC236}">
                  <a16:creationId xmlns:a16="http://schemas.microsoft.com/office/drawing/2014/main" id="{0859803F-8A93-AA48-B27F-42D9CB4F4D95}"/>
                </a:ext>
              </a:extLst>
            </p:cNvPr>
            <p:cNvSpPr/>
            <p:nvPr/>
          </p:nvSpPr>
          <p:spPr>
            <a:xfrm>
              <a:off x="926700" y="1966725"/>
              <a:ext cx="92500" cy="3500"/>
            </a:xfrm>
            <a:custGeom>
              <a:avLst/>
              <a:gdLst/>
              <a:ahLst/>
              <a:cxnLst/>
              <a:rect l="l" t="t" r="r" b="b"/>
              <a:pathLst>
                <a:path w="3700" h="140" extrusionOk="0">
                  <a:moveTo>
                    <a:pt x="70" y="1"/>
                  </a:moveTo>
                  <a:cubicBezTo>
                    <a:pt x="35" y="1"/>
                    <a:pt x="1" y="24"/>
                    <a:pt x="1" y="70"/>
                  </a:cubicBezTo>
                  <a:cubicBezTo>
                    <a:pt x="1" y="116"/>
                    <a:pt x="35" y="139"/>
                    <a:pt x="70" y="139"/>
                  </a:cubicBezTo>
                  <a:lnTo>
                    <a:pt x="3630" y="139"/>
                  </a:lnTo>
                  <a:cubicBezTo>
                    <a:pt x="3676" y="139"/>
                    <a:pt x="3699" y="93"/>
                    <a:pt x="3699" y="70"/>
                  </a:cubicBezTo>
                  <a:cubicBezTo>
                    <a:pt x="3699" y="24"/>
                    <a:pt x="3676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69;p61">
              <a:extLst>
                <a:ext uri="{FF2B5EF4-FFF2-40B4-BE49-F238E27FC236}">
                  <a16:creationId xmlns:a16="http://schemas.microsoft.com/office/drawing/2014/main" id="{46016FAA-79FA-9B4C-8574-99C00AA06574}"/>
                </a:ext>
              </a:extLst>
            </p:cNvPr>
            <p:cNvSpPr/>
            <p:nvPr/>
          </p:nvSpPr>
          <p:spPr>
            <a:xfrm>
              <a:off x="926700" y="2004750"/>
              <a:ext cx="92500" cy="3775"/>
            </a:xfrm>
            <a:custGeom>
              <a:avLst/>
              <a:gdLst/>
              <a:ahLst/>
              <a:cxnLst/>
              <a:rect l="l" t="t" r="r" b="b"/>
              <a:pathLst>
                <a:path w="3700" h="151" extrusionOk="0">
                  <a:moveTo>
                    <a:pt x="70" y="1"/>
                  </a:moveTo>
                  <a:cubicBezTo>
                    <a:pt x="35" y="1"/>
                    <a:pt x="1" y="35"/>
                    <a:pt x="1" y="70"/>
                  </a:cubicBezTo>
                  <a:cubicBezTo>
                    <a:pt x="1" y="116"/>
                    <a:pt x="35" y="150"/>
                    <a:pt x="70" y="150"/>
                  </a:cubicBezTo>
                  <a:lnTo>
                    <a:pt x="3630" y="150"/>
                  </a:lnTo>
                  <a:cubicBezTo>
                    <a:pt x="3676" y="150"/>
                    <a:pt x="3699" y="116"/>
                    <a:pt x="3699" y="70"/>
                  </a:cubicBezTo>
                  <a:cubicBezTo>
                    <a:pt x="3699" y="35"/>
                    <a:pt x="3676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70;p61">
              <a:extLst>
                <a:ext uri="{FF2B5EF4-FFF2-40B4-BE49-F238E27FC236}">
                  <a16:creationId xmlns:a16="http://schemas.microsoft.com/office/drawing/2014/main" id="{4374052B-42F7-414D-9099-90E01A0E3226}"/>
                </a:ext>
              </a:extLst>
            </p:cNvPr>
            <p:cNvSpPr/>
            <p:nvPr/>
          </p:nvSpPr>
          <p:spPr>
            <a:xfrm>
              <a:off x="926700" y="2043350"/>
              <a:ext cx="92500" cy="3475"/>
            </a:xfrm>
            <a:custGeom>
              <a:avLst/>
              <a:gdLst/>
              <a:ahLst/>
              <a:cxnLst/>
              <a:rect l="l" t="t" r="r" b="b"/>
              <a:pathLst>
                <a:path w="3700" h="139" extrusionOk="0">
                  <a:moveTo>
                    <a:pt x="70" y="0"/>
                  </a:moveTo>
                  <a:cubicBezTo>
                    <a:pt x="35" y="0"/>
                    <a:pt x="1" y="23"/>
                    <a:pt x="1" y="70"/>
                  </a:cubicBezTo>
                  <a:cubicBezTo>
                    <a:pt x="1" y="116"/>
                    <a:pt x="35" y="139"/>
                    <a:pt x="70" y="139"/>
                  </a:cubicBezTo>
                  <a:lnTo>
                    <a:pt x="3630" y="139"/>
                  </a:lnTo>
                  <a:cubicBezTo>
                    <a:pt x="3676" y="139"/>
                    <a:pt x="3699" y="104"/>
                    <a:pt x="3699" y="70"/>
                  </a:cubicBezTo>
                  <a:cubicBezTo>
                    <a:pt x="3699" y="23"/>
                    <a:pt x="3676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71;p61">
              <a:extLst>
                <a:ext uri="{FF2B5EF4-FFF2-40B4-BE49-F238E27FC236}">
                  <a16:creationId xmlns:a16="http://schemas.microsoft.com/office/drawing/2014/main" id="{24D5A2C8-30E5-824D-8DF3-9C05C20E3689}"/>
                </a:ext>
              </a:extLst>
            </p:cNvPr>
            <p:cNvSpPr/>
            <p:nvPr/>
          </p:nvSpPr>
          <p:spPr>
            <a:xfrm>
              <a:off x="926700" y="2081375"/>
              <a:ext cx="92500" cy="3750"/>
            </a:xfrm>
            <a:custGeom>
              <a:avLst/>
              <a:gdLst/>
              <a:ahLst/>
              <a:cxnLst/>
              <a:rect l="l" t="t" r="r" b="b"/>
              <a:pathLst>
                <a:path w="3700" h="150" extrusionOk="0">
                  <a:moveTo>
                    <a:pt x="70" y="0"/>
                  </a:moveTo>
                  <a:cubicBezTo>
                    <a:pt x="35" y="0"/>
                    <a:pt x="1" y="35"/>
                    <a:pt x="1" y="81"/>
                  </a:cubicBezTo>
                  <a:cubicBezTo>
                    <a:pt x="1" y="115"/>
                    <a:pt x="35" y="150"/>
                    <a:pt x="70" y="150"/>
                  </a:cubicBezTo>
                  <a:lnTo>
                    <a:pt x="3630" y="150"/>
                  </a:lnTo>
                  <a:cubicBezTo>
                    <a:pt x="3676" y="150"/>
                    <a:pt x="3699" y="115"/>
                    <a:pt x="3699" y="81"/>
                  </a:cubicBezTo>
                  <a:cubicBezTo>
                    <a:pt x="3699" y="35"/>
                    <a:pt x="3676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72;p61">
              <a:extLst>
                <a:ext uri="{FF2B5EF4-FFF2-40B4-BE49-F238E27FC236}">
                  <a16:creationId xmlns:a16="http://schemas.microsoft.com/office/drawing/2014/main" id="{38629DCC-3751-9B46-A154-7D0A059FD417}"/>
                </a:ext>
              </a:extLst>
            </p:cNvPr>
            <p:cNvSpPr/>
            <p:nvPr/>
          </p:nvSpPr>
          <p:spPr>
            <a:xfrm>
              <a:off x="926700" y="2119950"/>
              <a:ext cx="92500" cy="3775"/>
            </a:xfrm>
            <a:custGeom>
              <a:avLst/>
              <a:gdLst/>
              <a:ahLst/>
              <a:cxnLst/>
              <a:rect l="l" t="t" r="r" b="b"/>
              <a:pathLst>
                <a:path w="3700" h="151" extrusionOk="0">
                  <a:moveTo>
                    <a:pt x="70" y="1"/>
                  </a:moveTo>
                  <a:cubicBezTo>
                    <a:pt x="35" y="1"/>
                    <a:pt x="1" y="36"/>
                    <a:pt x="1" y="70"/>
                  </a:cubicBezTo>
                  <a:cubicBezTo>
                    <a:pt x="1" y="116"/>
                    <a:pt x="35" y="151"/>
                    <a:pt x="70" y="151"/>
                  </a:cubicBezTo>
                  <a:lnTo>
                    <a:pt x="3630" y="151"/>
                  </a:lnTo>
                  <a:cubicBezTo>
                    <a:pt x="3676" y="151"/>
                    <a:pt x="3699" y="105"/>
                    <a:pt x="3699" y="70"/>
                  </a:cubicBezTo>
                  <a:cubicBezTo>
                    <a:pt x="3699" y="36"/>
                    <a:pt x="3676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73;p61">
              <a:extLst>
                <a:ext uri="{FF2B5EF4-FFF2-40B4-BE49-F238E27FC236}">
                  <a16:creationId xmlns:a16="http://schemas.microsoft.com/office/drawing/2014/main" id="{72C68862-7291-794A-8977-5BEA8718EABA}"/>
                </a:ext>
              </a:extLst>
            </p:cNvPr>
            <p:cNvSpPr/>
            <p:nvPr/>
          </p:nvSpPr>
          <p:spPr>
            <a:xfrm>
              <a:off x="926700" y="2158275"/>
              <a:ext cx="92500" cy="3475"/>
            </a:xfrm>
            <a:custGeom>
              <a:avLst/>
              <a:gdLst/>
              <a:ahLst/>
              <a:cxnLst/>
              <a:rect l="l" t="t" r="r" b="b"/>
              <a:pathLst>
                <a:path w="3700" h="139" extrusionOk="0">
                  <a:moveTo>
                    <a:pt x="70" y="0"/>
                  </a:moveTo>
                  <a:cubicBezTo>
                    <a:pt x="35" y="0"/>
                    <a:pt x="1" y="23"/>
                    <a:pt x="1" y="69"/>
                  </a:cubicBezTo>
                  <a:cubicBezTo>
                    <a:pt x="1" y="115"/>
                    <a:pt x="35" y="138"/>
                    <a:pt x="70" y="138"/>
                  </a:cubicBezTo>
                  <a:lnTo>
                    <a:pt x="3630" y="138"/>
                  </a:lnTo>
                  <a:cubicBezTo>
                    <a:pt x="3676" y="138"/>
                    <a:pt x="3699" y="115"/>
                    <a:pt x="3699" y="69"/>
                  </a:cubicBezTo>
                  <a:cubicBezTo>
                    <a:pt x="3699" y="23"/>
                    <a:pt x="3676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74;p61">
              <a:extLst>
                <a:ext uri="{FF2B5EF4-FFF2-40B4-BE49-F238E27FC236}">
                  <a16:creationId xmlns:a16="http://schemas.microsoft.com/office/drawing/2014/main" id="{74ADEE9D-6486-514C-8F79-91B89A1E649C}"/>
                </a:ext>
              </a:extLst>
            </p:cNvPr>
            <p:cNvSpPr/>
            <p:nvPr/>
          </p:nvSpPr>
          <p:spPr>
            <a:xfrm>
              <a:off x="926700" y="2196575"/>
              <a:ext cx="92500" cy="3775"/>
            </a:xfrm>
            <a:custGeom>
              <a:avLst/>
              <a:gdLst/>
              <a:ahLst/>
              <a:cxnLst/>
              <a:rect l="l" t="t" r="r" b="b"/>
              <a:pathLst>
                <a:path w="3700" h="151" extrusionOk="0">
                  <a:moveTo>
                    <a:pt x="70" y="0"/>
                  </a:moveTo>
                  <a:cubicBezTo>
                    <a:pt x="35" y="0"/>
                    <a:pt x="1" y="35"/>
                    <a:pt x="1" y="81"/>
                  </a:cubicBezTo>
                  <a:cubicBezTo>
                    <a:pt x="1" y="116"/>
                    <a:pt x="35" y="150"/>
                    <a:pt x="70" y="150"/>
                  </a:cubicBezTo>
                  <a:lnTo>
                    <a:pt x="3630" y="150"/>
                  </a:lnTo>
                  <a:cubicBezTo>
                    <a:pt x="3676" y="150"/>
                    <a:pt x="3699" y="104"/>
                    <a:pt x="3699" y="81"/>
                  </a:cubicBezTo>
                  <a:cubicBezTo>
                    <a:pt x="3699" y="35"/>
                    <a:pt x="3676" y="0"/>
                    <a:pt x="3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75;p61">
              <a:extLst>
                <a:ext uri="{FF2B5EF4-FFF2-40B4-BE49-F238E27FC236}">
                  <a16:creationId xmlns:a16="http://schemas.microsoft.com/office/drawing/2014/main" id="{D2BD59EC-5A1E-C049-9DBF-D624699DCCF9}"/>
                </a:ext>
              </a:extLst>
            </p:cNvPr>
            <p:cNvSpPr/>
            <p:nvPr/>
          </p:nvSpPr>
          <p:spPr>
            <a:xfrm>
              <a:off x="926700" y="2234875"/>
              <a:ext cx="92500" cy="3475"/>
            </a:xfrm>
            <a:custGeom>
              <a:avLst/>
              <a:gdLst/>
              <a:ahLst/>
              <a:cxnLst/>
              <a:rect l="l" t="t" r="r" b="b"/>
              <a:pathLst>
                <a:path w="3700" h="139" extrusionOk="0">
                  <a:moveTo>
                    <a:pt x="70" y="1"/>
                  </a:moveTo>
                  <a:cubicBezTo>
                    <a:pt x="35" y="1"/>
                    <a:pt x="1" y="24"/>
                    <a:pt x="1" y="70"/>
                  </a:cubicBezTo>
                  <a:cubicBezTo>
                    <a:pt x="1" y="116"/>
                    <a:pt x="35" y="139"/>
                    <a:pt x="70" y="139"/>
                  </a:cubicBezTo>
                  <a:lnTo>
                    <a:pt x="3630" y="139"/>
                  </a:lnTo>
                  <a:cubicBezTo>
                    <a:pt x="3676" y="139"/>
                    <a:pt x="3699" y="116"/>
                    <a:pt x="3699" y="70"/>
                  </a:cubicBezTo>
                  <a:cubicBezTo>
                    <a:pt x="3699" y="24"/>
                    <a:pt x="3676" y="1"/>
                    <a:pt x="3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76;p61">
              <a:extLst>
                <a:ext uri="{FF2B5EF4-FFF2-40B4-BE49-F238E27FC236}">
                  <a16:creationId xmlns:a16="http://schemas.microsoft.com/office/drawing/2014/main" id="{A4158EE0-5002-E54C-BE9A-4965BDA5B18F}"/>
                </a:ext>
              </a:extLst>
            </p:cNvPr>
            <p:cNvSpPr/>
            <p:nvPr/>
          </p:nvSpPr>
          <p:spPr>
            <a:xfrm>
              <a:off x="1059200" y="1928150"/>
              <a:ext cx="93050" cy="344475"/>
            </a:xfrm>
            <a:custGeom>
              <a:avLst/>
              <a:gdLst/>
              <a:ahLst/>
              <a:cxnLst/>
              <a:rect l="l" t="t" r="r" b="b"/>
              <a:pathLst>
                <a:path w="3722" h="13779" extrusionOk="0">
                  <a:moveTo>
                    <a:pt x="3572" y="138"/>
                  </a:moveTo>
                  <a:lnTo>
                    <a:pt x="3572" y="13618"/>
                  </a:lnTo>
                  <a:lnTo>
                    <a:pt x="162" y="13618"/>
                  </a:lnTo>
                  <a:lnTo>
                    <a:pt x="162" y="138"/>
                  </a:lnTo>
                  <a:close/>
                  <a:moveTo>
                    <a:pt x="0" y="0"/>
                  </a:moveTo>
                  <a:lnTo>
                    <a:pt x="0" y="13779"/>
                  </a:lnTo>
                  <a:lnTo>
                    <a:pt x="3722" y="13779"/>
                  </a:lnTo>
                  <a:lnTo>
                    <a:pt x="3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77;p61">
              <a:extLst>
                <a:ext uri="{FF2B5EF4-FFF2-40B4-BE49-F238E27FC236}">
                  <a16:creationId xmlns:a16="http://schemas.microsoft.com/office/drawing/2014/main" id="{DCCBFA04-A4D1-9C4E-90BD-4EC7BBDA707A}"/>
                </a:ext>
              </a:extLst>
            </p:cNvPr>
            <p:cNvSpPr/>
            <p:nvPr/>
          </p:nvSpPr>
          <p:spPr>
            <a:xfrm>
              <a:off x="1103850" y="1928150"/>
              <a:ext cx="4050" cy="343325"/>
            </a:xfrm>
            <a:custGeom>
              <a:avLst/>
              <a:gdLst/>
              <a:ahLst/>
              <a:cxnLst/>
              <a:rect l="l" t="t" r="r" b="b"/>
              <a:pathLst>
                <a:path w="162" h="13733" extrusionOk="0">
                  <a:moveTo>
                    <a:pt x="69" y="0"/>
                  </a:moveTo>
                  <a:cubicBezTo>
                    <a:pt x="35" y="0"/>
                    <a:pt x="0" y="23"/>
                    <a:pt x="0" y="69"/>
                  </a:cubicBezTo>
                  <a:lnTo>
                    <a:pt x="0" y="13664"/>
                  </a:lnTo>
                  <a:cubicBezTo>
                    <a:pt x="0" y="13710"/>
                    <a:pt x="35" y="13733"/>
                    <a:pt x="69" y="13733"/>
                  </a:cubicBezTo>
                  <a:cubicBezTo>
                    <a:pt x="115" y="13733"/>
                    <a:pt x="162" y="13710"/>
                    <a:pt x="150" y="13664"/>
                  </a:cubicBezTo>
                  <a:lnTo>
                    <a:pt x="150" y="69"/>
                  </a:lnTo>
                  <a:cubicBezTo>
                    <a:pt x="15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78;p61">
              <a:extLst>
                <a:ext uri="{FF2B5EF4-FFF2-40B4-BE49-F238E27FC236}">
                  <a16:creationId xmlns:a16="http://schemas.microsoft.com/office/drawing/2014/main" id="{1D6D9AA2-E0C1-2C4D-AF48-5C77D103933C}"/>
                </a:ext>
              </a:extLst>
            </p:cNvPr>
            <p:cNvSpPr/>
            <p:nvPr/>
          </p:nvSpPr>
          <p:spPr>
            <a:xfrm>
              <a:off x="1059500" y="1966725"/>
              <a:ext cx="92750" cy="3500"/>
            </a:xfrm>
            <a:custGeom>
              <a:avLst/>
              <a:gdLst/>
              <a:ahLst/>
              <a:cxnLst/>
              <a:rect l="l" t="t" r="r" b="b"/>
              <a:pathLst>
                <a:path w="3710" h="140" extrusionOk="0">
                  <a:moveTo>
                    <a:pt x="69" y="1"/>
                  </a:moveTo>
                  <a:cubicBezTo>
                    <a:pt x="35" y="1"/>
                    <a:pt x="0" y="24"/>
                    <a:pt x="0" y="70"/>
                  </a:cubicBezTo>
                  <a:cubicBezTo>
                    <a:pt x="0" y="116"/>
                    <a:pt x="35" y="139"/>
                    <a:pt x="69" y="139"/>
                  </a:cubicBezTo>
                  <a:lnTo>
                    <a:pt x="3629" y="139"/>
                  </a:lnTo>
                  <a:cubicBezTo>
                    <a:pt x="3675" y="139"/>
                    <a:pt x="3710" y="93"/>
                    <a:pt x="3710" y="70"/>
                  </a:cubicBezTo>
                  <a:cubicBezTo>
                    <a:pt x="3710" y="24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79;p61">
              <a:extLst>
                <a:ext uri="{FF2B5EF4-FFF2-40B4-BE49-F238E27FC236}">
                  <a16:creationId xmlns:a16="http://schemas.microsoft.com/office/drawing/2014/main" id="{B75F6044-40BE-0E43-9D2B-E4341DA90219}"/>
                </a:ext>
              </a:extLst>
            </p:cNvPr>
            <p:cNvSpPr/>
            <p:nvPr/>
          </p:nvSpPr>
          <p:spPr>
            <a:xfrm>
              <a:off x="1059500" y="2004750"/>
              <a:ext cx="92750" cy="3775"/>
            </a:xfrm>
            <a:custGeom>
              <a:avLst/>
              <a:gdLst/>
              <a:ahLst/>
              <a:cxnLst/>
              <a:rect l="l" t="t" r="r" b="b"/>
              <a:pathLst>
                <a:path w="3710" h="151" extrusionOk="0">
                  <a:moveTo>
                    <a:pt x="69" y="1"/>
                  </a:moveTo>
                  <a:cubicBezTo>
                    <a:pt x="35" y="1"/>
                    <a:pt x="0" y="35"/>
                    <a:pt x="0" y="70"/>
                  </a:cubicBezTo>
                  <a:cubicBezTo>
                    <a:pt x="0" y="116"/>
                    <a:pt x="35" y="150"/>
                    <a:pt x="69" y="150"/>
                  </a:cubicBezTo>
                  <a:lnTo>
                    <a:pt x="3629" y="150"/>
                  </a:lnTo>
                  <a:cubicBezTo>
                    <a:pt x="3675" y="150"/>
                    <a:pt x="3710" y="116"/>
                    <a:pt x="3710" y="70"/>
                  </a:cubicBezTo>
                  <a:cubicBezTo>
                    <a:pt x="3710" y="35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80;p61">
              <a:extLst>
                <a:ext uri="{FF2B5EF4-FFF2-40B4-BE49-F238E27FC236}">
                  <a16:creationId xmlns:a16="http://schemas.microsoft.com/office/drawing/2014/main" id="{A260E238-CF43-DC4F-8B65-499A0B432CD6}"/>
                </a:ext>
              </a:extLst>
            </p:cNvPr>
            <p:cNvSpPr/>
            <p:nvPr/>
          </p:nvSpPr>
          <p:spPr>
            <a:xfrm>
              <a:off x="1059500" y="2043350"/>
              <a:ext cx="92750" cy="3475"/>
            </a:xfrm>
            <a:custGeom>
              <a:avLst/>
              <a:gdLst/>
              <a:ahLst/>
              <a:cxnLst/>
              <a:rect l="l" t="t" r="r" b="b"/>
              <a:pathLst>
                <a:path w="3710" h="139" extrusionOk="0">
                  <a:moveTo>
                    <a:pt x="69" y="0"/>
                  </a:moveTo>
                  <a:cubicBezTo>
                    <a:pt x="35" y="0"/>
                    <a:pt x="0" y="23"/>
                    <a:pt x="0" y="70"/>
                  </a:cubicBezTo>
                  <a:cubicBezTo>
                    <a:pt x="0" y="116"/>
                    <a:pt x="35" y="139"/>
                    <a:pt x="69" y="139"/>
                  </a:cubicBezTo>
                  <a:lnTo>
                    <a:pt x="3629" y="139"/>
                  </a:lnTo>
                  <a:cubicBezTo>
                    <a:pt x="3675" y="139"/>
                    <a:pt x="3710" y="104"/>
                    <a:pt x="3710" y="70"/>
                  </a:cubicBezTo>
                  <a:cubicBezTo>
                    <a:pt x="3710" y="23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981;p61">
              <a:extLst>
                <a:ext uri="{FF2B5EF4-FFF2-40B4-BE49-F238E27FC236}">
                  <a16:creationId xmlns:a16="http://schemas.microsoft.com/office/drawing/2014/main" id="{2C8770EF-613E-0149-9DE8-90106AE76009}"/>
                </a:ext>
              </a:extLst>
            </p:cNvPr>
            <p:cNvSpPr/>
            <p:nvPr/>
          </p:nvSpPr>
          <p:spPr>
            <a:xfrm>
              <a:off x="1059500" y="2081375"/>
              <a:ext cx="92750" cy="3750"/>
            </a:xfrm>
            <a:custGeom>
              <a:avLst/>
              <a:gdLst/>
              <a:ahLst/>
              <a:cxnLst/>
              <a:rect l="l" t="t" r="r" b="b"/>
              <a:pathLst>
                <a:path w="3710" h="150" extrusionOk="0">
                  <a:moveTo>
                    <a:pt x="69" y="0"/>
                  </a:moveTo>
                  <a:cubicBezTo>
                    <a:pt x="35" y="0"/>
                    <a:pt x="0" y="35"/>
                    <a:pt x="0" y="81"/>
                  </a:cubicBezTo>
                  <a:cubicBezTo>
                    <a:pt x="0" y="115"/>
                    <a:pt x="35" y="150"/>
                    <a:pt x="69" y="150"/>
                  </a:cubicBezTo>
                  <a:lnTo>
                    <a:pt x="3629" y="150"/>
                  </a:lnTo>
                  <a:cubicBezTo>
                    <a:pt x="3675" y="150"/>
                    <a:pt x="3710" y="115"/>
                    <a:pt x="3710" y="81"/>
                  </a:cubicBezTo>
                  <a:cubicBezTo>
                    <a:pt x="3710" y="35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982;p61">
              <a:extLst>
                <a:ext uri="{FF2B5EF4-FFF2-40B4-BE49-F238E27FC236}">
                  <a16:creationId xmlns:a16="http://schemas.microsoft.com/office/drawing/2014/main" id="{2D919F01-E01C-E344-9CBD-F648F8133BC6}"/>
                </a:ext>
              </a:extLst>
            </p:cNvPr>
            <p:cNvSpPr/>
            <p:nvPr/>
          </p:nvSpPr>
          <p:spPr>
            <a:xfrm>
              <a:off x="1059500" y="2119950"/>
              <a:ext cx="92750" cy="3775"/>
            </a:xfrm>
            <a:custGeom>
              <a:avLst/>
              <a:gdLst/>
              <a:ahLst/>
              <a:cxnLst/>
              <a:rect l="l" t="t" r="r" b="b"/>
              <a:pathLst>
                <a:path w="3710" h="151" extrusionOk="0">
                  <a:moveTo>
                    <a:pt x="69" y="1"/>
                  </a:moveTo>
                  <a:cubicBezTo>
                    <a:pt x="35" y="1"/>
                    <a:pt x="0" y="36"/>
                    <a:pt x="0" y="70"/>
                  </a:cubicBezTo>
                  <a:cubicBezTo>
                    <a:pt x="0" y="116"/>
                    <a:pt x="35" y="151"/>
                    <a:pt x="69" y="151"/>
                  </a:cubicBezTo>
                  <a:lnTo>
                    <a:pt x="3629" y="151"/>
                  </a:lnTo>
                  <a:cubicBezTo>
                    <a:pt x="3675" y="151"/>
                    <a:pt x="3710" y="105"/>
                    <a:pt x="3710" y="70"/>
                  </a:cubicBezTo>
                  <a:cubicBezTo>
                    <a:pt x="3710" y="36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83;p61">
              <a:extLst>
                <a:ext uri="{FF2B5EF4-FFF2-40B4-BE49-F238E27FC236}">
                  <a16:creationId xmlns:a16="http://schemas.microsoft.com/office/drawing/2014/main" id="{343C1DFA-838A-3B41-910C-49845BA8DDFC}"/>
                </a:ext>
              </a:extLst>
            </p:cNvPr>
            <p:cNvSpPr/>
            <p:nvPr/>
          </p:nvSpPr>
          <p:spPr>
            <a:xfrm>
              <a:off x="1059500" y="2158275"/>
              <a:ext cx="92750" cy="3475"/>
            </a:xfrm>
            <a:custGeom>
              <a:avLst/>
              <a:gdLst/>
              <a:ahLst/>
              <a:cxnLst/>
              <a:rect l="l" t="t" r="r" b="b"/>
              <a:pathLst>
                <a:path w="3710" h="139" extrusionOk="0">
                  <a:moveTo>
                    <a:pt x="69" y="0"/>
                  </a:moveTo>
                  <a:cubicBezTo>
                    <a:pt x="35" y="0"/>
                    <a:pt x="0" y="23"/>
                    <a:pt x="0" y="69"/>
                  </a:cubicBezTo>
                  <a:cubicBezTo>
                    <a:pt x="0" y="115"/>
                    <a:pt x="35" y="138"/>
                    <a:pt x="69" y="138"/>
                  </a:cubicBezTo>
                  <a:lnTo>
                    <a:pt x="3629" y="138"/>
                  </a:lnTo>
                  <a:cubicBezTo>
                    <a:pt x="3675" y="138"/>
                    <a:pt x="3710" y="115"/>
                    <a:pt x="3710" y="69"/>
                  </a:cubicBezTo>
                  <a:cubicBezTo>
                    <a:pt x="3710" y="23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84;p61">
              <a:extLst>
                <a:ext uri="{FF2B5EF4-FFF2-40B4-BE49-F238E27FC236}">
                  <a16:creationId xmlns:a16="http://schemas.microsoft.com/office/drawing/2014/main" id="{B94FCD5E-D5FB-124C-BF61-E7D21B63F355}"/>
                </a:ext>
              </a:extLst>
            </p:cNvPr>
            <p:cNvSpPr/>
            <p:nvPr/>
          </p:nvSpPr>
          <p:spPr>
            <a:xfrm>
              <a:off x="1059500" y="2196575"/>
              <a:ext cx="92750" cy="3775"/>
            </a:xfrm>
            <a:custGeom>
              <a:avLst/>
              <a:gdLst/>
              <a:ahLst/>
              <a:cxnLst/>
              <a:rect l="l" t="t" r="r" b="b"/>
              <a:pathLst>
                <a:path w="3710" h="151" extrusionOk="0">
                  <a:moveTo>
                    <a:pt x="69" y="0"/>
                  </a:moveTo>
                  <a:cubicBezTo>
                    <a:pt x="35" y="0"/>
                    <a:pt x="0" y="35"/>
                    <a:pt x="0" y="81"/>
                  </a:cubicBezTo>
                  <a:cubicBezTo>
                    <a:pt x="0" y="116"/>
                    <a:pt x="35" y="150"/>
                    <a:pt x="69" y="150"/>
                  </a:cubicBezTo>
                  <a:lnTo>
                    <a:pt x="3629" y="150"/>
                  </a:lnTo>
                  <a:cubicBezTo>
                    <a:pt x="3675" y="150"/>
                    <a:pt x="3710" y="104"/>
                    <a:pt x="3710" y="81"/>
                  </a:cubicBezTo>
                  <a:cubicBezTo>
                    <a:pt x="3710" y="35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985;p61">
              <a:extLst>
                <a:ext uri="{FF2B5EF4-FFF2-40B4-BE49-F238E27FC236}">
                  <a16:creationId xmlns:a16="http://schemas.microsoft.com/office/drawing/2014/main" id="{0306FE39-1B90-9A40-B441-474EA9249D0D}"/>
                </a:ext>
              </a:extLst>
            </p:cNvPr>
            <p:cNvSpPr/>
            <p:nvPr/>
          </p:nvSpPr>
          <p:spPr>
            <a:xfrm>
              <a:off x="1059500" y="2234875"/>
              <a:ext cx="92750" cy="3475"/>
            </a:xfrm>
            <a:custGeom>
              <a:avLst/>
              <a:gdLst/>
              <a:ahLst/>
              <a:cxnLst/>
              <a:rect l="l" t="t" r="r" b="b"/>
              <a:pathLst>
                <a:path w="3710" h="139" extrusionOk="0">
                  <a:moveTo>
                    <a:pt x="69" y="1"/>
                  </a:moveTo>
                  <a:cubicBezTo>
                    <a:pt x="35" y="1"/>
                    <a:pt x="0" y="24"/>
                    <a:pt x="0" y="70"/>
                  </a:cubicBezTo>
                  <a:cubicBezTo>
                    <a:pt x="0" y="116"/>
                    <a:pt x="35" y="139"/>
                    <a:pt x="69" y="139"/>
                  </a:cubicBezTo>
                  <a:lnTo>
                    <a:pt x="3629" y="139"/>
                  </a:lnTo>
                  <a:cubicBezTo>
                    <a:pt x="3675" y="139"/>
                    <a:pt x="3710" y="116"/>
                    <a:pt x="3710" y="70"/>
                  </a:cubicBezTo>
                  <a:cubicBezTo>
                    <a:pt x="3710" y="24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986;p61">
              <a:extLst>
                <a:ext uri="{FF2B5EF4-FFF2-40B4-BE49-F238E27FC236}">
                  <a16:creationId xmlns:a16="http://schemas.microsoft.com/office/drawing/2014/main" id="{3D58FB62-76E9-6946-9F48-A0DF6F499513}"/>
                </a:ext>
              </a:extLst>
            </p:cNvPr>
            <p:cNvSpPr/>
            <p:nvPr/>
          </p:nvSpPr>
          <p:spPr>
            <a:xfrm>
              <a:off x="1191975" y="1928150"/>
              <a:ext cx="93050" cy="344475"/>
            </a:xfrm>
            <a:custGeom>
              <a:avLst/>
              <a:gdLst/>
              <a:ahLst/>
              <a:cxnLst/>
              <a:rect l="l" t="t" r="r" b="b"/>
              <a:pathLst>
                <a:path w="3722" h="13779" extrusionOk="0">
                  <a:moveTo>
                    <a:pt x="3572" y="138"/>
                  </a:moveTo>
                  <a:lnTo>
                    <a:pt x="3572" y="13618"/>
                  </a:lnTo>
                  <a:lnTo>
                    <a:pt x="162" y="13618"/>
                  </a:lnTo>
                  <a:lnTo>
                    <a:pt x="162" y="138"/>
                  </a:lnTo>
                  <a:close/>
                  <a:moveTo>
                    <a:pt x="1" y="0"/>
                  </a:moveTo>
                  <a:lnTo>
                    <a:pt x="1" y="13779"/>
                  </a:lnTo>
                  <a:lnTo>
                    <a:pt x="3722" y="13779"/>
                  </a:lnTo>
                  <a:lnTo>
                    <a:pt x="3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87;p61">
              <a:extLst>
                <a:ext uri="{FF2B5EF4-FFF2-40B4-BE49-F238E27FC236}">
                  <a16:creationId xmlns:a16="http://schemas.microsoft.com/office/drawing/2014/main" id="{D411349D-D46F-C64B-A8AF-FEF69973CE99}"/>
                </a:ext>
              </a:extLst>
            </p:cNvPr>
            <p:cNvSpPr/>
            <p:nvPr/>
          </p:nvSpPr>
          <p:spPr>
            <a:xfrm>
              <a:off x="1236625" y="1928150"/>
              <a:ext cx="4050" cy="343325"/>
            </a:xfrm>
            <a:custGeom>
              <a:avLst/>
              <a:gdLst/>
              <a:ahLst/>
              <a:cxnLst/>
              <a:rect l="l" t="t" r="r" b="b"/>
              <a:pathLst>
                <a:path w="162" h="13733" extrusionOk="0">
                  <a:moveTo>
                    <a:pt x="81" y="0"/>
                  </a:moveTo>
                  <a:cubicBezTo>
                    <a:pt x="35" y="0"/>
                    <a:pt x="0" y="23"/>
                    <a:pt x="0" y="69"/>
                  </a:cubicBezTo>
                  <a:lnTo>
                    <a:pt x="0" y="13664"/>
                  </a:lnTo>
                  <a:cubicBezTo>
                    <a:pt x="0" y="13710"/>
                    <a:pt x="35" y="13733"/>
                    <a:pt x="81" y="13733"/>
                  </a:cubicBezTo>
                  <a:cubicBezTo>
                    <a:pt x="116" y="13733"/>
                    <a:pt x="162" y="13710"/>
                    <a:pt x="150" y="13664"/>
                  </a:cubicBezTo>
                  <a:lnTo>
                    <a:pt x="150" y="69"/>
                  </a:lnTo>
                  <a:cubicBezTo>
                    <a:pt x="150" y="23"/>
                    <a:pt x="116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988;p61">
              <a:extLst>
                <a:ext uri="{FF2B5EF4-FFF2-40B4-BE49-F238E27FC236}">
                  <a16:creationId xmlns:a16="http://schemas.microsoft.com/office/drawing/2014/main" id="{5EE1D438-76CE-8C42-9CBE-63D4F8A65C80}"/>
                </a:ext>
              </a:extLst>
            </p:cNvPr>
            <p:cNvSpPr/>
            <p:nvPr/>
          </p:nvSpPr>
          <p:spPr>
            <a:xfrm>
              <a:off x="1192275" y="1966725"/>
              <a:ext cx="92750" cy="3500"/>
            </a:xfrm>
            <a:custGeom>
              <a:avLst/>
              <a:gdLst/>
              <a:ahLst/>
              <a:cxnLst/>
              <a:rect l="l" t="t" r="r" b="b"/>
              <a:pathLst>
                <a:path w="3710" h="140" extrusionOk="0">
                  <a:moveTo>
                    <a:pt x="81" y="1"/>
                  </a:moveTo>
                  <a:cubicBezTo>
                    <a:pt x="35" y="1"/>
                    <a:pt x="0" y="24"/>
                    <a:pt x="0" y="70"/>
                  </a:cubicBezTo>
                  <a:cubicBezTo>
                    <a:pt x="0" y="116"/>
                    <a:pt x="35" y="139"/>
                    <a:pt x="81" y="139"/>
                  </a:cubicBezTo>
                  <a:lnTo>
                    <a:pt x="3629" y="139"/>
                  </a:lnTo>
                  <a:cubicBezTo>
                    <a:pt x="3675" y="139"/>
                    <a:pt x="3710" y="93"/>
                    <a:pt x="3710" y="70"/>
                  </a:cubicBezTo>
                  <a:cubicBezTo>
                    <a:pt x="3710" y="24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989;p61">
              <a:extLst>
                <a:ext uri="{FF2B5EF4-FFF2-40B4-BE49-F238E27FC236}">
                  <a16:creationId xmlns:a16="http://schemas.microsoft.com/office/drawing/2014/main" id="{A85683A0-4223-4C4E-9E86-E665AAFB63F9}"/>
                </a:ext>
              </a:extLst>
            </p:cNvPr>
            <p:cNvSpPr/>
            <p:nvPr/>
          </p:nvSpPr>
          <p:spPr>
            <a:xfrm>
              <a:off x="1192275" y="2004750"/>
              <a:ext cx="92750" cy="3775"/>
            </a:xfrm>
            <a:custGeom>
              <a:avLst/>
              <a:gdLst/>
              <a:ahLst/>
              <a:cxnLst/>
              <a:rect l="l" t="t" r="r" b="b"/>
              <a:pathLst>
                <a:path w="3710" h="151" extrusionOk="0">
                  <a:moveTo>
                    <a:pt x="81" y="1"/>
                  </a:moveTo>
                  <a:cubicBezTo>
                    <a:pt x="35" y="1"/>
                    <a:pt x="0" y="35"/>
                    <a:pt x="0" y="70"/>
                  </a:cubicBezTo>
                  <a:cubicBezTo>
                    <a:pt x="0" y="116"/>
                    <a:pt x="35" y="150"/>
                    <a:pt x="81" y="150"/>
                  </a:cubicBezTo>
                  <a:lnTo>
                    <a:pt x="3629" y="150"/>
                  </a:lnTo>
                  <a:cubicBezTo>
                    <a:pt x="3675" y="150"/>
                    <a:pt x="3710" y="116"/>
                    <a:pt x="3710" y="70"/>
                  </a:cubicBezTo>
                  <a:cubicBezTo>
                    <a:pt x="3710" y="35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90;p61">
              <a:extLst>
                <a:ext uri="{FF2B5EF4-FFF2-40B4-BE49-F238E27FC236}">
                  <a16:creationId xmlns:a16="http://schemas.microsoft.com/office/drawing/2014/main" id="{FFC862F7-5DF6-7442-B75C-9169FBDB394C}"/>
                </a:ext>
              </a:extLst>
            </p:cNvPr>
            <p:cNvSpPr/>
            <p:nvPr/>
          </p:nvSpPr>
          <p:spPr>
            <a:xfrm>
              <a:off x="1192275" y="2043350"/>
              <a:ext cx="92750" cy="3475"/>
            </a:xfrm>
            <a:custGeom>
              <a:avLst/>
              <a:gdLst/>
              <a:ahLst/>
              <a:cxnLst/>
              <a:rect l="l" t="t" r="r" b="b"/>
              <a:pathLst>
                <a:path w="3710" h="139" extrusionOk="0">
                  <a:moveTo>
                    <a:pt x="81" y="0"/>
                  </a:moveTo>
                  <a:cubicBezTo>
                    <a:pt x="35" y="0"/>
                    <a:pt x="0" y="23"/>
                    <a:pt x="0" y="70"/>
                  </a:cubicBezTo>
                  <a:cubicBezTo>
                    <a:pt x="0" y="116"/>
                    <a:pt x="35" y="139"/>
                    <a:pt x="81" y="139"/>
                  </a:cubicBezTo>
                  <a:lnTo>
                    <a:pt x="3629" y="139"/>
                  </a:lnTo>
                  <a:cubicBezTo>
                    <a:pt x="3675" y="139"/>
                    <a:pt x="3710" y="104"/>
                    <a:pt x="3710" y="70"/>
                  </a:cubicBezTo>
                  <a:cubicBezTo>
                    <a:pt x="3710" y="23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91;p61">
              <a:extLst>
                <a:ext uri="{FF2B5EF4-FFF2-40B4-BE49-F238E27FC236}">
                  <a16:creationId xmlns:a16="http://schemas.microsoft.com/office/drawing/2014/main" id="{BA54C625-E8F9-AC47-A279-FA42814C4F3E}"/>
                </a:ext>
              </a:extLst>
            </p:cNvPr>
            <p:cNvSpPr/>
            <p:nvPr/>
          </p:nvSpPr>
          <p:spPr>
            <a:xfrm>
              <a:off x="1192275" y="2081375"/>
              <a:ext cx="92750" cy="3750"/>
            </a:xfrm>
            <a:custGeom>
              <a:avLst/>
              <a:gdLst/>
              <a:ahLst/>
              <a:cxnLst/>
              <a:rect l="l" t="t" r="r" b="b"/>
              <a:pathLst>
                <a:path w="3710" h="150" extrusionOk="0">
                  <a:moveTo>
                    <a:pt x="81" y="0"/>
                  </a:moveTo>
                  <a:cubicBezTo>
                    <a:pt x="35" y="0"/>
                    <a:pt x="0" y="35"/>
                    <a:pt x="0" y="81"/>
                  </a:cubicBezTo>
                  <a:cubicBezTo>
                    <a:pt x="0" y="115"/>
                    <a:pt x="35" y="150"/>
                    <a:pt x="81" y="150"/>
                  </a:cubicBezTo>
                  <a:lnTo>
                    <a:pt x="3629" y="150"/>
                  </a:lnTo>
                  <a:cubicBezTo>
                    <a:pt x="3675" y="150"/>
                    <a:pt x="3710" y="115"/>
                    <a:pt x="3710" y="81"/>
                  </a:cubicBezTo>
                  <a:cubicBezTo>
                    <a:pt x="3710" y="35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92;p61">
              <a:extLst>
                <a:ext uri="{FF2B5EF4-FFF2-40B4-BE49-F238E27FC236}">
                  <a16:creationId xmlns:a16="http://schemas.microsoft.com/office/drawing/2014/main" id="{7EFCA1F4-FCB7-B946-BD51-6503B91129A6}"/>
                </a:ext>
              </a:extLst>
            </p:cNvPr>
            <p:cNvSpPr/>
            <p:nvPr/>
          </p:nvSpPr>
          <p:spPr>
            <a:xfrm>
              <a:off x="1192275" y="2119950"/>
              <a:ext cx="92750" cy="3775"/>
            </a:xfrm>
            <a:custGeom>
              <a:avLst/>
              <a:gdLst/>
              <a:ahLst/>
              <a:cxnLst/>
              <a:rect l="l" t="t" r="r" b="b"/>
              <a:pathLst>
                <a:path w="3710" h="151" extrusionOk="0">
                  <a:moveTo>
                    <a:pt x="81" y="1"/>
                  </a:moveTo>
                  <a:cubicBezTo>
                    <a:pt x="35" y="1"/>
                    <a:pt x="0" y="36"/>
                    <a:pt x="0" y="70"/>
                  </a:cubicBezTo>
                  <a:cubicBezTo>
                    <a:pt x="0" y="116"/>
                    <a:pt x="35" y="151"/>
                    <a:pt x="81" y="151"/>
                  </a:cubicBezTo>
                  <a:lnTo>
                    <a:pt x="3629" y="151"/>
                  </a:lnTo>
                  <a:cubicBezTo>
                    <a:pt x="3675" y="151"/>
                    <a:pt x="3710" y="105"/>
                    <a:pt x="3710" y="70"/>
                  </a:cubicBezTo>
                  <a:cubicBezTo>
                    <a:pt x="3710" y="36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93;p61">
              <a:extLst>
                <a:ext uri="{FF2B5EF4-FFF2-40B4-BE49-F238E27FC236}">
                  <a16:creationId xmlns:a16="http://schemas.microsoft.com/office/drawing/2014/main" id="{C4D6E41F-1A1B-9040-9F8C-1476FBF4C691}"/>
                </a:ext>
              </a:extLst>
            </p:cNvPr>
            <p:cNvSpPr/>
            <p:nvPr/>
          </p:nvSpPr>
          <p:spPr>
            <a:xfrm>
              <a:off x="1192275" y="2158275"/>
              <a:ext cx="92750" cy="3475"/>
            </a:xfrm>
            <a:custGeom>
              <a:avLst/>
              <a:gdLst/>
              <a:ahLst/>
              <a:cxnLst/>
              <a:rect l="l" t="t" r="r" b="b"/>
              <a:pathLst>
                <a:path w="3710" h="139" extrusionOk="0">
                  <a:moveTo>
                    <a:pt x="81" y="0"/>
                  </a:moveTo>
                  <a:cubicBezTo>
                    <a:pt x="35" y="0"/>
                    <a:pt x="0" y="23"/>
                    <a:pt x="0" y="69"/>
                  </a:cubicBezTo>
                  <a:cubicBezTo>
                    <a:pt x="0" y="115"/>
                    <a:pt x="35" y="138"/>
                    <a:pt x="81" y="138"/>
                  </a:cubicBezTo>
                  <a:lnTo>
                    <a:pt x="3629" y="138"/>
                  </a:lnTo>
                  <a:cubicBezTo>
                    <a:pt x="3675" y="138"/>
                    <a:pt x="3710" y="115"/>
                    <a:pt x="3710" y="69"/>
                  </a:cubicBezTo>
                  <a:cubicBezTo>
                    <a:pt x="3710" y="23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94;p61">
              <a:extLst>
                <a:ext uri="{FF2B5EF4-FFF2-40B4-BE49-F238E27FC236}">
                  <a16:creationId xmlns:a16="http://schemas.microsoft.com/office/drawing/2014/main" id="{DA6B17F8-09CC-A54B-B60E-73FC249AA096}"/>
                </a:ext>
              </a:extLst>
            </p:cNvPr>
            <p:cNvSpPr/>
            <p:nvPr/>
          </p:nvSpPr>
          <p:spPr>
            <a:xfrm>
              <a:off x="1192275" y="2196575"/>
              <a:ext cx="92750" cy="3775"/>
            </a:xfrm>
            <a:custGeom>
              <a:avLst/>
              <a:gdLst/>
              <a:ahLst/>
              <a:cxnLst/>
              <a:rect l="l" t="t" r="r" b="b"/>
              <a:pathLst>
                <a:path w="3710" h="151" extrusionOk="0">
                  <a:moveTo>
                    <a:pt x="81" y="0"/>
                  </a:moveTo>
                  <a:cubicBezTo>
                    <a:pt x="35" y="0"/>
                    <a:pt x="0" y="35"/>
                    <a:pt x="0" y="81"/>
                  </a:cubicBezTo>
                  <a:cubicBezTo>
                    <a:pt x="0" y="116"/>
                    <a:pt x="35" y="150"/>
                    <a:pt x="81" y="150"/>
                  </a:cubicBezTo>
                  <a:lnTo>
                    <a:pt x="3629" y="150"/>
                  </a:lnTo>
                  <a:cubicBezTo>
                    <a:pt x="3675" y="150"/>
                    <a:pt x="3710" y="104"/>
                    <a:pt x="3710" y="81"/>
                  </a:cubicBezTo>
                  <a:cubicBezTo>
                    <a:pt x="3710" y="35"/>
                    <a:pt x="3675" y="0"/>
                    <a:pt x="3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95;p61">
              <a:extLst>
                <a:ext uri="{FF2B5EF4-FFF2-40B4-BE49-F238E27FC236}">
                  <a16:creationId xmlns:a16="http://schemas.microsoft.com/office/drawing/2014/main" id="{A75D32E6-B679-7349-B1C0-11EDEB22307B}"/>
                </a:ext>
              </a:extLst>
            </p:cNvPr>
            <p:cNvSpPr/>
            <p:nvPr/>
          </p:nvSpPr>
          <p:spPr>
            <a:xfrm>
              <a:off x="1192275" y="2234875"/>
              <a:ext cx="92750" cy="3475"/>
            </a:xfrm>
            <a:custGeom>
              <a:avLst/>
              <a:gdLst/>
              <a:ahLst/>
              <a:cxnLst/>
              <a:rect l="l" t="t" r="r" b="b"/>
              <a:pathLst>
                <a:path w="3710" h="139" extrusionOk="0">
                  <a:moveTo>
                    <a:pt x="81" y="1"/>
                  </a:moveTo>
                  <a:cubicBezTo>
                    <a:pt x="35" y="1"/>
                    <a:pt x="0" y="24"/>
                    <a:pt x="0" y="70"/>
                  </a:cubicBezTo>
                  <a:cubicBezTo>
                    <a:pt x="0" y="116"/>
                    <a:pt x="35" y="139"/>
                    <a:pt x="81" y="139"/>
                  </a:cubicBezTo>
                  <a:lnTo>
                    <a:pt x="3629" y="139"/>
                  </a:lnTo>
                  <a:cubicBezTo>
                    <a:pt x="3675" y="139"/>
                    <a:pt x="3710" y="116"/>
                    <a:pt x="3710" y="70"/>
                  </a:cubicBezTo>
                  <a:cubicBezTo>
                    <a:pt x="3710" y="24"/>
                    <a:pt x="3675" y="1"/>
                    <a:pt x="3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96;p61">
              <a:extLst>
                <a:ext uri="{FF2B5EF4-FFF2-40B4-BE49-F238E27FC236}">
                  <a16:creationId xmlns:a16="http://schemas.microsoft.com/office/drawing/2014/main" id="{4F44027F-A8CF-F242-852B-FEE6718F7E57}"/>
                </a:ext>
              </a:extLst>
            </p:cNvPr>
            <p:cNvSpPr/>
            <p:nvPr/>
          </p:nvSpPr>
          <p:spPr>
            <a:xfrm>
              <a:off x="379750" y="2266275"/>
              <a:ext cx="923150" cy="9250"/>
            </a:xfrm>
            <a:custGeom>
              <a:avLst/>
              <a:gdLst/>
              <a:ahLst/>
              <a:cxnLst/>
              <a:rect l="l" t="t" r="r" b="b"/>
              <a:pathLst>
                <a:path w="36926" h="370" extrusionOk="0">
                  <a:moveTo>
                    <a:pt x="197" y="1"/>
                  </a:moveTo>
                  <a:cubicBezTo>
                    <a:pt x="93" y="1"/>
                    <a:pt x="1" y="81"/>
                    <a:pt x="1" y="185"/>
                  </a:cubicBezTo>
                  <a:cubicBezTo>
                    <a:pt x="1" y="289"/>
                    <a:pt x="93" y="369"/>
                    <a:pt x="197" y="369"/>
                  </a:cubicBezTo>
                  <a:lnTo>
                    <a:pt x="36729" y="369"/>
                  </a:lnTo>
                  <a:cubicBezTo>
                    <a:pt x="36844" y="369"/>
                    <a:pt x="36925" y="289"/>
                    <a:pt x="36914" y="185"/>
                  </a:cubicBezTo>
                  <a:cubicBezTo>
                    <a:pt x="36914" y="81"/>
                    <a:pt x="36833" y="1"/>
                    <a:pt x="36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97;p61">
              <a:extLst>
                <a:ext uri="{FF2B5EF4-FFF2-40B4-BE49-F238E27FC236}">
                  <a16:creationId xmlns:a16="http://schemas.microsoft.com/office/drawing/2014/main" id="{244A779F-A3F1-0A46-A230-538ED1BA0E29}"/>
                </a:ext>
              </a:extLst>
            </p:cNvPr>
            <p:cNvSpPr/>
            <p:nvPr/>
          </p:nvSpPr>
          <p:spPr>
            <a:xfrm>
              <a:off x="436800" y="2040100"/>
              <a:ext cx="806750" cy="163125"/>
            </a:xfrm>
            <a:custGeom>
              <a:avLst/>
              <a:gdLst/>
              <a:ahLst/>
              <a:cxnLst/>
              <a:rect l="l" t="t" r="r" b="b"/>
              <a:pathLst>
                <a:path w="32270" h="6525" extrusionOk="0">
                  <a:moveTo>
                    <a:pt x="10797" y="1"/>
                  </a:moveTo>
                  <a:cubicBezTo>
                    <a:pt x="10744" y="1"/>
                    <a:pt x="10694" y="23"/>
                    <a:pt x="10657" y="73"/>
                  </a:cubicBezTo>
                  <a:lnTo>
                    <a:pt x="5426" y="6121"/>
                  </a:lnTo>
                  <a:lnTo>
                    <a:pt x="254" y="4624"/>
                  </a:lnTo>
                  <a:cubicBezTo>
                    <a:pt x="235" y="4617"/>
                    <a:pt x="217" y="4613"/>
                    <a:pt x="198" y="4613"/>
                  </a:cubicBezTo>
                  <a:cubicBezTo>
                    <a:pt x="123" y="4613"/>
                    <a:pt x="51" y="4667"/>
                    <a:pt x="23" y="4750"/>
                  </a:cubicBezTo>
                  <a:cubicBezTo>
                    <a:pt x="0" y="4854"/>
                    <a:pt x="58" y="4946"/>
                    <a:pt x="161" y="4981"/>
                  </a:cubicBezTo>
                  <a:lnTo>
                    <a:pt x="5438" y="6513"/>
                  </a:lnTo>
                  <a:cubicBezTo>
                    <a:pt x="5472" y="6524"/>
                    <a:pt x="5484" y="6524"/>
                    <a:pt x="5495" y="6524"/>
                  </a:cubicBezTo>
                  <a:cubicBezTo>
                    <a:pt x="5553" y="6524"/>
                    <a:pt x="5611" y="6490"/>
                    <a:pt x="5657" y="6455"/>
                  </a:cubicBezTo>
                  <a:lnTo>
                    <a:pt x="10841" y="465"/>
                  </a:lnTo>
                  <a:lnTo>
                    <a:pt x="16014" y="4935"/>
                  </a:lnTo>
                  <a:cubicBezTo>
                    <a:pt x="16049" y="4963"/>
                    <a:pt x="16092" y="4978"/>
                    <a:pt x="16139" y="4978"/>
                  </a:cubicBezTo>
                  <a:cubicBezTo>
                    <a:pt x="16169" y="4978"/>
                    <a:pt x="16201" y="4971"/>
                    <a:pt x="16233" y="4958"/>
                  </a:cubicBezTo>
                  <a:lnTo>
                    <a:pt x="21394" y="1974"/>
                  </a:lnTo>
                  <a:lnTo>
                    <a:pt x="26613" y="6478"/>
                  </a:lnTo>
                  <a:cubicBezTo>
                    <a:pt x="26650" y="6510"/>
                    <a:pt x="26694" y="6525"/>
                    <a:pt x="26739" y="6525"/>
                  </a:cubicBezTo>
                  <a:cubicBezTo>
                    <a:pt x="26792" y="6525"/>
                    <a:pt x="26846" y="6504"/>
                    <a:pt x="26890" y="6467"/>
                  </a:cubicBezTo>
                  <a:lnTo>
                    <a:pt x="32201" y="326"/>
                  </a:lnTo>
                  <a:cubicBezTo>
                    <a:pt x="32270" y="246"/>
                    <a:pt x="32258" y="130"/>
                    <a:pt x="32189" y="50"/>
                  </a:cubicBezTo>
                  <a:cubicBezTo>
                    <a:pt x="32146" y="18"/>
                    <a:pt x="32099" y="1"/>
                    <a:pt x="32053" y="1"/>
                  </a:cubicBezTo>
                  <a:cubicBezTo>
                    <a:pt x="32000" y="1"/>
                    <a:pt x="31950" y="23"/>
                    <a:pt x="31913" y="73"/>
                  </a:cubicBezTo>
                  <a:lnTo>
                    <a:pt x="26728" y="6064"/>
                  </a:lnTo>
                  <a:lnTo>
                    <a:pt x="21555" y="1582"/>
                  </a:lnTo>
                  <a:cubicBezTo>
                    <a:pt x="21523" y="1556"/>
                    <a:pt x="21484" y="1541"/>
                    <a:pt x="21441" y="1541"/>
                  </a:cubicBezTo>
                  <a:cubicBezTo>
                    <a:pt x="21407" y="1541"/>
                    <a:pt x="21372" y="1550"/>
                    <a:pt x="21337" y="1571"/>
                  </a:cubicBezTo>
                  <a:lnTo>
                    <a:pt x="16141" y="4566"/>
                  </a:lnTo>
                  <a:lnTo>
                    <a:pt x="10933" y="50"/>
                  </a:lnTo>
                  <a:cubicBezTo>
                    <a:pt x="10891" y="18"/>
                    <a:pt x="10843" y="1"/>
                    <a:pt x="10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98;p61">
              <a:extLst>
                <a:ext uri="{FF2B5EF4-FFF2-40B4-BE49-F238E27FC236}">
                  <a16:creationId xmlns:a16="http://schemas.microsoft.com/office/drawing/2014/main" id="{8929BE57-7870-5D43-9873-A5F9EAE31CA0}"/>
                </a:ext>
              </a:extLst>
            </p:cNvPr>
            <p:cNvSpPr/>
            <p:nvPr/>
          </p:nvSpPr>
          <p:spPr>
            <a:xfrm>
              <a:off x="416625" y="2135225"/>
              <a:ext cx="50150" cy="49575"/>
            </a:xfrm>
            <a:custGeom>
              <a:avLst/>
              <a:gdLst/>
              <a:ahLst/>
              <a:cxnLst/>
              <a:rect l="l" t="t" r="r" b="b"/>
              <a:pathLst>
                <a:path w="2006" h="1983" extrusionOk="0">
                  <a:moveTo>
                    <a:pt x="991" y="381"/>
                  </a:moveTo>
                  <a:cubicBezTo>
                    <a:pt x="1337" y="381"/>
                    <a:pt x="1602" y="657"/>
                    <a:pt x="1602" y="991"/>
                  </a:cubicBezTo>
                  <a:cubicBezTo>
                    <a:pt x="1602" y="1325"/>
                    <a:pt x="1326" y="1590"/>
                    <a:pt x="991" y="1590"/>
                  </a:cubicBezTo>
                  <a:cubicBezTo>
                    <a:pt x="657" y="1590"/>
                    <a:pt x="392" y="1325"/>
                    <a:pt x="392" y="991"/>
                  </a:cubicBezTo>
                  <a:cubicBezTo>
                    <a:pt x="392" y="657"/>
                    <a:pt x="657" y="381"/>
                    <a:pt x="991" y="381"/>
                  </a:cubicBezTo>
                  <a:close/>
                  <a:moveTo>
                    <a:pt x="991" y="1"/>
                  </a:moveTo>
                  <a:cubicBezTo>
                    <a:pt x="450" y="1"/>
                    <a:pt x="1" y="438"/>
                    <a:pt x="1" y="991"/>
                  </a:cubicBezTo>
                  <a:cubicBezTo>
                    <a:pt x="1" y="1533"/>
                    <a:pt x="450" y="1982"/>
                    <a:pt x="991" y="1982"/>
                  </a:cubicBezTo>
                  <a:cubicBezTo>
                    <a:pt x="1556" y="1982"/>
                    <a:pt x="2005" y="1533"/>
                    <a:pt x="1982" y="991"/>
                  </a:cubicBezTo>
                  <a:cubicBezTo>
                    <a:pt x="1982" y="438"/>
                    <a:pt x="1544" y="1"/>
                    <a:pt x="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99;p61">
              <a:extLst>
                <a:ext uri="{FF2B5EF4-FFF2-40B4-BE49-F238E27FC236}">
                  <a16:creationId xmlns:a16="http://schemas.microsoft.com/office/drawing/2014/main" id="{394D4D36-99C7-EB47-B429-C39A0A18D23C}"/>
                </a:ext>
              </a:extLst>
            </p:cNvPr>
            <p:cNvSpPr/>
            <p:nvPr/>
          </p:nvSpPr>
          <p:spPr>
            <a:xfrm>
              <a:off x="549400" y="2173525"/>
              <a:ext cx="50150" cy="49850"/>
            </a:xfrm>
            <a:custGeom>
              <a:avLst/>
              <a:gdLst/>
              <a:ahLst/>
              <a:cxnLst/>
              <a:rect l="l" t="t" r="r" b="b"/>
              <a:pathLst>
                <a:path w="2006" h="1994" extrusionOk="0">
                  <a:moveTo>
                    <a:pt x="991" y="393"/>
                  </a:moveTo>
                  <a:cubicBezTo>
                    <a:pt x="1337" y="393"/>
                    <a:pt x="1602" y="658"/>
                    <a:pt x="1602" y="1003"/>
                  </a:cubicBezTo>
                  <a:cubicBezTo>
                    <a:pt x="1602" y="1326"/>
                    <a:pt x="1326" y="1602"/>
                    <a:pt x="991" y="1602"/>
                  </a:cubicBezTo>
                  <a:cubicBezTo>
                    <a:pt x="669" y="1602"/>
                    <a:pt x="392" y="1326"/>
                    <a:pt x="392" y="1003"/>
                  </a:cubicBezTo>
                  <a:cubicBezTo>
                    <a:pt x="392" y="669"/>
                    <a:pt x="669" y="393"/>
                    <a:pt x="991" y="393"/>
                  </a:cubicBezTo>
                  <a:close/>
                  <a:moveTo>
                    <a:pt x="991" y="1"/>
                  </a:moveTo>
                  <a:cubicBezTo>
                    <a:pt x="450" y="1"/>
                    <a:pt x="1" y="450"/>
                    <a:pt x="1" y="1003"/>
                  </a:cubicBezTo>
                  <a:cubicBezTo>
                    <a:pt x="1" y="1545"/>
                    <a:pt x="450" y="1994"/>
                    <a:pt x="991" y="1994"/>
                  </a:cubicBezTo>
                  <a:cubicBezTo>
                    <a:pt x="1556" y="1994"/>
                    <a:pt x="2005" y="1545"/>
                    <a:pt x="1982" y="1003"/>
                  </a:cubicBezTo>
                  <a:cubicBezTo>
                    <a:pt x="1982" y="450"/>
                    <a:pt x="1544" y="1"/>
                    <a:pt x="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000;p61">
              <a:extLst>
                <a:ext uri="{FF2B5EF4-FFF2-40B4-BE49-F238E27FC236}">
                  <a16:creationId xmlns:a16="http://schemas.microsoft.com/office/drawing/2014/main" id="{A28A67B6-991E-D847-A5FA-2DFC92BFBC22}"/>
                </a:ext>
              </a:extLst>
            </p:cNvPr>
            <p:cNvSpPr/>
            <p:nvPr/>
          </p:nvSpPr>
          <p:spPr>
            <a:xfrm>
              <a:off x="682175" y="2023775"/>
              <a:ext cx="50150" cy="49850"/>
            </a:xfrm>
            <a:custGeom>
              <a:avLst/>
              <a:gdLst/>
              <a:ahLst/>
              <a:cxnLst/>
              <a:rect l="l" t="t" r="r" b="b"/>
              <a:pathLst>
                <a:path w="2006" h="1994" extrusionOk="0">
                  <a:moveTo>
                    <a:pt x="1003" y="392"/>
                  </a:moveTo>
                  <a:cubicBezTo>
                    <a:pt x="1349" y="392"/>
                    <a:pt x="1602" y="668"/>
                    <a:pt x="1602" y="1002"/>
                  </a:cubicBezTo>
                  <a:cubicBezTo>
                    <a:pt x="1602" y="1325"/>
                    <a:pt x="1326" y="1601"/>
                    <a:pt x="1003" y="1601"/>
                  </a:cubicBezTo>
                  <a:cubicBezTo>
                    <a:pt x="669" y="1601"/>
                    <a:pt x="392" y="1325"/>
                    <a:pt x="392" y="1002"/>
                  </a:cubicBezTo>
                  <a:cubicBezTo>
                    <a:pt x="392" y="668"/>
                    <a:pt x="669" y="392"/>
                    <a:pt x="1003" y="392"/>
                  </a:cubicBezTo>
                  <a:close/>
                  <a:moveTo>
                    <a:pt x="1003" y="0"/>
                  </a:moveTo>
                  <a:cubicBezTo>
                    <a:pt x="450" y="0"/>
                    <a:pt x="1" y="449"/>
                    <a:pt x="1" y="1002"/>
                  </a:cubicBezTo>
                  <a:cubicBezTo>
                    <a:pt x="1" y="1544"/>
                    <a:pt x="450" y="1993"/>
                    <a:pt x="1003" y="1993"/>
                  </a:cubicBezTo>
                  <a:cubicBezTo>
                    <a:pt x="1556" y="1993"/>
                    <a:pt x="2005" y="1544"/>
                    <a:pt x="1994" y="1002"/>
                  </a:cubicBezTo>
                  <a:cubicBezTo>
                    <a:pt x="1994" y="449"/>
                    <a:pt x="1545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001;p61">
              <a:extLst>
                <a:ext uri="{FF2B5EF4-FFF2-40B4-BE49-F238E27FC236}">
                  <a16:creationId xmlns:a16="http://schemas.microsoft.com/office/drawing/2014/main" id="{E20D1060-9653-9743-B16F-AF4D5C9B3AE1}"/>
                </a:ext>
              </a:extLst>
            </p:cNvPr>
            <p:cNvSpPr/>
            <p:nvPr/>
          </p:nvSpPr>
          <p:spPr>
            <a:xfrm>
              <a:off x="815250" y="2135225"/>
              <a:ext cx="49850" cy="49575"/>
            </a:xfrm>
            <a:custGeom>
              <a:avLst/>
              <a:gdLst/>
              <a:ahLst/>
              <a:cxnLst/>
              <a:rect l="l" t="t" r="r" b="b"/>
              <a:pathLst>
                <a:path w="1994" h="1983" extrusionOk="0">
                  <a:moveTo>
                    <a:pt x="991" y="381"/>
                  </a:moveTo>
                  <a:cubicBezTo>
                    <a:pt x="1337" y="381"/>
                    <a:pt x="1590" y="657"/>
                    <a:pt x="1590" y="991"/>
                  </a:cubicBezTo>
                  <a:cubicBezTo>
                    <a:pt x="1590" y="1325"/>
                    <a:pt x="1325" y="1590"/>
                    <a:pt x="991" y="1590"/>
                  </a:cubicBezTo>
                  <a:cubicBezTo>
                    <a:pt x="657" y="1590"/>
                    <a:pt x="381" y="1325"/>
                    <a:pt x="381" y="991"/>
                  </a:cubicBezTo>
                  <a:cubicBezTo>
                    <a:pt x="381" y="657"/>
                    <a:pt x="657" y="381"/>
                    <a:pt x="991" y="381"/>
                  </a:cubicBezTo>
                  <a:close/>
                  <a:moveTo>
                    <a:pt x="991" y="1"/>
                  </a:moveTo>
                  <a:cubicBezTo>
                    <a:pt x="438" y="1"/>
                    <a:pt x="0" y="438"/>
                    <a:pt x="0" y="991"/>
                  </a:cubicBezTo>
                  <a:cubicBezTo>
                    <a:pt x="0" y="1533"/>
                    <a:pt x="438" y="1982"/>
                    <a:pt x="991" y="1982"/>
                  </a:cubicBezTo>
                  <a:cubicBezTo>
                    <a:pt x="1556" y="1982"/>
                    <a:pt x="1993" y="1533"/>
                    <a:pt x="1982" y="991"/>
                  </a:cubicBezTo>
                  <a:cubicBezTo>
                    <a:pt x="1982" y="438"/>
                    <a:pt x="1533" y="1"/>
                    <a:pt x="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002;p61">
              <a:extLst>
                <a:ext uri="{FF2B5EF4-FFF2-40B4-BE49-F238E27FC236}">
                  <a16:creationId xmlns:a16="http://schemas.microsoft.com/office/drawing/2014/main" id="{177A2C40-57BC-C246-B9A2-D504633C723D}"/>
                </a:ext>
              </a:extLst>
            </p:cNvPr>
            <p:cNvSpPr/>
            <p:nvPr/>
          </p:nvSpPr>
          <p:spPr>
            <a:xfrm>
              <a:off x="948025" y="2058325"/>
              <a:ext cx="49575" cy="49850"/>
            </a:xfrm>
            <a:custGeom>
              <a:avLst/>
              <a:gdLst/>
              <a:ahLst/>
              <a:cxnLst/>
              <a:rect l="l" t="t" r="r" b="b"/>
              <a:pathLst>
                <a:path w="1983" h="1994" extrusionOk="0">
                  <a:moveTo>
                    <a:pt x="991" y="392"/>
                  </a:moveTo>
                  <a:cubicBezTo>
                    <a:pt x="1337" y="392"/>
                    <a:pt x="1602" y="669"/>
                    <a:pt x="1602" y="1003"/>
                  </a:cubicBezTo>
                  <a:cubicBezTo>
                    <a:pt x="1602" y="1325"/>
                    <a:pt x="1325" y="1602"/>
                    <a:pt x="991" y="1602"/>
                  </a:cubicBezTo>
                  <a:cubicBezTo>
                    <a:pt x="657" y="1602"/>
                    <a:pt x="392" y="1325"/>
                    <a:pt x="392" y="1003"/>
                  </a:cubicBezTo>
                  <a:cubicBezTo>
                    <a:pt x="392" y="669"/>
                    <a:pt x="657" y="392"/>
                    <a:pt x="991" y="392"/>
                  </a:cubicBezTo>
                  <a:close/>
                  <a:moveTo>
                    <a:pt x="991" y="1"/>
                  </a:moveTo>
                  <a:cubicBezTo>
                    <a:pt x="450" y="1"/>
                    <a:pt x="0" y="450"/>
                    <a:pt x="0" y="1003"/>
                  </a:cubicBezTo>
                  <a:cubicBezTo>
                    <a:pt x="0" y="1544"/>
                    <a:pt x="450" y="1994"/>
                    <a:pt x="991" y="1994"/>
                  </a:cubicBezTo>
                  <a:cubicBezTo>
                    <a:pt x="1556" y="1994"/>
                    <a:pt x="1982" y="1544"/>
                    <a:pt x="1982" y="1003"/>
                  </a:cubicBezTo>
                  <a:cubicBezTo>
                    <a:pt x="1982" y="450"/>
                    <a:pt x="1544" y="1"/>
                    <a:pt x="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003;p61">
              <a:extLst>
                <a:ext uri="{FF2B5EF4-FFF2-40B4-BE49-F238E27FC236}">
                  <a16:creationId xmlns:a16="http://schemas.microsoft.com/office/drawing/2014/main" id="{7CEA1124-9151-6E42-990D-6716A46477E5}"/>
                </a:ext>
              </a:extLst>
            </p:cNvPr>
            <p:cNvSpPr/>
            <p:nvPr/>
          </p:nvSpPr>
          <p:spPr>
            <a:xfrm>
              <a:off x="1080800" y="2170075"/>
              <a:ext cx="50150" cy="49575"/>
            </a:xfrm>
            <a:custGeom>
              <a:avLst/>
              <a:gdLst/>
              <a:ahLst/>
              <a:cxnLst/>
              <a:rect l="l" t="t" r="r" b="b"/>
              <a:pathLst>
                <a:path w="2006" h="1983" extrusionOk="0">
                  <a:moveTo>
                    <a:pt x="991" y="392"/>
                  </a:moveTo>
                  <a:cubicBezTo>
                    <a:pt x="1325" y="392"/>
                    <a:pt x="1602" y="646"/>
                    <a:pt x="1602" y="991"/>
                  </a:cubicBezTo>
                  <a:cubicBezTo>
                    <a:pt x="1602" y="1325"/>
                    <a:pt x="1325" y="1602"/>
                    <a:pt x="991" y="1602"/>
                  </a:cubicBezTo>
                  <a:cubicBezTo>
                    <a:pt x="657" y="1602"/>
                    <a:pt x="392" y="1325"/>
                    <a:pt x="392" y="991"/>
                  </a:cubicBezTo>
                  <a:cubicBezTo>
                    <a:pt x="392" y="657"/>
                    <a:pt x="669" y="392"/>
                    <a:pt x="991" y="392"/>
                  </a:cubicBezTo>
                  <a:close/>
                  <a:moveTo>
                    <a:pt x="991" y="1"/>
                  </a:moveTo>
                  <a:cubicBezTo>
                    <a:pt x="450" y="1"/>
                    <a:pt x="1" y="450"/>
                    <a:pt x="1" y="991"/>
                  </a:cubicBezTo>
                  <a:cubicBezTo>
                    <a:pt x="1" y="1544"/>
                    <a:pt x="450" y="1982"/>
                    <a:pt x="991" y="1982"/>
                  </a:cubicBezTo>
                  <a:cubicBezTo>
                    <a:pt x="1556" y="1982"/>
                    <a:pt x="2005" y="1544"/>
                    <a:pt x="1994" y="991"/>
                  </a:cubicBezTo>
                  <a:cubicBezTo>
                    <a:pt x="1994" y="450"/>
                    <a:pt x="1544" y="1"/>
                    <a:pt x="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004;p61">
              <a:extLst>
                <a:ext uri="{FF2B5EF4-FFF2-40B4-BE49-F238E27FC236}">
                  <a16:creationId xmlns:a16="http://schemas.microsoft.com/office/drawing/2014/main" id="{0618F964-4DD8-6044-8508-9FBC90C53218}"/>
                </a:ext>
              </a:extLst>
            </p:cNvPr>
            <p:cNvSpPr/>
            <p:nvPr/>
          </p:nvSpPr>
          <p:spPr>
            <a:xfrm>
              <a:off x="1213575" y="2020300"/>
              <a:ext cx="49850" cy="49575"/>
            </a:xfrm>
            <a:custGeom>
              <a:avLst/>
              <a:gdLst/>
              <a:ahLst/>
              <a:cxnLst/>
              <a:rect l="l" t="t" r="r" b="b"/>
              <a:pathLst>
                <a:path w="1994" h="1983" extrusionOk="0">
                  <a:moveTo>
                    <a:pt x="1003" y="392"/>
                  </a:moveTo>
                  <a:cubicBezTo>
                    <a:pt x="1326" y="392"/>
                    <a:pt x="1602" y="646"/>
                    <a:pt x="1602" y="992"/>
                  </a:cubicBezTo>
                  <a:cubicBezTo>
                    <a:pt x="1602" y="1326"/>
                    <a:pt x="1326" y="1602"/>
                    <a:pt x="1003" y="1602"/>
                  </a:cubicBezTo>
                  <a:cubicBezTo>
                    <a:pt x="669" y="1602"/>
                    <a:pt x="392" y="1326"/>
                    <a:pt x="392" y="992"/>
                  </a:cubicBezTo>
                  <a:cubicBezTo>
                    <a:pt x="392" y="657"/>
                    <a:pt x="669" y="392"/>
                    <a:pt x="1003" y="392"/>
                  </a:cubicBezTo>
                  <a:close/>
                  <a:moveTo>
                    <a:pt x="1003" y="1"/>
                  </a:moveTo>
                  <a:cubicBezTo>
                    <a:pt x="450" y="1"/>
                    <a:pt x="1" y="450"/>
                    <a:pt x="1" y="992"/>
                  </a:cubicBezTo>
                  <a:cubicBezTo>
                    <a:pt x="1" y="1545"/>
                    <a:pt x="450" y="1982"/>
                    <a:pt x="1003" y="1982"/>
                  </a:cubicBezTo>
                  <a:cubicBezTo>
                    <a:pt x="1556" y="1982"/>
                    <a:pt x="1994" y="1545"/>
                    <a:pt x="1994" y="992"/>
                  </a:cubicBezTo>
                  <a:cubicBezTo>
                    <a:pt x="1994" y="450"/>
                    <a:pt x="1544" y="1"/>
                    <a:pt x="10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005;p61">
              <a:extLst>
                <a:ext uri="{FF2B5EF4-FFF2-40B4-BE49-F238E27FC236}">
                  <a16:creationId xmlns:a16="http://schemas.microsoft.com/office/drawing/2014/main" id="{212E0F54-C161-3845-BA97-1B98320342FC}"/>
                </a:ext>
              </a:extLst>
            </p:cNvPr>
            <p:cNvSpPr/>
            <p:nvPr/>
          </p:nvSpPr>
          <p:spPr>
            <a:xfrm>
              <a:off x="389850" y="2105550"/>
              <a:ext cx="67425" cy="61950"/>
            </a:xfrm>
            <a:custGeom>
              <a:avLst/>
              <a:gdLst/>
              <a:ahLst/>
              <a:cxnLst/>
              <a:rect l="l" t="t" r="r" b="b"/>
              <a:pathLst>
                <a:path w="2697" h="2478" extrusionOk="0">
                  <a:moveTo>
                    <a:pt x="1475" y="1"/>
                  </a:moveTo>
                  <a:lnTo>
                    <a:pt x="0" y="934"/>
                  </a:lnTo>
                  <a:lnTo>
                    <a:pt x="599" y="2478"/>
                  </a:lnTo>
                  <a:lnTo>
                    <a:pt x="1809" y="2063"/>
                  </a:lnTo>
                  <a:lnTo>
                    <a:pt x="2696" y="865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006;p61">
              <a:extLst>
                <a:ext uri="{FF2B5EF4-FFF2-40B4-BE49-F238E27FC236}">
                  <a16:creationId xmlns:a16="http://schemas.microsoft.com/office/drawing/2014/main" id="{0C59EB89-74B3-C944-804F-F1D4B3B91DE4}"/>
                </a:ext>
              </a:extLst>
            </p:cNvPr>
            <p:cNvSpPr/>
            <p:nvPr/>
          </p:nvSpPr>
          <p:spPr>
            <a:xfrm>
              <a:off x="410125" y="2096700"/>
              <a:ext cx="61250" cy="26425"/>
            </a:xfrm>
            <a:custGeom>
              <a:avLst/>
              <a:gdLst/>
              <a:ahLst/>
              <a:cxnLst/>
              <a:rect l="l" t="t" r="r" b="b"/>
              <a:pathLst>
                <a:path w="2450" h="1057" extrusionOk="0">
                  <a:moveTo>
                    <a:pt x="1834" y="1"/>
                  </a:moveTo>
                  <a:cubicBezTo>
                    <a:pt x="1201" y="1"/>
                    <a:pt x="570" y="248"/>
                    <a:pt x="134" y="712"/>
                  </a:cubicBezTo>
                  <a:cubicBezTo>
                    <a:pt x="0" y="863"/>
                    <a:pt x="128" y="1056"/>
                    <a:pt x="273" y="1056"/>
                  </a:cubicBezTo>
                  <a:cubicBezTo>
                    <a:pt x="316" y="1056"/>
                    <a:pt x="360" y="1039"/>
                    <a:pt x="399" y="1000"/>
                  </a:cubicBezTo>
                  <a:cubicBezTo>
                    <a:pt x="771" y="609"/>
                    <a:pt x="1310" y="383"/>
                    <a:pt x="1851" y="383"/>
                  </a:cubicBezTo>
                  <a:cubicBezTo>
                    <a:pt x="1963" y="383"/>
                    <a:pt x="2074" y="393"/>
                    <a:pt x="2185" y="413"/>
                  </a:cubicBezTo>
                  <a:cubicBezTo>
                    <a:pt x="2197" y="414"/>
                    <a:pt x="2210" y="415"/>
                    <a:pt x="2223" y="415"/>
                  </a:cubicBezTo>
                  <a:cubicBezTo>
                    <a:pt x="2315" y="415"/>
                    <a:pt x="2406" y="377"/>
                    <a:pt x="2427" y="286"/>
                  </a:cubicBezTo>
                  <a:cubicBezTo>
                    <a:pt x="2450" y="182"/>
                    <a:pt x="2392" y="55"/>
                    <a:pt x="2288" y="44"/>
                  </a:cubicBezTo>
                  <a:cubicBezTo>
                    <a:pt x="2139" y="15"/>
                    <a:pt x="1986" y="1"/>
                    <a:pt x="1834" y="1"/>
                  </a:cubicBez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007;p61">
              <a:extLst>
                <a:ext uri="{FF2B5EF4-FFF2-40B4-BE49-F238E27FC236}">
                  <a16:creationId xmlns:a16="http://schemas.microsoft.com/office/drawing/2014/main" id="{22C2A805-2995-6A49-B56E-203A566DF59C}"/>
                </a:ext>
              </a:extLst>
            </p:cNvPr>
            <p:cNvSpPr/>
            <p:nvPr/>
          </p:nvSpPr>
          <p:spPr>
            <a:xfrm>
              <a:off x="418175" y="2104900"/>
              <a:ext cx="61550" cy="26525"/>
            </a:xfrm>
            <a:custGeom>
              <a:avLst/>
              <a:gdLst/>
              <a:ahLst/>
              <a:cxnLst/>
              <a:rect l="l" t="t" r="r" b="b"/>
              <a:pathLst>
                <a:path w="2462" h="1061" extrusionOk="0">
                  <a:moveTo>
                    <a:pt x="1866" y="0"/>
                  </a:moveTo>
                  <a:cubicBezTo>
                    <a:pt x="1221" y="0"/>
                    <a:pt x="586" y="248"/>
                    <a:pt x="134" y="718"/>
                  </a:cubicBezTo>
                  <a:cubicBezTo>
                    <a:pt x="0" y="862"/>
                    <a:pt x="138" y="1061"/>
                    <a:pt x="287" y="1061"/>
                  </a:cubicBezTo>
                  <a:cubicBezTo>
                    <a:pt x="329" y="1061"/>
                    <a:pt x="373" y="1045"/>
                    <a:pt x="411" y="1006"/>
                  </a:cubicBezTo>
                  <a:cubicBezTo>
                    <a:pt x="783" y="615"/>
                    <a:pt x="1322" y="389"/>
                    <a:pt x="1863" y="389"/>
                  </a:cubicBezTo>
                  <a:cubicBezTo>
                    <a:pt x="1975" y="389"/>
                    <a:pt x="2086" y="399"/>
                    <a:pt x="2197" y="419"/>
                  </a:cubicBezTo>
                  <a:cubicBezTo>
                    <a:pt x="2207" y="420"/>
                    <a:pt x="2218" y="420"/>
                    <a:pt x="2228" y="420"/>
                  </a:cubicBezTo>
                  <a:cubicBezTo>
                    <a:pt x="2323" y="420"/>
                    <a:pt x="2418" y="375"/>
                    <a:pt x="2439" y="292"/>
                  </a:cubicBezTo>
                  <a:cubicBezTo>
                    <a:pt x="2462" y="188"/>
                    <a:pt x="2404" y="61"/>
                    <a:pt x="2300" y="38"/>
                  </a:cubicBezTo>
                  <a:cubicBezTo>
                    <a:pt x="2156" y="13"/>
                    <a:pt x="2011" y="0"/>
                    <a:pt x="1866" y="0"/>
                  </a:cubicBez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008;p61">
              <a:extLst>
                <a:ext uri="{FF2B5EF4-FFF2-40B4-BE49-F238E27FC236}">
                  <a16:creationId xmlns:a16="http://schemas.microsoft.com/office/drawing/2014/main" id="{E6890507-FE64-F543-A7FE-BE71E67A351E}"/>
                </a:ext>
              </a:extLst>
            </p:cNvPr>
            <p:cNvSpPr/>
            <p:nvPr/>
          </p:nvSpPr>
          <p:spPr>
            <a:xfrm>
              <a:off x="418750" y="2117575"/>
              <a:ext cx="61275" cy="26525"/>
            </a:xfrm>
            <a:custGeom>
              <a:avLst/>
              <a:gdLst/>
              <a:ahLst/>
              <a:cxnLst/>
              <a:rect l="l" t="t" r="r" b="b"/>
              <a:pathLst>
                <a:path w="2451" h="1061" extrusionOk="0">
                  <a:moveTo>
                    <a:pt x="1858" y="0"/>
                  </a:moveTo>
                  <a:cubicBezTo>
                    <a:pt x="1218" y="0"/>
                    <a:pt x="576" y="248"/>
                    <a:pt x="135" y="718"/>
                  </a:cubicBezTo>
                  <a:cubicBezTo>
                    <a:pt x="0" y="861"/>
                    <a:pt x="131" y="1061"/>
                    <a:pt x="277" y="1061"/>
                  </a:cubicBezTo>
                  <a:cubicBezTo>
                    <a:pt x="318" y="1061"/>
                    <a:pt x="361" y="1044"/>
                    <a:pt x="399" y="1006"/>
                  </a:cubicBezTo>
                  <a:cubicBezTo>
                    <a:pt x="772" y="615"/>
                    <a:pt x="1311" y="389"/>
                    <a:pt x="1852" y="389"/>
                  </a:cubicBezTo>
                  <a:cubicBezTo>
                    <a:pt x="1963" y="389"/>
                    <a:pt x="2075" y="399"/>
                    <a:pt x="2185" y="419"/>
                  </a:cubicBezTo>
                  <a:cubicBezTo>
                    <a:pt x="2196" y="420"/>
                    <a:pt x="2206" y="420"/>
                    <a:pt x="2217" y="420"/>
                  </a:cubicBezTo>
                  <a:cubicBezTo>
                    <a:pt x="2311" y="420"/>
                    <a:pt x="2408" y="374"/>
                    <a:pt x="2439" y="280"/>
                  </a:cubicBezTo>
                  <a:cubicBezTo>
                    <a:pt x="2450" y="200"/>
                    <a:pt x="2393" y="73"/>
                    <a:pt x="2289" y="38"/>
                  </a:cubicBezTo>
                  <a:cubicBezTo>
                    <a:pt x="2147" y="13"/>
                    <a:pt x="2003" y="0"/>
                    <a:pt x="1858" y="0"/>
                  </a:cubicBez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9;p61">
              <a:extLst>
                <a:ext uri="{FF2B5EF4-FFF2-40B4-BE49-F238E27FC236}">
                  <a16:creationId xmlns:a16="http://schemas.microsoft.com/office/drawing/2014/main" id="{3EA516B0-F6BD-B44A-B534-A93B3F9A1B4E}"/>
                </a:ext>
              </a:extLst>
            </p:cNvPr>
            <p:cNvSpPr/>
            <p:nvPr/>
          </p:nvSpPr>
          <p:spPr>
            <a:xfrm>
              <a:off x="410675" y="2127950"/>
              <a:ext cx="61275" cy="26525"/>
            </a:xfrm>
            <a:custGeom>
              <a:avLst/>
              <a:gdLst/>
              <a:ahLst/>
              <a:cxnLst/>
              <a:rect l="l" t="t" r="r" b="b"/>
              <a:pathLst>
                <a:path w="2451" h="1061" extrusionOk="0">
                  <a:moveTo>
                    <a:pt x="1866" y="0"/>
                  </a:moveTo>
                  <a:cubicBezTo>
                    <a:pt x="1222" y="0"/>
                    <a:pt x="586" y="248"/>
                    <a:pt x="135" y="718"/>
                  </a:cubicBezTo>
                  <a:cubicBezTo>
                    <a:pt x="0" y="861"/>
                    <a:pt x="138" y="1060"/>
                    <a:pt x="287" y="1060"/>
                  </a:cubicBezTo>
                  <a:cubicBezTo>
                    <a:pt x="330" y="1060"/>
                    <a:pt x="373" y="1044"/>
                    <a:pt x="411" y="1006"/>
                  </a:cubicBezTo>
                  <a:cubicBezTo>
                    <a:pt x="784" y="614"/>
                    <a:pt x="1315" y="389"/>
                    <a:pt x="1859" y="389"/>
                  </a:cubicBezTo>
                  <a:cubicBezTo>
                    <a:pt x="1972" y="389"/>
                    <a:pt x="2085" y="399"/>
                    <a:pt x="2197" y="418"/>
                  </a:cubicBezTo>
                  <a:cubicBezTo>
                    <a:pt x="2206" y="419"/>
                    <a:pt x="2216" y="420"/>
                    <a:pt x="2226" y="420"/>
                  </a:cubicBezTo>
                  <a:cubicBezTo>
                    <a:pt x="2312" y="420"/>
                    <a:pt x="2408" y="374"/>
                    <a:pt x="2439" y="292"/>
                  </a:cubicBezTo>
                  <a:cubicBezTo>
                    <a:pt x="2451" y="199"/>
                    <a:pt x="2393" y="73"/>
                    <a:pt x="2301" y="38"/>
                  </a:cubicBezTo>
                  <a:cubicBezTo>
                    <a:pt x="2157" y="13"/>
                    <a:pt x="2011" y="0"/>
                    <a:pt x="1866" y="0"/>
                  </a:cubicBez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0;p61">
              <a:extLst>
                <a:ext uri="{FF2B5EF4-FFF2-40B4-BE49-F238E27FC236}">
                  <a16:creationId xmlns:a16="http://schemas.microsoft.com/office/drawing/2014/main" id="{A1863AC6-6FB3-D943-91E6-A80A00798CE1}"/>
                </a:ext>
              </a:extLst>
            </p:cNvPr>
            <p:cNvSpPr/>
            <p:nvPr/>
          </p:nvSpPr>
          <p:spPr>
            <a:xfrm>
              <a:off x="374875" y="2128600"/>
              <a:ext cx="30250" cy="52725"/>
            </a:xfrm>
            <a:custGeom>
              <a:avLst/>
              <a:gdLst/>
              <a:ahLst/>
              <a:cxnLst/>
              <a:rect l="l" t="t" r="r" b="b"/>
              <a:pathLst>
                <a:path w="1210" h="2109" extrusionOk="0">
                  <a:moveTo>
                    <a:pt x="622" y="1"/>
                  </a:moveTo>
                  <a:lnTo>
                    <a:pt x="0" y="565"/>
                  </a:lnTo>
                  <a:lnTo>
                    <a:pt x="703" y="2109"/>
                  </a:lnTo>
                  <a:lnTo>
                    <a:pt x="1210" y="1544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11;p61">
              <a:extLst>
                <a:ext uri="{FF2B5EF4-FFF2-40B4-BE49-F238E27FC236}">
                  <a16:creationId xmlns:a16="http://schemas.microsoft.com/office/drawing/2014/main" id="{D6F36DF8-22FF-424D-AE69-CB2CA79CDF8C}"/>
                </a:ext>
              </a:extLst>
            </p:cNvPr>
            <p:cNvSpPr/>
            <p:nvPr/>
          </p:nvSpPr>
          <p:spPr>
            <a:xfrm>
              <a:off x="82825" y="2055900"/>
              <a:ext cx="322300" cy="243725"/>
            </a:xfrm>
            <a:custGeom>
              <a:avLst/>
              <a:gdLst/>
              <a:ahLst/>
              <a:cxnLst/>
              <a:rect l="l" t="t" r="r" b="b"/>
              <a:pathLst>
                <a:path w="12892" h="9749" extrusionOk="0">
                  <a:moveTo>
                    <a:pt x="2384" y="0"/>
                  </a:moveTo>
                  <a:cubicBezTo>
                    <a:pt x="1783" y="0"/>
                    <a:pt x="1179" y="277"/>
                    <a:pt x="783" y="812"/>
                  </a:cubicBezTo>
                  <a:lnTo>
                    <a:pt x="0" y="1860"/>
                  </a:lnTo>
                  <a:lnTo>
                    <a:pt x="5864" y="8600"/>
                  </a:lnTo>
                  <a:lnTo>
                    <a:pt x="6636" y="9487"/>
                  </a:lnTo>
                  <a:cubicBezTo>
                    <a:pt x="6893" y="9663"/>
                    <a:pt x="7188" y="9749"/>
                    <a:pt x="7479" y="9749"/>
                  </a:cubicBezTo>
                  <a:cubicBezTo>
                    <a:pt x="7892" y="9749"/>
                    <a:pt x="8299" y="9576"/>
                    <a:pt x="8583" y="9245"/>
                  </a:cubicBezTo>
                  <a:lnTo>
                    <a:pt x="12892" y="5731"/>
                  </a:lnTo>
                  <a:lnTo>
                    <a:pt x="12477" y="4936"/>
                  </a:lnTo>
                  <a:lnTo>
                    <a:pt x="11682" y="3473"/>
                  </a:lnTo>
                  <a:lnTo>
                    <a:pt x="7880" y="6077"/>
                  </a:lnTo>
                  <a:lnTo>
                    <a:pt x="7846" y="6088"/>
                  </a:lnTo>
                  <a:lnTo>
                    <a:pt x="7834" y="6077"/>
                  </a:lnTo>
                  <a:lnTo>
                    <a:pt x="4078" y="846"/>
                  </a:lnTo>
                  <a:cubicBezTo>
                    <a:pt x="3687" y="316"/>
                    <a:pt x="3111" y="28"/>
                    <a:pt x="2523" y="5"/>
                  </a:cubicBezTo>
                  <a:cubicBezTo>
                    <a:pt x="2477" y="2"/>
                    <a:pt x="2431" y="0"/>
                    <a:pt x="2384" y="0"/>
                  </a:cubicBezTo>
                  <a:close/>
                </a:path>
              </a:pathLst>
            </a:custGeom>
            <a:solidFill>
              <a:srgbClr val="BC4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12;p61">
              <a:extLst>
                <a:ext uri="{FF2B5EF4-FFF2-40B4-BE49-F238E27FC236}">
                  <a16:creationId xmlns:a16="http://schemas.microsoft.com/office/drawing/2014/main" id="{C1F19B68-08D7-0940-8F69-6F20104EDC5E}"/>
                </a:ext>
              </a:extLst>
            </p:cNvPr>
            <p:cNvSpPr/>
            <p:nvPr/>
          </p:nvSpPr>
          <p:spPr>
            <a:xfrm>
              <a:off x="82825" y="2055900"/>
              <a:ext cx="146625" cy="215000"/>
            </a:xfrm>
            <a:custGeom>
              <a:avLst/>
              <a:gdLst/>
              <a:ahLst/>
              <a:cxnLst/>
              <a:rect l="l" t="t" r="r" b="b"/>
              <a:pathLst>
                <a:path w="5865" h="8600" extrusionOk="0">
                  <a:moveTo>
                    <a:pt x="2384" y="0"/>
                  </a:moveTo>
                  <a:cubicBezTo>
                    <a:pt x="1783" y="0"/>
                    <a:pt x="1179" y="277"/>
                    <a:pt x="783" y="812"/>
                  </a:cubicBezTo>
                  <a:lnTo>
                    <a:pt x="0" y="1860"/>
                  </a:lnTo>
                  <a:lnTo>
                    <a:pt x="5864" y="8600"/>
                  </a:lnTo>
                  <a:cubicBezTo>
                    <a:pt x="4654" y="5743"/>
                    <a:pt x="3698" y="2851"/>
                    <a:pt x="2523" y="5"/>
                  </a:cubicBezTo>
                  <a:cubicBezTo>
                    <a:pt x="2477" y="2"/>
                    <a:pt x="2431" y="0"/>
                    <a:pt x="2384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13;p61">
              <a:extLst>
                <a:ext uri="{FF2B5EF4-FFF2-40B4-BE49-F238E27FC236}">
                  <a16:creationId xmlns:a16="http://schemas.microsoft.com/office/drawing/2014/main" id="{86B5ABD0-7863-1C46-96EC-4B3CADD7DF10}"/>
                </a:ext>
              </a:extLst>
            </p:cNvPr>
            <p:cNvSpPr/>
            <p:nvPr/>
          </p:nvSpPr>
          <p:spPr>
            <a:xfrm>
              <a:off x="268875" y="2207250"/>
              <a:ext cx="19225" cy="30325"/>
            </a:xfrm>
            <a:custGeom>
              <a:avLst/>
              <a:gdLst/>
              <a:ahLst/>
              <a:cxnLst/>
              <a:rect l="l" t="t" r="r" b="b"/>
              <a:pathLst>
                <a:path w="769" h="1213" extrusionOk="0">
                  <a:moveTo>
                    <a:pt x="399" y="1"/>
                  </a:moveTo>
                  <a:cubicBezTo>
                    <a:pt x="380" y="1"/>
                    <a:pt x="360" y="11"/>
                    <a:pt x="346" y="34"/>
                  </a:cubicBezTo>
                  <a:cubicBezTo>
                    <a:pt x="116" y="368"/>
                    <a:pt x="0" y="760"/>
                    <a:pt x="0" y="1152"/>
                  </a:cubicBezTo>
                  <a:cubicBezTo>
                    <a:pt x="0" y="1192"/>
                    <a:pt x="35" y="1212"/>
                    <a:pt x="70" y="1212"/>
                  </a:cubicBezTo>
                  <a:cubicBezTo>
                    <a:pt x="104" y="1212"/>
                    <a:pt x="139" y="1192"/>
                    <a:pt x="139" y="1152"/>
                  </a:cubicBezTo>
                  <a:cubicBezTo>
                    <a:pt x="139" y="818"/>
                    <a:pt x="219" y="495"/>
                    <a:pt x="381" y="230"/>
                  </a:cubicBezTo>
                  <a:cubicBezTo>
                    <a:pt x="461" y="530"/>
                    <a:pt x="542" y="841"/>
                    <a:pt x="623" y="1152"/>
                  </a:cubicBezTo>
                  <a:cubicBezTo>
                    <a:pt x="638" y="1192"/>
                    <a:pt x="671" y="1211"/>
                    <a:pt x="700" y="1211"/>
                  </a:cubicBezTo>
                  <a:cubicBezTo>
                    <a:pt x="737" y="1211"/>
                    <a:pt x="769" y="1181"/>
                    <a:pt x="749" y="1129"/>
                  </a:cubicBezTo>
                  <a:cubicBezTo>
                    <a:pt x="657" y="772"/>
                    <a:pt x="565" y="415"/>
                    <a:pt x="461" y="57"/>
                  </a:cubicBezTo>
                  <a:cubicBezTo>
                    <a:pt x="454" y="23"/>
                    <a:pt x="427" y="1"/>
                    <a:pt x="399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14;p61">
              <a:extLst>
                <a:ext uri="{FF2B5EF4-FFF2-40B4-BE49-F238E27FC236}">
                  <a16:creationId xmlns:a16="http://schemas.microsoft.com/office/drawing/2014/main" id="{CA31BC5C-C6B8-BC46-9EC2-96568A4BA661}"/>
                </a:ext>
              </a:extLst>
            </p:cNvPr>
            <p:cNvSpPr/>
            <p:nvPr/>
          </p:nvSpPr>
          <p:spPr>
            <a:xfrm>
              <a:off x="365175" y="2161625"/>
              <a:ext cx="26925" cy="44100"/>
            </a:xfrm>
            <a:custGeom>
              <a:avLst/>
              <a:gdLst/>
              <a:ahLst/>
              <a:cxnLst/>
              <a:rect l="l" t="t" r="r" b="b"/>
              <a:pathLst>
                <a:path w="1077" h="1764" extrusionOk="0">
                  <a:moveTo>
                    <a:pt x="84" y="0"/>
                  </a:moveTo>
                  <a:cubicBezTo>
                    <a:pt x="40" y="0"/>
                    <a:pt x="1" y="43"/>
                    <a:pt x="31" y="97"/>
                  </a:cubicBezTo>
                  <a:lnTo>
                    <a:pt x="930" y="1733"/>
                  </a:lnTo>
                  <a:cubicBezTo>
                    <a:pt x="941" y="1755"/>
                    <a:pt x="961" y="1764"/>
                    <a:pt x="982" y="1764"/>
                  </a:cubicBezTo>
                  <a:cubicBezTo>
                    <a:pt x="1027" y="1764"/>
                    <a:pt x="1076" y="1722"/>
                    <a:pt x="1045" y="1675"/>
                  </a:cubicBezTo>
                  <a:lnTo>
                    <a:pt x="146" y="39"/>
                  </a:lnTo>
                  <a:cubicBezTo>
                    <a:pt x="131" y="12"/>
                    <a:pt x="107" y="0"/>
                    <a:pt x="84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15;p61">
              <a:extLst>
                <a:ext uri="{FF2B5EF4-FFF2-40B4-BE49-F238E27FC236}">
                  <a16:creationId xmlns:a16="http://schemas.microsoft.com/office/drawing/2014/main" id="{FA211A74-49C2-DA42-B3DF-942D9931B515}"/>
                </a:ext>
              </a:extLst>
            </p:cNvPr>
            <p:cNvSpPr/>
            <p:nvPr/>
          </p:nvSpPr>
          <p:spPr>
            <a:xfrm>
              <a:off x="384925" y="2105050"/>
              <a:ext cx="51900" cy="54000"/>
            </a:xfrm>
            <a:custGeom>
              <a:avLst/>
              <a:gdLst/>
              <a:ahLst/>
              <a:cxnLst/>
              <a:rect l="l" t="t" r="r" b="b"/>
              <a:pathLst>
                <a:path w="2076" h="2160" extrusionOk="0">
                  <a:moveTo>
                    <a:pt x="1972" y="0"/>
                  </a:moveTo>
                  <a:cubicBezTo>
                    <a:pt x="1935" y="0"/>
                    <a:pt x="1896" y="32"/>
                    <a:pt x="1902" y="79"/>
                  </a:cubicBezTo>
                  <a:cubicBezTo>
                    <a:pt x="1948" y="320"/>
                    <a:pt x="1845" y="585"/>
                    <a:pt x="1637" y="724"/>
                  </a:cubicBezTo>
                  <a:cubicBezTo>
                    <a:pt x="1557" y="781"/>
                    <a:pt x="1441" y="839"/>
                    <a:pt x="1372" y="931"/>
                  </a:cubicBezTo>
                  <a:cubicBezTo>
                    <a:pt x="1292" y="1035"/>
                    <a:pt x="1280" y="1161"/>
                    <a:pt x="1269" y="1288"/>
                  </a:cubicBezTo>
                  <a:cubicBezTo>
                    <a:pt x="1257" y="1553"/>
                    <a:pt x="1119" y="1784"/>
                    <a:pt x="911" y="1910"/>
                  </a:cubicBezTo>
                  <a:cubicBezTo>
                    <a:pt x="794" y="1981"/>
                    <a:pt x="652" y="2016"/>
                    <a:pt x="511" y="2016"/>
                  </a:cubicBezTo>
                  <a:cubicBezTo>
                    <a:pt x="376" y="2016"/>
                    <a:pt x="241" y="1984"/>
                    <a:pt x="128" y="1922"/>
                  </a:cubicBezTo>
                  <a:cubicBezTo>
                    <a:pt x="117" y="1914"/>
                    <a:pt x="106" y="1911"/>
                    <a:pt x="95" y="1911"/>
                  </a:cubicBezTo>
                  <a:cubicBezTo>
                    <a:pt x="40" y="1911"/>
                    <a:pt x="1" y="1998"/>
                    <a:pt x="59" y="2037"/>
                  </a:cubicBezTo>
                  <a:cubicBezTo>
                    <a:pt x="203" y="2120"/>
                    <a:pt x="361" y="2159"/>
                    <a:pt x="516" y="2159"/>
                  </a:cubicBezTo>
                  <a:cubicBezTo>
                    <a:pt x="793" y="2159"/>
                    <a:pt x="1060" y="2032"/>
                    <a:pt x="1223" y="1795"/>
                  </a:cubicBezTo>
                  <a:cubicBezTo>
                    <a:pt x="1280" y="1703"/>
                    <a:pt x="1338" y="1611"/>
                    <a:pt x="1349" y="1507"/>
                  </a:cubicBezTo>
                  <a:cubicBezTo>
                    <a:pt x="1384" y="1403"/>
                    <a:pt x="1384" y="1288"/>
                    <a:pt x="1395" y="1173"/>
                  </a:cubicBezTo>
                  <a:cubicBezTo>
                    <a:pt x="1407" y="1046"/>
                    <a:pt x="1488" y="977"/>
                    <a:pt x="1603" y="897"/>
                  </a:cubicBezTo>
                  <a:cubicBezTo>
                    <a:pt x="1683" y="839"/>
                    <a:pt x="1776" y="781"/>
                    <a:pt x="1845" y="712"/>
                  </a:cubicBezTo>
                  <a:cubicBezTo>
                    <a:pt x="2017" y="539"/>
                    <a:pt x="2075" y="297"/>
                    <a:pt x="2029" y="55"/>
                  </a:cubicBezTo>
                  <a:cubicBezTo>
                    <a:pt x="2024" y="17"/>
                    <a:pt x="1999" y="0"/>
                    <a:pt x="1972" y="0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16;p61">
              <a:extLst>
                <a:ext uri="{FF2B5EF4-FFF2-40B4-BE49-F238E27FC236}">
                  <a16:creationId xmlns:a16="http://schemas.microsoft.com/office/drawing/2014/main" id="{0B71A7E3-2B7E-154F-A84A-05A7B6F80986}"/>
                </a:ext>
              </a:extLst>
            </p:cNvPr>
            <p:cNvSpPr/>
            <p:nvPr/>
          </p:nvSpPr>
          <p:spPr>
            <a:xfrm>
              <a:off x="134075" y="3084550"/>
              <a:ext cx="49850" cy="30825"/>
            </a:xfrm>
            <a:custGeom>
              <a:avLst/>
              <a:gdLst/>
              <a:ahLst/>
              <a:cxnLst/>
              <a:rect l="l" t="t" r="r" b="b"/>
              <a:pathLst>
                <a:path w="1994" h="1233" extrusionOk="0">
                  <a:moveTo>
                    <a:pt x="1" y="0"/>
                  </a:moveTo>
                  <a:lnTo>
                    <a:pt x="208" y="1233"/>
                  </a:lnTo>
                  <a:lnTo>
                    <a:pt x="1994" y="1233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17;p61">
              <a:extLst>
                <a:ext uri="{FF2B5EF4-FFF2-40B4-BE49-F238E27FC236}">
                  <a16:creationId xmlns:a16="http://schemas.microsoft.com/office/drawing/2014/main" id="{61F98F15-D1D2-FF46-8F7F-FF099174289E}"/>
                </a:ext>
              </a:extLst>
            </p:cNvPr>
            <p:cNvSpPr/>
            <p:nvPr/>
          </p:nvSpPr>
          <p:spPr>
            <a:xfrm>
              <a:off x="134375" y="3115350"/>
              <a:ext cx="125875" cy="46700"/>
            </a:xfrm>
            <a:custGeom>
              <a:avLst/>
              <a:gdLst/>
              <a:ahLst/>
              <a:cxnLst/>
              <a:rect l="l" t="t" r="r" b="b"/>
              <a:pathLst>
                <a:path w="5035" h="1868" extrusionOk="0">
                  <a:moveTo>
                    <a:pt x="196" y="1"/>
                  </a:moveTo>
                  <a:lnTo>
                    <a:pt x="12" y="1648"/>
                  </a:lnTo>
                  <a:cubicBezTo>
                    <a:pt x="0" y="1763"/>
                    <a:pt x="81" y="1867"/>
                    <a:pt x="219" y="1867"/>
                  </a:cubicBezTo>
                  <a:lnTo>
                    <a:pt x="5035" y="1867"/>
                  </a:lnTo>
                  <a:cubicBezTo>
                    <a:pt x="4851" y="1199"/>
                    <a:pt x="4332" y="680"/>
                    <a:pt x="3675" y="473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18;p61">
              <a:extLst>
                <a:ext uri="{FF2B5EF4-FFF2-40B4-BE49-F238E27FC236}">
                  <a16:creationId xmlns:a16="http://schemas.microsoft.com/office/drawing/2014/main" id="{C61FDCAB-92EB-1448-9802-C8F4441AE075}"/>
                </a:ext>
              </a:extLst>
            </p:cNvPr>
            <p:cNvSpPr/>
            <p:nvPr/>
          </p:nvSpPr>
          <p:spPr>
            <a:xfrm>
              <a:off x="-71575" y="3084550"/>
              <a:ext cx="50150" cy="30825"/>
            </a:xfrm>
            <a:custGeom>
              <a:avLst/>
              <a:gdLst/>
              <a:ahLst/>
              <a:cxnLst/>
              <a:rect l="l" t="t" r="r" b="b"/>
              <a:pathLst>
                <a:path w="2006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787" y="1233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019;p61">
              <a:extLst>
                <a:ext uri="{FF2B5EF4-FFF2-40B4-BE49-F238E27FC236}">
                  <a16:creationId xmlns:a16="http://schemas.microsoft.com/office/drawing/2014/main" id="{7CC433B0-D513-4A4E-9770-A772C8C37736}"/>
                </a:ext>
              </a:extLst>
            </p:cNvPr>
            <p:cNvSpPr/>
            <p:nvPr/>
          </p:nvSpPr>
          <p:spPr>
            <a:xfrm>
              <a:off x="-115050" y="3115350"/>
              <a:ext cx="93050" cy="46700"/>
            </a:xfrm>
            <a:custGeom>
              <a:avLst/>
              <a:gdLst/>
              <a:ahLst/>
              <a:cxnLst/>
              <a:rect l="l" t="t" r="r" b="b"/>
              <a:pathLst>
                <a:path w="3722" h="1868" extrusionOk="0">
                  <a:moveTo>
                    <a:pt x="1740" y="1"/>
                  </a:moveTo>
                  <a:lnTo>
                    <a:pt x="1360" y="473"/>
                  </a:lnTo>
                  <a:cubicBezTo>
                    <a:pt x="703" y="680"/>
                    <a:pt x="185" y="1199"/>
                    <a:pt x="0" y="1867"/>
                  </a:cubicBezTo>
                  <a:lnTo>
                    <a:pt x="3514" y="1867"/>
                  </a:lnTo>
                  <a:cubicBezTo>
                    <a:pt x="3641" y="1867"/>
                    <a:pt x="3721" y="1763"/>
                    <a:pt x="3710" y="1648"/>
                  </a:cubicBezTo>
                  <a:lnTo>
                    <a:pt x="3526" y="1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020;p61">
              <a:extLst>
                <a:ext uri="{FF2B5EF4-FFF2-40B4-BE49-F238E27FC236}">
                  <a16:creationId xmlns:a16="http://schemas.microsoft.com/office/drawing/2014/main" id="{68559468-EFAD-8B46-B7BC-60E9F27850D3}"/>
                </a:ext>
              </a:extLst>
            </p:cNvPr>
            <p:cNvSpPr/>
            <p:nvPr/>
          </p:nvSpPr>
          <p:spPr>
            <a:xfrm>
              <a:off x="41350" y="2434775"/>
              <a:ext cx="170525" cy="665625"/>
            </a:xfrm>
            <a:custGeom>
              <a:avLst/>
              <a:gdLst/>
              <a:ahLst/>
              <a:cxnLst/>
              <a:rect l="l" t="t" r="r" b="b"/>
              <a:pathLst>
                <a:path w="6821" h="26625" extrusionOk="0">
                  <a:moveTo>
                    <a:pt x="0" y="0"/>
                  </a:moveTo>
                  <a:lnTo>
                    <a:pt x="1129" y="5784"/>
                  </a:lnTo>
                  <a:cubicBezTo>
                    <a:pt x="2177" y="11210"/>
                    <a:pt x="2857" y="16659"/>
                    <a:pt x="3122" y="22097"/>
                  </a:cubicBezTo>
                  <a:lnTo>
                    <a:pt x="3364" y="26625"/>
                  </a:lnTo>
                  <a:lnTo>
                    <a:pt x="6164" y="26625"/>
                  </a:lnTo>
                  <a:lnTo>
                    <a:pt x="6728" y="16613"/>
                  </a:lnTo>
                  <a:cubicBezTo>
                    <a:pt x="6820" y="15012"/>
                    <a:pt x="6786" y="13399"/>
                    <a:pt x="6659" y="11774"/>
                  </a:cubicBezTo>
                  <a:lnTo>
                    <a:pt x="5691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021;p61">
              <a:extLst>
                <a:ext uri="{FF2B5EF4-FFF2-40B4-BE49-F238E27FC236}">
                  <a16:creationId xmlns:a16="http://schemas.microsoft.com/office/drawing/2014/main" id="{F6429455-F8F0-1C4F-9458-0083ED485AE4}"/>
                </a:ext>
              </a:extLst>
            </p:cNvPr>
            <p:cNvSpPr/>
            <p:nvPr/>
          </p:nvSpPr>
          <p:spPr>
            <a:xfrm>
              <a:off x="-81650" y="2434200"/>
              <a:ext cx="183200" cy="665925"/>
            </a:xfrm>
            <a:custGeom>
              <a:avLst/>
              <a:gdLst/>
              <a:ahLst/>
              <a:cxnLst/>
              <a:rect l="l" t="t" r="r" b="b"/>
              <a:pathLst>
                <a:path w="7328" h="26637" extrusionOk="0">
                  <a:moveTo>
                    <a:pt x="7328" y="0"/>
                  </a:moveTo>
                  <a:lnTo>
                    <a:pt x="1614" y="161"/>
                  </a:lnTo>
                  <a:lnTo>
                    <a:pt x="1" y="26636"/>
                  </a:lnTo>
                  <a:lnTo>
                    <a:pt x="2812" y="26636"/>
                  </a:lnTo>
                  <a:lnTo>
                    <a:pt x="7328" y="0"/>
                  </a:lnTo>
                  <a:close/>
                </a:path>
              </a:pathLst>
            </a:custGeom>
            <a:solidFill>
              <a:srgbClr val="BC4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22;p61">
              <a:extLst>
                <a:ext uri="{FF2B5EF4-FFF2-40B4-BE49-F238E27FC236}">
                  <a16:creationId xmlns:a16="http://schemas.microsoft.com/office/drawing/2014/main" id="{7FB6F04B-6B67-D94A-B3F2-8DDC3E0C1D34}"/>
                </a:ext>
              </a:extLst>
            </p:cNvPr>
            <p:cNvSpPr/>
            <p:nvPr/>
          </p:nvSpPr>
          <p:spPr>
            <a:xfrm>
              <a:off x="-43625" y="2434200"/>
              <a:ext cx="145175" cy="43800"/>
            </a:xfrm>
            <a:custGeom>
              <a:avLst/>
              <a:gdLst/>
              <a:ahLst/>
              <a:cxnLst/>
              <a:rect l="l" t="t" r="r" b="b"/>
              <a:pathLst>
                <a:path w="5807" h="1752" extrusionOk="0">
                  <a:moveTo>
                    <a:pt x="5807" y="0"/>
                  </a:moveTo>
                  <a:lnTo>
                    <a:pt x="93" y="161"/>
                  </a:lnTo>
                  <a:lnTo>
                    <a:pt x="0" y="1751"/>
                  </a:lnTo>
                  <a:lnTo>
                    <a:pt x="5519" y="1751"/>
                  </a:lnTo>
                  <a:lnTo>
                    <a:pt x="5807" y="0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023;p61">
              <a:extLst>
                <a:ext uri="{FF2B5EF4-FFF2-40B4-BE49-F238E27FC236}">
                  <a16:creationId xmlns:a16="http://schemas.microsoft.com/office/drawing/2014/main" id="{29966A91-1C2A-824E-9012-04DC1A2133EF}"/>
                </a:ext>
              </a:extLst>
            </p:cNvPr>
            <p:cNvSpPr/>
            <p:nvPr/>
          </p:nvSpPr>
          <p:spPr>
            <a:xfrm>
              <a:off x="-81650" y="2477975"/>
              <a:ext cx="176000" cy="622150"/>
            </a:xfrm>
            <a:custGeom>
              <a:avLst/>
              <a:gdLst/>
              <a:ahLst/>
              <a:cxnLst/>
              <a:rect l="l" t="t" r="r" b="b"/>
              <a:pathLst>
                <a:path w="7040" h="24886" extrusionOk="0">
                  <a:moveTo>
                    <a:pt x="1521" y="0"/>
                  </a:moveTo>
                  <a:lnTo>
                    <a:pt x="1" y="24885"/>
                  </a:lnTo>
                  <a:lnTo>
                    <a:pt x="2812" y="24885"/>
                  </a:lnTo>
                  <a:lnTo>
                    <a:pt x="7040" y="0"/>
                  </a:lnTo>
                  <a:close/>
                </a:path>
              </a:pathLst>
            </a:custGeom>
            <a:solidFill>
              <a:srgbClr val="BC4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024;p61">
              <a:extLst>
                <a:ext uri="{FF2B5EF4-FFF2-40B4-BE49-F238E27FC236}">
                  <a16:creationId xmlns:a16="http://schemas.microsoft.com/office/drawing/2014/main" id="{C619162C-276C-B146-82D1-8522551E2359}"/>
                </a:ext>
              </a:extLst>
            </p:cNvPr>
            <p:cNvSpPr/>
            <p:nvPr/>
          </p:nvSpPr>
          <p:spPr>
            <a:xfrm>
              <a:off x="-24075" y="2809800"/>
              <a:ext cx="38875" cy="64500"/>
            </a:xfrm>
            <a:custGeom>
              <a:avLst/>
              <a:gdLst/>
              <a:ahLst/>
              <a:cxnLst/>
              <a:rect l="l" t="t" r="r" b="b"/>
              <a:pathLst>
                <a:path w="1555" h="2580" extrusionOk="0">
                  <a:moveTo>
                    <a:pt x="1461" y="0"/>
                  </a:moveTo>
                  <a:cubicBezTo>
                    <a:pt x="1441" y="0"/>
                    <a:pt x="1421" y="10"/>
                    <a:pt x="1407" y="34"/>
                  </a:cubicBezTo>
                  <a:cubicBezTo>
                    <a:pt x="947" y="852"/>
                    <a:pt x="486" y="1670"/>
                    <a:pt x="25" y="2476"/>
                  </a:cubicBezTo>
                  <a:cubicBezTo>
                    <a:pt x="1" y="2525"/>
                    <a:pt x="50" y="2579"/>
                    <a:pt x="94" y="2579"/>
                  </a:cubicBezTo>
                  <a:cubicBezTo>
                    <a:pt x="112" y="2579"/>
                    <a:pt x="130" y="2569"/>
                    <a:pt x="140" y="2545"/>
                  </a:cubicBezTo>
                  <a:cubicBezTo>
                    <a:pt x="601" y="1727"/>
                    <a:pt x="1062" y="909"/>
                    <a:pt x="1523" y="103"/>
                  </a:cubicBezTo>
                  <a:cubicBezTo>
                    <a:pt x="1555" y="54"/>
                    <a:pt x="1508" y="0"/>
                    <a:pt x="1461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25;p61">
              <a:extLst>
                <a:ext uri="{FF2B5EF4-FFF2-40B4-BE49-F238E27FC236}">
                  <a16:creationId xmlns:a16="http://schemas.microsoft.com/office/drawing/2014/main" id="{E766C558-9823-7B4D-81D2-D3A1DF818D89}"/>
                </a:ext>
              </a:extLst>
            </p:cNvPr>
            <p:cNvSpPr/>
            <p:nvPr/>
          </p:nvSpPr>
          <p:spPr>
            <a:xfrm>
              <a:off x="-7325" y="2845625"/>
              <a:ext cx="20450" cy="19325"/>
            </a:xfrm>
            <a:custGeom>
              <a:avLst/>
              <a:gdLst/>
              <a:ahLst/>
              <a:cxnLst/>
              <a:rect l="l" t="t" r="r" b="b"/>
              <a:pathLst>
                <a:path w="818" h="773" extrusionOk="0">
                  <a:moveTo>
                    <a:pt x="718" y="1"/>
                  </a:moveTo>
                  <a:cubicBezTo>
                    <a:pt x="705" y="1"/>
                    <a:pt x="692" y="6"/>
                    <a:pt x="680" y="18"/>
                  </a:cubicBezTo>
                  <a:lnTo>
                    <a:pt x="46" y="651"/>
                  </a:lnTo>
                  <a:cubicBezTo>
                    <a:pt x="0" y="697"/>
                    <a:pt x="49" y="772"/>
                    <a:pt x="100" y="772"/>
                  </a:cubicBezTo>
                  <a:cubicBezTo>
                    <a:pt x="113" y="772"/>
                    <a:pt x="126" y="767"/>
                    <a:pt x="138" y="755"/>
                  </a:cubicBezTo>
                  <a:lnTo>
                    <a:pt x="772" y="122"/>
                  </a:lnTo>
                  <a:cubicBezTo>
                    <a:pt x="818" y="76"/>
                    <a:pt x="769" y="1"/>
                    <a:pt x="718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26;p61">
              <a:extLst>
                <a:ext uri="{FF2B5EF4-FFF2-40B4-BE49-F238E27FC236}">
                  <a16:creationId xmlns:a16="http://schemas.microsoft.com/office/drawing/2014/main" id="{72302DF4-590E-1D4E-ADE1-22941CA4CFBD}"/>
                </a:ext>
              </a:extLst>
            </p:cNvPr>
            <p:cNvSpPr/>
            <p:nvPr/>
          </p:nvSpPr>
          <p:spPr>
            <a:xfrm>
              <a:off x="42500" y="1859000"/>
              <a:ext cx="122425" cy="151825"/>
            </a:xfrm>
            <a:custGeom>
              <a:avLst/>
              <a:gdLst/>
              <a:ahLst/>
              <a:cxnLst/>
              <a:rect l="l" t="t" r="r" b="b"/>
              <a:pathLst>
                <a:path w="4897" h="6073" extrusionOk="0">
                  <a:moveTo>
                    <a:pt x="3179" y="0"/>
                  </a:moveTo>
                  <a:cubicBezTo>
                    <a:pt x="3168" y="0"/>
                    <a:pt x="3156" y="1"/>
                    <a:pt x="3145" y="1"/>
                  </a:cubicBezTo>
                  <a:cubicBezTo>
                    <a:pt x="2857" y="13"/>
                    <a:pt x="2581" y="243"/>
                    <a:pt x="2454" y="508"/>
                  </a:cubicBezTo>
                  <a:cubicBezTo>
                    <a:pt x="2356" y="223"/>
                    <a:pt x="2072" y="30"/>
                    <a:pt x="1791" y="30"/>
                  </a:cubicBezTo>
                  <a:cubicBezTo>
                    <a:pt x="1743" y="30"/>
                    <a:pt x="1695" y="35"/>
                    <a:pt x="1648" y="47"/>
                  </a:cubicBezTo>
                  <a:cubicBezTo>
                    <a:pt x="1313" y="116"/>
                    <a:pt x="1072" y="404"/>
                    <a:pt x="1095" y="738"/>
                  </a:cubicBezTo>
                  <a:cubicBezTo>
                    <a:pt x="1038" y="725"/>
                    <a:pt x="981" y="719"/>
                    <a:pt x="924" y="719"/>
                  </a:cubicBezTo>
                  <a:cubicBezTo>
                    <a:pt x="583" y="719"/>
                    <a:pt x="245" y="943"/>
                    <a:pt x="127" y="1268"/>
                  </a:cubicBezTo>
                  <a:cubicBezTo>
                    <a:pt x="0" y="1637"/>
                    <a:pt x="184" y="2248"/>
                    <a:pt x="553" y="2421"/>
                  </a:cubicBezTo>
                  <a:cubicBezTo>
                    <a:pt x="760" y="3630"/>
                    <a:pt x="968" y="4851"/>
                    <a:pt x="1187" y="6073"/>
                  </a:cubicBezTo>
                  <a:lnTo>
                    <a:pt x="3502" y="3112"/>
                  </a:lnTo>
                  <a:cubicBezTo>
                    <a:pt x="3618" y="2939"/>
                    <a:pt x="3790" y="2824"/>
                    <a:pt x="3963" y="2732"/>
                  </a:cubicBezTo>
                  <a:cubicBezTo>
                    <a:pt x="4148" y="2651"/>
                    <a:pt x="4332" y="2582"/>
                    <a:pt x="4493" y="2467"/>
                  </a:cubicBezTo>
                  <a:cubicBezTo>
                    <a:pt x="4666" y="2351"/>
                    <a:pt x="4793" y="2179"/>
                    <a:pt x="4804" y="1971"/>
                  </a:cubicBezTo>
                  <a:cubicBezTo>
                    <a:pt x="4827" y="1775"/>
                    <a:pt x="4666" y="1672"/>
                    <a:pt x="4470" y="1660"/>
                  </a:cubicBezTo>
                  <a:cubicBezTo>
                    <a:pt x="4770" y="1487"/>
                    <a:pt x="4896" y="1038"/>
                    <a:pt x="4724" y="738"/>
                  </a:cubicBezTo>
                  <a:cubicBezTo>
                    <a:pt x="4592" y="501"/>
                    <a:pt x="4346" y="311"/>
                    <a:pt x="4098" y="311"/>
                  </a:cubicBezTo>
                  <a:cubicBezTo>
                    <a:pt x="4022" y="311"/>
                    <a:pt x="3945" y="329"/>
                    <a:pt x="3871" y="370"/>
                  </a:cubicBezTo>
                  <a:cubicBezTo>
                    <a:pt x="3727" y="137"/>
                    <a:pt x="3455" y="0"/>
                    <a:pt x="31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27;p61">
              <a:extLst>
                <a:ext uri="{FF2B5EF4-FFF2-40B4-BE49-F238E27FC236}">
                  <a16:creationId xmlns:a16="http://schemas.microsoft.com/office/drawing/2014/main" id="{D2A86DFC-659D-0B4E-9579-F473B623AAB5}"/>
                </a:ext>
              </a:extLst>
            </p:cNvPr>
            <p:cNvSpPr/>
            <p:nvPr/>
          </p:nvSpPr>
          <p:spPr>
            <a:xfrm>
              <a:off x="-56600" y="2030975"/>
              <a:ext cx="252050" cy="423975"/>
            </a:xfrm>
            <a:custGeom>
              <a:avLst/>
              <a:gdLst/>
              <a:ahLst/>
              <a:cxnLst/>
              <a:rect l="l" t="t" r="r" b="b"/>
              <a:pathLst>
                <a:path w="10082" h="16959" extrusionOk="0">
                  <a:moveTo>
                    <a:pt x="4955" y="0"/>
                  </a:moveTo>
                  <a:cubicBezTo>
                    <a:pt x="4955" y="0"/>
                    <a:pt x="4218" y="115"/>
                    <a:pt x="2628" y="507"/>
                  </a:cubicBezTo>
                  <a:cubicBezTo>
                    <a:pt x="1084" y="876"/>
                    <a:pt x="1" y="2258"/>
                    <a:pt x="1" y="3848"/>
                  </a:cubicBezTo>
                  <a:lnTo>
                    <a:pt x="1" y="16625"/>
                  </a:lnTo>
                  <a:cubicBezTo>
                    <a:pt x="1" y="16841"/>
                    <a:pt x="980" y="16871"/>
                    <a:pt x="1525" y="16871"/>
                  </a:cubicBezTo>
                  <a:cubicBezTo>
                    <a:pt x="1734" y="16871"/>
                    <a:pt x="1879" y="16866"/>
                    <a:pt x="1879" y="16866"/>
                  </a:cubicBezTo>
                  <a:lnTo>
                    <a:pt x="9333" y="16959"/>
                  </a:lnTo>
                  <a:cubicBezTo>
                    <a:pt x="9340" y="16959"/>
                    <a:pt x="9346" y="16959"/>
                    <a:pt x="9353" y="16959"/>
                  </a:cubicBezTo>
                  <a:cubicBezTo>
                    <a:pt x="9747" y="16959"/>
                    <a:pt x="10070" y="16629"/>
                    <a:pt x="10070" y="16233"/>
                  </a:cubicBezTo>
                  <a:lnTo>
                    <a:pt x="10082" y="16233"/>
                  </a:lnTo>
                  <a:lnTo>
                    <a:pt x="10082" y="4378"/>
                  </a:lnTo>
                  <a:cubicBezTo>
                    <a:pt x="10082" y="2177"/>
                    <a:pt x="9782" y="1221"/>
                    <a:pt x="7386" y="392"/>
                  </a:cubicBezTo>
                  <a:cubicBezTo>
                    <a:pt x="6810" y="184"/>
                    <a:pt x="4955" y="0"/>
                    <a:pt x="4955" y="0"/>
                  </a:cubicBezTo>
                  <a:close/>
                </a:path>
              </a:pathLst>
            </a:custGeom>
            <a:solidFill>
              <a:srgbClr val="F6C4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28;p61">
              <a:extLst>
                <a:ext uri="{FF2B5EF4-FFF2-40B4-BE49-F238E27FC236}">
                  <a16:creationId xmlns:a16="http://schemas.microsoft.com/office/drawing/2014/main" id="{EAF6F696-94CE-0C4D-9D2C-6EA235AD592A}"/>
                </a:ext>
              </a:extLst>
            </p:cNvPr>
            <p:cNvSpPr/>
            <p:nvPr/>
          </p:nvSpPr>
          <p:spPr>
            <a:xfrm>
              <a:off x="7350" y="2030975"/>
              <a:ext cx="82400" cy="100825"/>
            </a:xfrm>
            <a:custGeom>
              <a:avLst/>
              <a:gdLst/>
              <a:ahLst/>
              <a:cxnLst/>
              <a:rect l="l" t="t" r="r" b="b"/>
              <a:pathLst>
                <a:path w="3296" h="4033" extrusionOk="0">
                  <a:moveTo>
                    <a:pt x="2385" y="0"/>
                  </a:moveTo>
                  <a:cubicBezTo>
                    <a:pt x="2385" y="0"/>
                    <a:pt x="1648" y="115"/>
                    <a:pt x="58" y="507"/>
                  </a:cubicBezTo>
                  <a:cubicBezTo>
                    <a:pt x="35" y="507"/>
                    <a:pt x="24" y="518"/>
                    <a:pt x="1" y="518"/>
                  </a:cubicBezTo>
                  <a:cubicBezTo>
                    <a:pt x="1245" y="1406"/>
                    <a:pt x="2213" y="2650"/>
                    <a:pt x="2961" y="4032"/>
                  </a:cubicBezTo>
                  <a:cubicBezTo>
                    <a:pt x="3146" y="2765"/>
                    <a:pt x="3111" y="1440"/>
                    <a:pt x="3296" y="104"/>
                  </a:cubicBezTo>
                  <a:cubicBezTo>
                    <a:pt x="2800" y="46"/>
                    <a:pt x="2385" y="0"/>
                    <a:pt x="2385" y="0"/>
                  </a:cubicBezTo>
                  <a:close/>
                </a:path>
              </a:pathLst>
            </a:custGeom>
            <a:solidFill>
              <a:srgbClr val="F6C4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29;p61">
              <a:extLst>
                <a:ext uri="{FF2B5EF4-FFF2-40B4-BE49-F238E27FC236}">
                  <a16:creationId xmlns:a16="http://schemas.microsoft.com/office/drawing/2014/main" id="{767D288E-6B2D-854D-A77F-BCA355A220CB}"/>
                </a:ext>
              </a:extLst>
            </p:cNvPr>
            <p:cNvSpPr/>
            <p:nvPr/>
          </p:nvSpPr>
          <p:spPr>
            <a:xfrm>
              <a:off x="93175" y="2034425"/>
              <a:ext cx="57050" cy="93925"/>
            </a:xfrm>
            <a:custGeom>
              <a:avLst/>
              <a:gdLst/>
              <a:ahLst/>
              <a:cxnLst/>
              <a:rect l="l" t="t" r="r" b="b"/>
              <a:pathLst>
                <a:path w="2282" h="3757" extrusionOk="0">
                  <a:moveTo>
                    <a:pt x="1" y="0"/>
                  </a:moveTo>
                  <a:lnTo>
                    <a:pt x="1" y="0"/>
                  </a:lnTo>
                  <a:cubicBezTo>
                    <a:pt x="738" y="1175"/>
                    <a:pt x="1222" y="2443"/>
                    <a:pt x="1545" y="3756"/>
                  </a:cubicBezTo>
                  <a:cubicBezTo>
                    <a:pt x="1867" y="2765"/>
                    <a:pt x="2005" y="1682"/>
                    <a:pt x="2282" y="634"/>
                  </a:cubicBezTo>
                  <a:cubicBezTo>
                    <a:pt x="2028" y="496"/>
                    <a:pt x="1729" y="369"/>
                    <a:pt x="1383" y="254"/>
                  </a:cubicBezTo>
                  <a:cubicBezTo>
                    <a:pt x="1095" y="150"/>
                    <a:pt x="519" y="69"/>
                    <a:pt x="1" y="0"/>
                  </a:cubicBezTo>
                  <a:close/>
                </a:path>
              </a:pathLst>
            </a:custGeom>
            <a:solidFill>
              <a:srgbClr val="F6C4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30;p61">
              <a:extLst>
                <a:ext uri="{FF2B5EF4-FFF2-40B4-BE49-F238E27FC236}">
                  <a16:creationId xmlns:a16="http://schemas.microsoft.com/office/drawing/2014/main" id="{F78E115E-FE30-EE49-A46C-9B5106D5CE88}"/>
                </a:ext>
              </a:extLst>
            </p:cNvPr>
            <p:cNvSpPr/>
            <p:nvPr/>
          </p:nvSpPr>
          <p:spPr>
            <a:xfrm>
              <a:off x="82225" y="2056875"/>
              <a:ext cx="49575" cy="140600"/>
            </a:xfrm>
            <a:custGeom>
              <a:avLst/>
              <a:gdLst/>
              <a:ahLst/>
              <a:cxnLst/>
              <a:rect l="l" t="t" r="r" b="b"/>
              <a:pathLst>
                <a:path w="1983" h="5624" extrusionOk="0">
                  <a:moveTo>
                    <a:pt x="243" y="1"/>
                  </a:moveTo>
                  <a:cubicBezTo>
                    <a:pt x="128" y="1902"/>
                    <a:pt x="128" y="3791"/>
                    <a:pt x="1" y="5623"/>
                  </a:cubicBezTo>
                  <a:lnTo>
                    <a:pt x="1983" y="5623"/>
                  </a:lnTo>
                  <a:cubicBezTo>
                    <a:pt x="1706" y="3676"/>
                    <a:pt x="1303" y="1787"/>
                    <a:pt x="750" y="1"/>
                  </a:cubicBezTo>
                  <a:close/>
                </a:path>
              </a:pathLst>
            </a:custGeom>
            <a:solidFill>
              <a:srgbClr val="BC4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31;p61">
              <a:extLst>
                <a:ext uri="{FF2B5EF4-FFF2-40B4-BE49-F238E27FC236}">
                  <a16:creationId xmlns:a16="http://schemas.microsoft.com/office/drawing/2014/main" id="{A83B24CC-F575-8D4A-9AF6-5381F163A326}"/>
                </a:ext>
              </a:extLst>
            </p:cNvPr>
            <p:cNvSpPr/>
            <p:nvPr/>
          </p:nvSpPr>
          <p:spPr>
            <a:xfrm>
              <a:off x="-56600" y="2044500"/>
              <a:ext cx="251775" cy="410750"/>
            </a:xfrm>
            <a:custGeom>
              <a:avLst/>
              <a:gdLst/>
              <a:ahLst/>
              <a:cxnLst/>
              <a:rect l="l" t="t" r="r" b="b"/>
              <a:pathLst>
                <a:path w="10071" h="16430" extrusionOk="0">
                  <a:moveTo>
                    <a:pt x="2570" y="1"/>
                  </a:moveTo>
                  <a:cubicBezTo>
                    <a:pt x="1061" y="381"/>
                    <a:pt x="1" y="1752"/>
                    <a:pt x="1" y="3319"/>
                  </a:cubicBezTo>
                  <a:lnTo>
                    <a:pt x="1" y="16095"/>
                  </a:lnTo>
                  <a:cubicBezTo>
                    <a:pt x="1" y="16311"/>
                    <a:pt x="980" y="16341"/>
                    <a:pt x="1525" y="16341"/>
                  </a:cubicBezTo>
                  <a:cubicBezTo>
                    <a:pt x="1734" y="16341"/>
                    <a:pt x="1879" y="16337"/>
                    <a:pt x="1879" y="16337"/>
                  </a:cubicBezTo>
                  <a:lnTo>
                    <a:pt x="9333" y="16429"/>
                  </a:lnTo>
                  <a:cubicBezTo>
                    <a:pt x="9736" y="16429"/>
                    <a:pt x="10070" y="16107"/>
                    <a:pt x="10070" y="15703"/>
                  </a:cubicBezTo>
                  <a:lnTo>
                    <a:pt x="10070" y="3860"/>
                  </a:lnTo>
                  <a:cubicBezTo>
                    <a:pt x="10070" y="1959"/>
                    <a:pt x="9851" y="991"/>
                    <a:pt x="8284" y="231"/>
                  </a:cubicBezTo>
                  <a:cubicBezTo>
                    <a:pt x="7778" y="2074"/>
                    <a:pt x="7720" y="4010"/>
                    <a:pt x="6418" y="5427"/>
                  </a:cubicBezTo>
                  <a:cubicBezTo>
                    <a:pt x="5612" y="3342"/>
                    <a:pt x="4379" y="1268"/>
                    <a:pt x="2570" y="1"/>
                  </a:cubicBezTo>
                  <a:close/>
                </a:path>
              </a:pathLst>
            </a:custGeom>
            <a:solidFill>
              <a:srgbClr val="BC4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32;p61">
              <a:extLst>
                <a:ext uri="{FF2B5EF4-FFF2-40B4-BE49-F238E27FC236}">
                  <a16:creationId xmlns:a16="http://schemas.microsoft.com/office/drawing/2014/main" id="{FC9D9BC7-F6DE-CD41-ABCB-19C5D7D19887}"/>
                </a:ext>
              </a:extLst>
            </p:cNvPr>
            <p:cNvSpPr/>
            <p:nvPr/>
          </p:nvSpPr>
          <p:spPr>
            <a:xfrm>
              <a:off x="71575" y="1916625"/>
              <a:ext cx="71450" cy="99375"/>
            </a:xfrm>
            <a:custGeom>
              <a:avLst/>
              <a:gdLst/>
              <a:ahLst/>
              <a:cxnLst/>
              <a:rect l="l" t="t" r="r" b="b"/>
              <a:pathLst>
                <a:path w="2858" h="3975" extrusionOk="0">
                  <a:moveTo>
                    <a:pt x="1349" y="0"/>
                  </a:moveTo>
                  <a:cubicBezTo>
                    <a:pt x="611" y="0"/>
                    <a:pt x="1" y="599"/>
                    <a:pt x="1" y="1337"/>
                  </a:cubicBezTo>
                  <a:lnTo>
                    <a:pt x="1" y="3975"/>
                  </a:lnTo>
                  <a:lnTo>
                    <a:pt x="1545" y="3975"/>
                  </a:lnTo>
                  <a:cubicBezTo>
                    <a:pt x="2270" y="3975"/>
                    <a:pt x="2858" y="3387"/>
                    <a:pt x="2858" y="2662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33;p61">
              <a:extLst>
                <a:ext uri="{FF2B5EF4-FFF2-40B4-BE49-F238E27FC236}">
                  <a16:creationId xmlns:a16="http://schemas.microsoft.com/office/drawing/2014/main" id="{BB4202CE-47EE-F14D-BF68-B3AFAF5732DC}"/>
                </a:ext>
              </a:extLst>
            </p:cNvPr>
            <p:cNvSpPr/>
            <p:nvPr/>
          </p:nvSpPr>
          <p:spPr>
            <a:xfrm>
              <a:off x="66400" y="1958375"/>
              <a:ext cx="45525" cy="95675"/>
            </a:xfrm>
            <a:custGeom>
              <a:avLst/>
              <a:gdLst/>
              <a:ahLst/>
              <a:cxnLst/>
              <a:rect l="l" t="t" r="r" b="b"/>
              <a:pathLst>
                <a:path w="1821" h="3827" extrusionOk="0">
                  <a:moveTo>
                    <a:pt x="231" y="1"/>
                  </a:moveTo>
                  <a:lnTo>
                    <a:pt x="0" y="3422"/>
                  </a:lnTo>
                  <a:cubicBezTo>
                    <a:pt x="0" y="3422"/>
                    <a:pt x="523" y="3827"/>
                    <a:pt x="1062" y="3827"/>
                  </a:cubicBezTo>
                  <a:cubicBezTo>
                    <a:pt x="1332" y="3827"/>
                    <a:pt x="1606" y="3726"/>
                    <a:pt x="1821" y="3422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34;p61">
              <a:extLst>
                <a:ext uri="{FF2B5EF4-FFF2-40B4-BE49-F238E27FC236}">
                  <a16:creationId xmlns:a16="http://schemas.microsoft.com/office/drawing/2014/main" id="{7D296C5A-0B72-0947-B068-28448D9ED6E0}"/>
                </a:ext>
              </a:extLst>
            </p:cNvPr>
            <p:cNvSpPr/>
            <p:nvPr/>
          </p:nvSpPr>
          <p:spPr>
            <a:xfrm>
              <a:off x="60050" y="1955050"/>
              <a:ext cx="16450" cy="19700"/>
            </a:xfrm>
            <a:custGeom>
              <a:avLst/>
              <a:gdLst/>
              <a:ahLst/>
              <a:cxnLst/>
              <a:rect l="l" t="t" r="r" b="b"/>
              <a:pathLst>
                <a:path w="658" h="788" extrusionOk="0">
                  <a:moveTo>
                    <a:pt x="376" y="1"/>
                  </a:moveTo>
                  <a:cubicBezTo>
                    <a:pt x="339" y="1"/>
                    <a:pt x="302" y="7"/>
                    <a:pt x="266" y="19"/>
                  </a:cubicBezTo>
                  <a:cubicBezTo>
                    <a:pt x="139" y="65"/>
                    <a:pt x="35" y="203"/>
                    <a:pt x="24" y="330"/>
                  </a:cubicBezTo>
                  <a:cubicBezTo>
                    <a:pt x="1" y="479"/>
                    <a:pt x="82" y="618"/>
                    <a:pt x="208" y="710"/>
                  </a:cubicBezTo>
                  <a:cubicBezTo>
                    <a:pt x="280" y="760"/>
                    <a:pt x="370" y="788"/>
                    <a:pt x="460" y="788"/>
                  </a:cubicBezTo>
                  <a:cubicBezTo>
                    <a:pt x="515" y="788"/>
                    <a:pt x="571" y="778"/>
                    <a:pt x="623" y="756"/>
                  </a:cubicBezTo>
                  <a:lnTo>
                    <a:pt x="658" y="134"/>
                  </a:lnTo>
                  <a:cubicBezTo>
                    <a:pt x="589" y="48"/>
                    <a:pt x="483" y="1"/>
                    <a:pt x="376" y="1"/>
                  </a:cubicBez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035;p61">
              <a:extLst>
                <a:ext uri="{FF2B5EF4-FFF2-40B4-BE49-F238E27FC236}">
                  <a16:creationId xmlns:a16="http://schemas.microsoft.com/office/drawing/2014/main" id="{B740E272-0B53-2B4B-9919-8C7DF2EE5EC0}"/>
                </a:ext>
              </a:extLst>
            </p:cNvPr>
            <p:cNvSpPr/>
            <p:nvPr/>
          </p:nvSpPr>
          <p:spPr>
            <a:xfrm>
              <a:off x="90050" y="1935300"/>
              <a:ext cx="19575" cy="7675"/>
            </a:xfrm>
            <a:custGeom>
              <a:avLst/>
              <a:gdLst/>
              <a:ahLst/>
              <a:cxnLst/>
              <a:rect l="l" t="t" r="r" b="b"/>
              <a:pathLst>
                <a:path w="783" h="307" extrusionOk="0">
                  <a:moveTo>
                    <a:pt x="421" y="0"/>
                  </a:moveTo>
                  <a:cubicBezTo>
                    <a:pt x="407" y="0"/>
                    <a:pt x="393" y="1"/>
                    <a:pt x="379" y="2"/>
                  </a:cubicBezTo>
                  <a:cubicBezTo>
                    <a:pt x="229" y="14"/>
                    <a:pt x="114" y="83"/>
                    <a:pt x="34" y="198"/>
                  </a:cubicBezTo>
                  <a:cubicBezTo>
                    <a:pt x="1" y="255"/>
                    <a:pt x="44" y="307"/>
                    <a:pt x="92" y="307"/>
                  </a:cubicBezTo>
                  <a:cubicBezTo>
                    <a:pt x="112" y="307"/>
                    <a:pt x="132" y="299"/>
                    <a:pt x="149" y="279"/>
                  </a:cubicBezTo>
                  <a:cubicBezTo>
                    <a:pt x="219" y="177"/>
                    <a:pt x="323" y="125"/>
                    <a:pt x="430" y="125"/>
                  </a:cubicBezTo>
                  <a:cubicBezTo>
                    <a:pt x="517" y="125"/>
                    <a:pt x="606" y="160"/>
                    <a:pt x="679" y="233"/>
                  </a:cubicBezTo>
                  <a:cubicBezTo>
                    <a:pt x="690" y="244"/>
                    <a:pt x="708" y="250"/>
                    <a:pt x="723" y="250"/>
                  </a:cubicBezTo>
                  <a:cubicBezTo>
                    <a:pt x="739" y="250"/>
                    <a:pt x="754" y="244"/>
                    <a:pt x="759" y="233"/>
                  </a:cubicBezTo>
                  <a:cubicBezTo>
                    <a:pt x="782" y="221"/>
                    <a:pt x="782" y="175"/>
                    <a:pt x="759" y="140"/>
                  </a:cubicBezTo>
                  <a:cubicBezTo>
                    <a:pt x="676" y="47"/>
                    <a:pt x="547" y="0"/>
                    <a:pt x="4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036;p61">
              <a:extLst>
                <a:ext uri="{FF2B5EF4-FFF2-40B4-BE49-F238E27FC236}">
                  <a16:creationId xmlns:a16="http://schemas.microsoft.com/office/drawing/2014/main" id="{8A9E92AC-9121-DB40-96B5-A7ECCDCB287A}"/>
                </a:ext>
              </a:extLst>
            </p:cNvPr>
            <p:cNvSpPr/>
            <p:nvPr/>
          </p:nvSpPr>
          <p:spPr>
            <a:xfrm>
              <a:off x="120875" y="1934925"/>
              <a:ext cx="19575" cy="7500"/>
            </a:xfrm>
            <a:custGeom>
              <a:avLst/>
              <a:gdLst/>
              <a:ahLst/>
              <a:cxnLst/>
              <a:rect l="l" t="t" r="r" b="b"/>
              <a:pathLst>
                <a:path w="783" h="300" extrusionOk="0">
                  <a:moveTo>
                    <a:pt x="444" y="1"/>
                  </a:moveTo>
                  <a:cubicBezTo>
                    <a:pt x="423" y="1"/>
                    <a:pt x="401" y="2"/>
                    <a:pt x="379" y="6"/>
                  </a:cubicBezTo>
                  <a:cubicBezTo>
                    <a:pt x="241" y="17"/>
                    <a:pt x="126" y="86"/>
                    <a:pt x="33" y="201"/>
                  </a:cubicBezTo>
                  <a:cubicBezTo>
                    <a:pt x="1" y="250"/>
                    <a:pt x="43" y="299"/>
                    <a:pt x="91" y="299"/>
                  </a:cubicBezTo>
                  <a:cubicBezTo>
                    <a:pt x="111" y="299"/>
                    <a:pt x="132" y="291"/>
                    <a:pt x="149" y="271"/>
                  </a:cubicBezTo>
                  <a:cubicBezTo>
                    <a:pt x="217" y="177"/>
                    <a:pt x="324" y="127"/>
                    <a:pt x="430" y="127"/>
                  </a:cubicBezTo>
                  <a:cubicBezTo>
                    <a:pt x="520" y="127"/>
                    <a:pt x="610" y="162"/>
                    <a:pt x="679" y="236"/>
                  </a:cubicBezTo>
                  <a:cubicBezTo>
                    <a:pt x="696" y="248"/>
                    <a:pt x="716" y="253"/>
                    <a:pt x="733" y="253"/>
                  </a:cubicBezTo>
                  <a:cubicBezTo>
                    <a:pt x="751" y="253"/>
                    <a:pt x="765" y="248"/>
                    <a:pt x="771" y="236"/>
                  </a:cubicBezTo>
                  <a:cubicBezTo>
                    <a:pt x="782" y="201"/>
                    <a:pt x="782" y="155"/>
                    <a:pt x="771" y="144"/>
                  </a:cubicBezTo>
                  <a:cubicBezTo>
                    <a:pt x="682" y="55"/>
                    <a:pt x="569" y="1"/>
                    <a:pt x="44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037;p61">
              <a:extLst>
                <a:ext uri="{FF2B5EF4-FFF2-40B4-BE49-F238E27FC236}">
                  <a16:creationId xmlns:a16="http://schemas.microsoft.com/office/drawing/2014/main" id="{987108F7-CA13-7A47-8E1F-00940440D9AE}"/>
                </a:ext>
              </a:extLst>
            </p:cNvPr>
            <p:cNvSpPr/>
            <p:nvPr/>
          </p:nvSpPr>
          <p:spPr>
            <a:xfrm>
              <a:off x="95775" y="1946850"/>
              <a:ext cx="8100" cy="7825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62" y="1"/>
                  </a:moveTo>
                  <a:cubicBezTo>
                    <a:pt x="70" y="1"/>
                    <a:pt x="0" y="70"/>
                    <a:pt x="0" y="151"/>
                  </a:cubicBezTo>
                  <a:cubicBezTo>
                    <a:pt x="0" y="243"/>
                    <a:pt x="70" y="312"/>
                    <a:pt x="162" y="312"/>
                  </a:cubicBezTo>
                  <a:cubicBezTo>
                    <a:pt x="242" y="312"/>
                    <a:pt x="323" y="243"/>
                    <a:pt x="323" y="151"/>
                  </a:cubicBezTo>
                  <a:cubicBezTo>
                    <a:pt x="323" y="70"/>
                    <a:pt x="242" y="1"/>
                    <a:pt x="16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038;p61">
              <a:extLst>
                <a:ext uri="{FF2B5EF4-FFF2-40B4-BE49-F238E27FC236}">
                  <a16:creationId xmlns:a16="http://schemas.microsoft.com/office/drawing/2014/main" id="{FED0E11C-BA17-6148-AB5C-581E5FD55F14}"/>
                </a:ext>
              </a:extLst>
            </p:cNvPr>
            <p:cNvSpPr/>
            <p:nvPr/>
          </p:nvSpPr>
          <p:spPr>
            <a:xfrm>
              <a:off x="128025" y="1946850"/>
              <a:ext cx="8100" cy="7825"/>
            </a:xfrm>
            <a:custGeom>
              <a:avLst/>
              <a:gdLst/>
              <a:ahLst/>
              <a:cxnLst/>
              <a:rect l="l" t="t" r="r" b="b"/>
              <a:pathLst>
                <a:path w="324" h="313" extrusionOk="0">
                  <a:moveTo>
                    <a:pt x="162" y="1"/>
                  </a:moveTo>
                  <a:cubicBezTo>
                    <a:pt x="81" y="1"/>
                    <a:pt x="1" y="70"/>
                    <a:pt x="1" y="151"/>
                  </a:cubicBezTo>
                  <a:cubicBezTo>
                    <a:pt x="1" y="243"/>
                    <a:pt x="81" y="312"/>
                    <a:pt x="162" y="312"/>
                  </a:cubicBezTo>
                  <a:cubicBezTo>
                    <a:pt x="254" y="312"/>
                    <a:pt x="323" y="243"/>
                    <a:pt x="323" y="151"/>
                  </a:cubicBezTo>
                  <a:cubicBezTo>
                    <a:pt x="323" y="70"/>
                    <a:pt x="254" y="1"/>
                    <a:pt x="16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039;p61">
              <a:extLst>
                <a:ext uri="{FF2B5EF4-FFF2-40B4-BE49-F238E27FC236}">
                  <a16:creationId xmlns:a16="http://schemas.microsoft.com/office/drawing/2014/main" id="{A33DA314-1C79-2344-BD6D-61378041DAE3}"/>
                </a:ext>
              </a:extLst>
            </p:cNvPr>
            <p:cNvSpPr/>
            <p:nvPr/>
          </p:nvSpPr>
          <p:spPr>
            <a:xfrm>
              <a:off x="105475" y="1992800"/>
              <a:ext cx="18375" cy="5100"/>
            </a:xfrm>
            <a:custGeom>
              <a:avLst/>
              <a:gdLst/>
              <a:ahLst/>
              <a:cxnLst/>
              <a:rect l="l" t="t" r="r" b="b"/>
              <a:pathLst>
                <a:path w="735" h="204" extrusionOk="0">
                  <a:moveTo>
                    <a:pt x="83" y="1"/>
                  </a:moveTo>
                  <a:cubicBezTo>
                    <a:pt x="21" y="1"/>
                    <a:pt x="0" y="113"/>
                    <a:pt x="62" y="133"/>
                  </a:cubicBezTo>
                  <a:cubicBezTo>
                    <a:pt x="181" y="178"/>
                    <a:pt x="309" y="203"/>
                    <a:pt x="438" y="203"/>
                  </a:cubicBezTo>
                  <a:cubicBezTo>
                    <a:pt x="509" y="203"/>
                    <a:pt x="580" y="195"/>
                    <a:pt x="649" y="179"/>
                  </a:cubicBezTo>
                  <a:cubicBezTo>
                    <a:pt x="734" y="168"/>
                    <a:pt x="712" y="50"/>
                    <a:pt x="644" y="50"/>
                  </a:cubicBezTo>
                  <a:cubicBezTo>
                    <a:pt x="638" y="50"/>
                    <a:pt x="632" y="51"/>
                    <a:pt x="626" y="52"/>
                  </a:cubicBezTo>
                  <a:cubicBezTo>
                    <a:pt x="571" y="63"/>
                    <a:pt x="516" y="69"/>
                    <a:pt x="460" y="69"/>
                  </a:cubicBezTo>
                  <a:cubicBezTo>
                    <a:pt x="343" y="69"/>
                    <a:pt x="225" y="45"/>
                    <a:pt x="108" y="6"/>
                  </a:cubicBezTo>
                  <a:cubicBezTo>
                    <a:pt x="99" y="2"/>
                    <a:pt x="91" y="1"/>
                    <a:pt x="8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040;p61">
              <a:extLst>
                <a:ext uri="{FF2B5EF4-FFF2-40B4-BE49-F238E27FC236}">
                  <a16:creationId xmlns:a16="http://schemas.microsoft.com/office/drawing/2014/main" id="{2CF392FF-D85E-9345-BBBE-F9A21CDD79C9}"/>
                </a:ext>
              </a:extLst>
            </p:cNvPr>
            <p:cNvSpPr/>
            <p:nvPr/>
          </p:nvSpPr>
          <p:spPr>
            <a:xfrm>
              <a:off x="119000" y="1952225"/>
              <a:ext cx="14525" cy="35950"/>
            </a:xfrm>
            <a:custGeom>
              <a:avLst/>
              <a:gdLst/>
              <a:ahLst/>
              <a:cxnLst/>
              <a:rect l="l" t="t" r="r" b="b"/>
              <a:pathLst>
                <a:path w="581" h="1438" extrusionOk="0">
                  <a:moveTo>
                    <a:pt x="115" y="1"/>
                  </a:moveTo>
                  <a:cubicBezTo>
                    <a:pt x="60" y="1"/>
                    <a:pt x="20" y="85"/>
                    <a:pt x="85" y="132"/>
                  </a:cubicBezTo>
                  <a:cubicBezTo>
                    <a:pt x="281" y="281"/>
                    <a:pt x="408" y="512"/>
                    <a:pt x="442" y="765"/>
                  </a:cubicBezTo>
                  <a:cubicBezTo>
                    <a:pt x="454" y="880"/>
                    <a:pt x="454" y="1019"/>
                    <a:pt x="396" y="1134"/>
                  </a:cubicBezTo>
                  <a:cubicBezTo>
                    <a:pt x="345" y="1226"/>
                    <a:pt x="250" y="1299"/>
                    <a:pt x="148" y="1299"/>
                  </a:cubicBezTo>
                  <a:cubicBezTo>
                    <a:pt x="135" y="1299"/>
                    <a:pt x="122" y="1298"/>
                    <a:pt x="108" y="1295"/>
                  </a:cubicBezTo>
                  <a:cubicBezTo>
                    <a:pt x="98" y="1291"/>
                    <a:pt x="89" y="1290"/>
                    <a:pt x="80" y="1290"/>
                  </a:cubicBezTo>
                  <a:cubicBezTo>
                    <a:pt x="12" y="1290"/>
                    <a:pt x="1" y="1401"/>
                    <a:pt x="62" y="1422"/>
                  </a:cubicBezTo>
                  <a:cubicBezTo>
                    <a:pt x="97" y="1433"/>
                    <a:pt x="132" y="1438"/>
                    <a:pt x="165" y="1438"/>
                  </a:cubicBezTo>
                  <a:cubicBezTo>
                    <a:pt x="275" y="1438"/>
                    <a:pt x="375" y="1383"/>
                    <a:pt x="454" y="1295"/>
                  </a:cubicBezTo>
                  <a:cubicBezTo>
                    <a:pt x="558" y="1168"/>
                    <a:pt x="581" y="996"/>
                    <a:pt x="581" y="834"/>
                  </a:cubicBezTo>
                  <a:cubicBezTo>
                    <a:pt x="569" y="500"/>
                    <a:pt x="408" y="212"/>
                    <a:pt x="154" y="16"/>
                  </a:cubicBezTo>
                  <a:cubicBezTo>
                    <a:pt x="141" y="5"/>
                    <a:pt x="128" y="1"/>
                    <a:pt x="115" y="1"/>
                  </a:cubicBezTo>
                  <a:close/>
                </a:path>
              </a:pathLst>
            </a:custGeom>
            <a:solidFill>
              <a:srgbClr val="763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041;p61">
              <a:extLst>
                <a:ext uri="{FF2B5EF4-FFF2-40B4-BE49-F238E27FC236}">
                  <a16:creationId xmlns:a16="http://schemas.microsoft.com/office/drawing/2014/main" id="{DD90F361-3302-7B45-8E02-4686CC8E0ABE}"/>
                </a:ext>
              </a:extLst>
            </p:cNvPr>
            <p:cNvSpPr/>
            <p:nvPr/>
          </p:nvSpPr>
          <p:spPr>
            <a:xfrm>
              <a:off x="51375" y="2051050"/>
              <a:ext cx="35725" cy="29625"/>
            </a:xfrm>
            <a:custGeom>
              <a:avLst/>
              <a:gdLst/>
              <a:ahLst/>
              <a:cxnLst/>
              <a:rect l="l" t="t" r="r" b="b"/>
              <a:pathLst>
                <a:path w="1429" h="1185" extrusionOk="0">
                  <a:moveTo>
                    <a:pt x="78" y="0"/>
                  </a:moveTo>
                  <a:cubicBezTo>
                    <a:pt x="38" y="0"/>
                    <a:pt x="0" y="31"/>
                    <a:pt x="14" y="84"/>
                  </a:cubicBezTo>
                  <a:cubicBezTo>
                    <a:pt x="71" y="280"/>
                    <a:pt x="152" y="499"/>
                    <a:pt x="210" y="695"/>
                  </a:cubicBezTo>
                  <a:cubicBezTo>
                    <a:pt x="233" y="798"/>
                    <a:pt x="267" y="902"/>
                    <a:pt x="302" y="1006"/>
                  </a:cubicBezTo>
                  <a:cubicBezTo>
                    <a:pt x="336" y="1075"/>
                    <a:pt x="359" y="1144"/>
                    <a:pt x="440" y="1179"/>
                  </a:cubicBezTo>
                  <a:cubicBezTo>
                    <a:pt x="455" y="1183"/>
                    <a:pt x="469" y="1185"/>
                    <a:pt x="483" y="1185"/>
                  </a:cubicBezTo>
                  <a:cubicBezTo>
                    <a:pt x="545" y="1185"/>
                    <a:pt x="600" y="1145"/>
                    <a:pt x="647" y="1098"/>
                  </a:cubicBezTo>
                  <a:cubicBezTo>
                    <a:pt x="740" y="1029"/>
                    <a:pt x="809" y="960"/>
                    <a:pt x="878" y="891"/>
                  </a:cubicBezTo>
                  <a:cubicBezTo>
                    <a:pt x="1039" y="741"/>
                    <a:pt x="1212" y="580"/>
                    <a:pt x="1373" y="441"/>
                  </a:cubicBezTo>
                  <a:cubicBezTo>
                    <a:pt x="1428" y="396"/>
                    <a:pt x="1389" y="321"/>
                    <a:pt x="1335" y="321"/>
                  </a:cubicBezTo>
                  <a:cubicBezTo>
                    <a:pt x="1322" y="321"/>
                    <a:pt x="1307" y="326"/>
                    <a:pt x="1293" y="338"/>
                  </a:cubicBezTo>
                  <a:cubicBezTo>
                    <a:pt x="1154" y="464"/>
                    <a:pt x="1016" y="580"/>
                    <a:pt x="889" y="718"/>
                  </a:cubicBezTo>
                  <a:lnTo>
                    <a:pt x="682" y="902"/>
                  </a:lnTo>
                  <a:cubicBezTo>
                    <a:pt x="636" y="925"/>
                    <a:pt x="613" y="971"/>
                    <a:pt x="567" y="1006"/>
                  </a:cubicBezTo>
                  <a:cubicBezTo>
                    <a:pt x="558" y="1015"/>
                    <a:pt x="526" y="1047"/>
                    <a:pt x="496" y="1047"/>
                  </a:cubicBezTo>
                  <a:cubicBezTo>
                    <a:pt x="489" y="1047"/>
                    <a:pt x="481" y="1045"/>
                    <a:pt x="475" y="1040"/>
                  </a:cubicBezTo>
                  <a:cubicBezTo>
                    <a:pt x="452" y="1029"/>
                    <a:pt x="440" y="983"/>
                    <a:pt x="440" y="971"/>
                  </a:cubicBezTo>
                  <a:lnTo>
                    <a:pt x="394" y="845"/>
                  </a:lnTo>
                  <a:lnTo>
                    <a:pt x="302" y="580"/>
                  </a:lnTo>
                  <a:cubicBezTo>
                    <a:pt x="244" y="407"/>
                    <a:pt x="187" y="222"/>
                    <a:pt x="152" y="50"/>
                  </a:cubicBezTo>
                  <a:cubicBezTo>
                    <a:pt x="138" y="16"/>
                    <a:pt x="107" y="0"/>
                    <a:pt x="78" y="0"/>
                  </a:cubicBezTo>
                  <a:close/>
                </a:path>
              </a:pathLst>
            </a:custGeom>
            <a:solidFill>
              <a:srgbClr val="AB9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042;p61">
              <a:extLst>
                <a:ext uri="{FF2B5EF4-FFF2-40B4-BE49-F238E27FC236}">
                  <a16:creationId xmlns:a16="http://schemas.microsoft.com/office/drawing/2014/main" id="{9E40C39D-44FB-9242-98D9-9A391778F61A}"/>
                </a:ext>
              </a:extLst>
            </p:cNvPr>
            <p:cNvSpPr/>
            <p:nvPr/>
          </p:nvSpPr>
          <p:spPr>
            <a:xfrm>
              <a:off x="109600" y="2052650"/>
              <a:ext cx="21050" cy="25025"/>
            </a:xfrm>
            <a:custGeom>
              <a:avLst/>
              <a:gdLst/>
              <a:ahLst/>
              <a:cxnLst/>
              <a:rect l="l" t="t" r="r" b="b"/>
              <a:pathLst>
                <a:path w="842" h="1001" extrusionOk="0">
                  <a:moveTo>
                    <a:pt x="588" y="0"/>
                  </a:moveTo>
                  <a:cubicBezTo>
                    <a:pt x="542" y="0"/>
                    <a:pt x="499" y="42"/>
                    <a:pt x="530" y="89"/>
                  </a:cubicBezTo>
                  <a:cubicBezTo>
                    <a:pt x="646" y="320"/>
                    <a:pt x="703" y="562"/>
                    <a:pt x="692" y="804"/>
                  </a:cubicBezTo>
                  <a:cubicBezTo>
                    <a:pt x="496" y="631"/>
                    <a:pt x="300" y="481"/>
                    <a:pt x="116" y="308"/>
                  </a:cubicBezTo>
                  <a:cubicBezTo>
                    <a:pt x="98" y="291"/>
                    <a:pt x="84" y="282"/>
                    <a:pt x="70" y="282"/>
                  </a:cubicBezTo>
                  <a:cubicBezTo>
                    <a:pt x="55" y="282"/>
                    <a:pt x="41" y="291"/>
                    <a:pt x="24" y="308"/>
                  </a:cubicBezTo>
                  <a:cubicBezTo>
                    <a:pt x="0" y="320"/>
                    <a:pt x="0" y="377"/>
                    <a:pt x="24" y="389"/>
                  </a:cubicBezTo>
                  <a:cubicBezTo>
                    <a:pt x="254" y="596"/>
                    <a:pt x="484" y="781"/>
                    <a:pt x="703" y="976"/>
                  </a:cubicBezTo>
                  <a:cubicBezTo>
                    <a:pt x="720" y="993"/>
                    <a:pt x="737" y="1001"/>
                    <a:pt x="753" y="1001"/>
                  </a:cubicBezTo>
                  <a:cubicBezTo>
                    <a:pt x="780" y="1001"/>
                    <a:pt x="804" y="978"/>
                    <a:pt x="818" y="942"/>
                  </a:cubicBezTo>
                  <a:cubicBezTo>
                    <a:pt x="841" y="631"/>
                    <a:pt x="784" y="308"/>
                    <a:pt x="646" y="32"/>
                  </a:cubicBezTo>
                  <a:cubicBezTo>
                    <a:pt x="631" y="10"/>
                    <a:pt x="609" y="0"/>
                    <a:pt x="588" y="0"/>
                  </a:cubicBezTo>
                  <a:close/>
                </a:path>
              </a:pathLst>
            </a:custGeom>
            <a:solidFill>
              <a:srgbClr val="AB9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043;p61">
              <a:extLst>
                <a:ext uri="{FF2B5EF4-FFF2-40B4-BE49-F238E27FC236}">
                  <a16:creationId xmlns:a16="http://schemas.microsoft.com/office/drawing/2014/main" id="{9E15570B-3552-BE48-9321-0B686DFA684A}"/>
                </a:ext>
              </a:extLst>
            </p:cNvPr>
            <p:cNvSpPr/>
            <p:nvPr/>
          </p:nvSpPr>
          <p:spPr>
            <a:xfrm>
              <a:off x="-11025" y="2078575"/>
              <a:ext cx="131325" cy="177550"/>
            </a:xfrm>
            <a:custGeom>
              <a:avLst/>
              <a:gdLst/>
              <a:ahLst/>
              <a:cxnLst/>
              <a:rect l="l" t="t" r="r" b="b"/>
              <a:pathLst>
                <a:path w="5253" h="7102" extrusionOk="0">
                  <a:moveTo>
                    <a:pt x="91" y="0"/>
                  </a:moveTo>
                  <a:cubicBezTo>
                    <a:pt x="43" y="0"/>
                    <a:pt x="1" y="57"/>
                    <a:pt x="44" y="101"/>
                  </a:cubicBezTo>
                  <a:lnTo>
                    <a:pt x="2844" y="2693"/>
                  </a:lnTo>
                  <a:cubicBezTo>
                    <a:pt x="2613" y="2750"/>
                    <a:pt x="2383" y="2808"/>
                    <a:pt x="2141" y="2877"/>
                  </a:cubicBezTo>
                  <a:cubicBezTo>
                    <a:pt x="2095" y="2900"/>
                    <a:pt x="2072" y="2958"/>
                    <a:pt x="2118" y="2981"/>
                  </a:cubicBezTo>
                  <a:cubicBezTo>
                    <a:pt x="3017" y="3949"/>
                    <a:pt x="3823" y="4985"/>
                    <a:pt x="4537" y="6103"/>
                  </a:cubicBezTo>
                  <a:cubicBezTo>
                    <a:pt x="4733" y="6426"/>
                    <a:pt x="4906" y="6737"/>
                    <a:pt x="5090" y="7071"/>
                  </a:cubicBezTo>
                  <a:cubicBezTo>
                    <a:pt x="5109" y="7093"/>
                    <a:pt x="5133" y="7102"/>
                    <a:pt x="5156" y="7102"/>
                  </a:cubicBezTo>
                  <a:cubicBezTo>
                    <a:pt x="5206" y="7102"/>
                    <a:pt x="5252" y="7060"/>
                    <a:pt x="5229" y="7013"/>
                  </a:cubicBezTo>
                  <a:cubicBezTo>
                    <a:pt x="4595" y="5850"/>
                    <a:pt x="3846" y="4755"/>
                    <a:pt x="2982" y="3741"/>
                  </a:cubicBezTo>
                  <a:cubicBezTo>
                    <a:pt x="2763" y="3488"/>
                    <a:pt x="2533" y="3246"/>
                    <a:pt x="2302" y="2981"/>
                  </a:cubicBezTo>
                  <a:cubicBezTo>
                    <a:pt x="2533" y="2923"/>
                    <a:pt x="2775" y="2854"/>
                    <a:pt x="3005" y="2797"/>
                  </a:cubicBezTo>
                  <a:cubicBezTo>
                    <a:pt x="3051" y="2785"/>
                    <a:pt x="3074" y="2727"/>
                    <a:pt x="3040" y="2693"/>
                  </a:cubicBezTo>
                  <a:lnTo>
                    <a:pt x="137" y="20"/>
                  </a:lnTo>
                  <a:cubicBezTo>
                    <a:pt x="123" y="6"/>
                    <a:pt x="107" y="0"/>
                    <a:pt x="91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044;p61">
              <a:extLst>
                <a:ext uri="{FF2B5EF4-FFF2-40B4-BE49-F238E27FC236}">
                  <a16:creationId xmlns:a16="http://schemas.microsoft.com/office/drawing/2014/main" id="{5EDFFC84-BC11-8D4E-967C-7AF7C04E8135}"/>
                </a:ext>
              </a:extLst>
            </p:cNvPr>
            <p:cNvSpPr/>
            <p:nvPr/>
          </p:nvSpPr>
          <p:spPr>
            <a:xfrm>
              <a:off x="120875" y="2098800"/>
              <a:ext cx="48400" cy="151800"/>
            </a:xfrm>
            <a:custGeom>
              <a:avLst/>
              <a:gdLst/>
              <a:ahLst/>
              <a:cxnLst/>
              <a:rect l="l" t="t" r="r" b="b"/>
              <a:pathLst>
                <a:path w="1936" h="6072" extrusionOk="0">
                  <a:moveTo>
                    <a:pt x="1838" y="0"/>
                  </a:moveTo>
                  <a:cubicBezTo>
                    <a:pt x="1818" y="0"/>
                    <a:pt x="1798" y="8"/>
                    <a:pt x="1785" y="29"/>
                  </a:cubicBezTo>
                  <a:lnTo>
                    <a:pt x="540" y="2149"/>
                  </a:lnTo>
                  <a:cubicBezTo>
                    <a:pt x="510" y="2179"/>
                    <a:pt x="542" y="2245"/>
                    <a:pt x="589" y="2245"/>
                  </a:cubicBezTo>
                  <a:cubicBezTo>
                    <a:pt x="596" y="2245"/>
                    <a:pt x="602" y="2244"/>
                    <a:pt x="609" y="2241"/>
                  </a:cubicBezTo>
                  <a:cubicBezTo>
                    <a:pt x="805" y="2183"/>
                    <a:pt x="1013" y="2149"/>
                    <a:pt x="1232" y="2091"/>
                  </a:cubicBezTo>
                  <a:lnTo>
                    <a:pt x="1232" y="2091"/>
                  </a:lnTo>
                  <a:cubicBezTo>
                    <a:pt x="909" y="3094"/>
                    <a:pt x="609" y="4084"/>
                    <a:pt x="298" y="5098"/>
                  </a:cubicBezTo>
                  <a:cubicBezTo>
                    <a:pt x="206" y="5398"/>
                    <a:pt x="102" y="5686"/>
                    <a:pt x="22" y="5985"/>
                  </a:cubicBezTo>
                  <a:cubicBezTo>
                    <a:pt x="1" y="6041"/>
                    <a:pt x="43" y="6072"/>
                    <a:pt x="85" y="6072"/>
                  </a:cubicBezTo>
                  <a:cubicBezTo>
                    <a:pt x="112" y="6072"/>
                    <a:pt x="139" y="6059"/>
                    <a:pt x="149" y="6031"/>
                  </a:cubicBezTo>
                  <a:cubicBezTo>
                    <a:pt x="471" y="4994"/>
                    <a:pt x="794" y="3946"/>
                    <a:pt x="1116" y="2909"/>
                  </a:cubicBezTo>
                  <a:cubicBezTo>
                    <a:pt x="1197" y="2610"/>
                    <a:pt x="1301" y="2322"/>
                    <a:pt x="1381" y="2011"/>
                  </a:cubicBezTo>
                  <a:cubicBezTo>
                    <a:pt x="1402" y="1979"/>
                    <a:pt x="1366" y="1928"/>
                    <a:pt x="1324" y="1928"/>
                  </a:cubicBezTo>
                  <a:cubicBezTo>
                    <a:pt x="1320" y="1928"/>
                    <a:pt x="1316" y="1929"/>
                    <a:pt x="1312" y="1930"/>
                  </a:cubicBezTo>
                  <a:cubicBezTo>
                    <a:pt x="1128" y="1964"/>
                    <a:pt x="920" y="2034"/>
                    <a:pt x="736" y="2068"/>
                  </a:cubicBezTo>
                  <a:lnTo>
                    <a:pt x="1911" y="87"/>
                  </a:lnTo>
                  <a:cubicBezTo>
                    <a:pt x="1935" y="46"/>
                    <a:pt x="1886" y="0"/>
                    <a:pt x="1838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045;p61">
              <a:extLst>
                <a:ext uri="{FF2B5EF4-FFF2-40B4-BE49-F238E27FC236}">
                  <a16:creationId xmlns:a16="http://schemas.microsoft.com/office/drawing/2014/main" id="{4735B37B-763F-174F-A314-E90BB82EADF4}"/>
                </a:ext>
              </a:extLst>
            </p:cNvPr>
            <p:cNvSpPr/>
            <p:nvPr/>
          </p:nvSpPr>
          <p:spPr>
            <a:xfrm>
              <a:off x="111900" y="2254025"/>
              <a:ext cx="8100" cy="207050"/>
            </a:xfrm>
            <a:custGeom>
              <a:avLst/>
              <a:gdLst/>
              <a:ahLst/>
              <a:cxnLst/>
              <a:rect l="l" t="t" r="r" b="b"/>
              <a:pathLst>
                <a:path w="324" h="8282" extrusionOk="0">
                  <a:moveTo>
                    <a:pt x="260" y="1"/>
                  </a:moveTo>
                  <a:cubicBezTo>
                    <a:pt x="228" y="1"/>
                    <a:pt x="196" y="18"/>
                    <a:pt x="196" y="53"/>
                  </a:cubicBezTo>
                  <a:cubicBezTo>
                    <a:pt x="150" y="2173"/>
                    <a:pt x="93" y="4304"/>
                    <a:pt x="47" y="6424"/>
                  </a:cubicBezTo>
                  <a:cubicBezTo>
                    <a:pt x="35" y="7023"/>
                    <a:pt x="24" y="7610"/>
                    <a:pt x="1" y="8221"/>
                  </a:cubicBezTo>
                  <a:cubicBezTo>
                    <a:pt x="1" y="8261"/>
                    <a:pt x="32" y="8281"/>
                    <a:pt x="64" y="8281"/>
                  </a:cubicBezTo>
                  <a:cubicBezTo>
                    <a:pt x="96" y="8281"/>
                    <a:pt x="127" y="8261"/>
                    <a:pt x="127" y="8221"/>
                  </a:cubicBezTo>
                  <a:cubicBezTo>
                    <a:pt x="173" y="6101"/>
                    <a:pt x="231" y="3970"/>
                    <a:pt x="277" y="1850"/>
                  </a:cubicBezTo>
                  <a:cubicBezTo>
                    <a:pt x="289" y="1251"/>
                    <a:pt x="300" y="663"/>
                    <a:pt x="323" y="53"/>
                  </a:cubicBezTo>
                  <a:cubicBezTo>
                    <a:pt x="323" y="18"/>
                    <a:pt x="292" y="1"/>
                    <a:pt x="260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046;p61">
              <a:extLst>
                <a:ext uri="{FF2B5EF4-FFF2-40B4-BE49-F238E27FC236}">
                  <a16:creationId xmlns:a16="http://schemas.microsoft.com/office/drawing/2014/main" id="{ABAD81F3-9322-474E-A891-4235723A01C7}"/>
                </a:ext>
              </a:extLst>
            </p:cNvPr>
            <p:cNvSpPr/>
            <p:nvPr/>
          </p:nvSpPr>
          <p:spPr>
            <a:xfrm>
              <a:off x="-18000" y="2367650"/>
              <a:ext cx="75200" cy="3200"/>
            </a:xfrm>
            <a:custGeom>
              <a:avLst/>
              <a:gdLst/>
              <a:ahLst/>
              <a:cxnLst/>
              <a:rect l="l" t="t" r="r" b="b"/>
              <a:pathLst>
                <a:path w="3008" h="128" extrusionOk="0">
                  <a:moveTo>
                    <a:pt x="93" y="1"/>
                  </a:moveTo>
                  <a:cubicBezTo>
                    <a:pt x="1" y="1"/>
                    <a:pt x="1" y="128"/>
                    <a:pt x="93" y="128"/>
                  </a:cubicBezTo>
                  <a:lnTo>
                    <a:pt x="2939" y="128"/>
                  </a:lnTo>
                  <a:cubicBezTo>
                    <a:pt x="3008" y="128"/>
                    <a:pt x="3008" y="1"/>
                    <a:pt x="2939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047;p61">
              <a:extLst>
                <a:ext uri="{FF2B5EF4-FFF2-40B4-BE49-F238E27FC236}">
                  <a16:creationId xmlns:a16="http://schemas.microsoft.com/office/drawing/2014/main" id="{2E46FDD5-37AB-DB45-8B88-17AFCAFD14DB}"/>
                </a:ext>
              </a:extLst>
            </p:cNvPr>
            <p:cNvSpPr/>
            <p:nvPr/>
          </p:nvSpPr>
          <p:spPr>
            <a:xfrm>
              <a:off x="145025" y="2367650"/>
              <a:ext cx="45825" cy="3200"/>
            </a:xfrm>
            <a:custGeom>
              <a:avLst/>
              <a:gdLst/>
              <a:ahLst/>
              <a:cxnLst/>
              <a:rect l="l" t="t" r="r" b="b"/>
              <a:pathLst>
                <a:path w="1833" h="128" extrusionOk="0">
                  <a:moveTo>
                    <a:pt x="93" y="1"/>
                  </a:moveTo>
                  <a:cubicBezTo>
                    <a:pt x="1" y="1"/>
                    <a:pt x="1" y="128"/>
                    <a:pt x="93" y="128"/>
                  </a:cubicBezTo>
                  <a:lnTo>
                    <a:pt x="1763" y="128"/>
                  </a:lnTo>
                  <a:cubicBezTo>
                    <a:pt x="1832" y="128"/>
                    <a:pt x="1832" y="1"/>
                    <a:pt x="1763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048;p61">
              <a:extLst>
                <a:ext uri="{FF2B5EF4-FFF2-40B4-BE49-F238E27FC236}">
                  <a16:creationId xmlns:a16="http://schemas.microsoft.com/office/drawing/2014/main" id="{7D523F0C-4D67-3345-8BEB-E541F3120935}"/>
                </a:ext>
              </a:extLst>
            </p:cNvPr>
            <p:cNvSpPr/>
            <p:nvPr/>
          </p:nvSpPr>
          <p:spPr>
            <a:xfrm>
              <a:off x="-126000" y="2497550"/>
              <a:ext cx="48700" cy="65700"/>
            </a:xfrm>
            <a:custGeom>
              <a:avLst/>
              <a:gdLst/>
              <a:ahLst/>
              <a:cxnLst/>
              <a:rect l="l" t="t" r="r" b="b"/>
              <a:pathLst>
                <a:path w="1948" h="2628" extrusionOk="0">
                  <a:moveTo>
                    <a:pt x="265" y="1"/>
                  </a:moveTo>
                  <a:lnTo>
                    <a:pt x="0" y="1245"/>
                  </a:lnTo>
                  <a:lnTo>
                    <a:pt x="577" y="2627"/>
                  </a:lnTo>
                  <a:lnTo>
                    <a:pt x="1947" y="2005"/>
                  </a:lnTo>
                  <a:lnTo>
                    <a:pt x="1890" y="27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049;p61">
              <a:extLst>
                <a:ext uri="{FF2B5EF4-FFF2-40B4-BE49-F238E27FC236}">
                  <a16:creationId xmlns:a16="http://schemas.microsoft.com/office/drawing/2014/main" id="{F9028B9E-D144-1F47-BF39-B435073246B5}"/>
                </a:ext>
              </a:extLst>
            </p:cNvPr>
            <p:cNvSpPr/>
            <p:nvPr/>
          </p:nvSpPr>
          <p:spPr>
            <a:xfrm>
              <a:off x="-100075" y="2527900"/>
              <a:ext cx="27375" cy="60350"/>
            </a:xfrm>
            <a:custGeom>
              <a:avLst/>
              <a:gdLst/>
              <a:ahLst/>
              <a:cxnLst/>
              <a:rect l="l" t="t" r="r" b="b"/>
              <a:pathLst>
                <a:path w="1095" h="2414" extrusionOk="0">
                  <a:moveTo>
                    <a:pt x="685" y="0"/>
                  </a:moveTo>
                  <a:cubicBezTo>
                    <a:pt x="573" y="0"/>
                    <a:pt x="462" y="86"/>
                    <a:pt x="496" y="227"/>
                  </a:cubicBezTo>
                  <a:cubicBezTo>
                    <a:pt x="669" y="860"/>
                    <a:pt x="519" y="1575"/>
                    <a:pt x="93" y="2059"/>
                  </a:cubicBezTo>
                  <a:cubicBezTo>
                    <a:pt x="12" y="2151"/>
                    <a:pt x="0" y="2243"/>
                    <a:pt x="69" y="2335"/>
                  </a:cubicBezTo>
                  <a:cubicBezTo>
                    <a:pt x="116" y="2382"/>
                    <a:pt x="182" y="2413"/>
                    <a:pt x="243" y="2413"/>
                  </a:cubicBezTo>
                  <a:cubicBezTo>
                    <a:pt x="287" y="2413"/>
                    <a:pt x="328" y="2397"/>
                    <a:pt x="357" y="2358"/>
                  </a:cubicBezTo>
                  <a:cubicBezTo>
                    <a:pt x="899" y="1759"/>
                    <a:pt x="1095" y="918"/>
                    <a:pt x="876" y="146"/>
                  </a:cubicBezTo>
                  <a:cubicBezTo>
                    <a:pt x="847" y="45"/>
                    <a:pt x="765" y="0"/>
                    <a:pt x="685" y="0"/>
                  </a:cubicBez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050;p61">
              <a:extLst>
                <a:ext uri="{FF2B5EF4-FFF2-40B4-BE49-F238E27FC236}">
                  <a16:creationId xmlns:a16="http://schemas.microsoft.com/office/drawing/2014/main" id="{81FB049F-B367-1F4E-A0CA-0D8FBFE4271F}"/>
                </a:ext>
              </a:extLst>
            </p:cNvPr>
            <p:cNvSpPr/>
            <p:nvPr/>
          </p:nvSpPr>
          <p:spPr>
            <a:xfrm>
              <a:off x="-111300" y="2530775"/>
              <a:ext cx="27375" cy="60350"/>
            </a:xfrm>
            <a:custGeom>
              <a:avLst/>
              <a:gdLst/>
              <a:ahLst/>
              <a:cxnLst/>
              <a:rect l="l" t="t" r="r" b="b"/>
              <a:pathLst>
                <a:path w="1095" h="2414" extrusionOk="0">
                  <a:moveTo>
                    <a:pt x="687" y="0"/>
                  </a:moveTo>
                  <a:cubicBezTo>
                    <a:pt x="572" y="0"/>
                    <a:pt x="462" y="86"/>
                    <a:pt x="495" y="227"/>
                  </a:cubicBezTo>
                  <a:cubicBezTo>
                    <a:pt x="668" y="861"/>
                    <a:pt x="518" y="1575"/>
                    <a:pt x="92" y="2059"/>
                  </a:cubicBezTo>
                  <a:cubicBezTo>
                    <a:pt x="23" y="2151"/>
                    <a:pt x="0" y="2243"/>
                    <a:pt x="81" y="2335"/>
                  </a:cubicBezTo>
                  <a:cubicBezTo>
                    <a:pt x="121" y="2382"/>
                    <a:pt x="184" y="2413"/>
                    <a:pt x="246" y="2413"/>
                  </a:cubicBezTo>
                  <a:cubicBezTo>
                    <a:pt x="291" y="2413"/>
                    <a:pt x="335" y="2397"/>
                    <a:pt x="369" y="2358"/>
                  </a:cubicBezTo>
                  <a:cubicBezTo>
                    <a:pt x="899" y="1759"/>
                    <a:pt x="1095" y="918"/>
                    <a:pt x="887" y="146"/>
                  </a:cubicBezTo>
                  <a:cubicBezTo>
                    <a:pt x="853" y="45"/>
                    <a:pt x="769" y="0"/>
                    <a:pt x="687" y="0"/>
                  </a:cubicBez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051;p61">
              <a:extLst>
                <a:ext uri="{FF2B5EF4-FFF2-40B4-BE49-F238E27FC236}">
                  <a16:creationId xmlns:a16="http://schemas.microsoft.com/office/drawing/2014/main" id="{A7A64082-218E-CB4C-AFF4-821AF3D3046B}"/>
                </a:ext>
              </a:extLst>
            </p:cNvPr>
            <p:cNvSpPr/>
            <p:nvPr/>
          </p:nvSpPr>
          <p:spPr>
            <a:xfrm>
              <a:off x="-122825" y="2524600"/>
              <a:ext cx="27375" cy="60225"/>
            </a:xfrm>
            <a:custGeom>
              <a:avLst/>
              <a:gdLst/>
              <a:ahLst/>
              <a:cxnLst/>
              <a:rect l="l" t="t" r="r" b="b"/>
              <a:pathLst>
                <a:path w="1095" h="2409" extrusionOk="0">
                  <a:moveTo>
                    <a:pt x="689" y="0"/>
                  </a:moveTo>
                  <a:cubicBezTo>
                    <a:pt x="574" y="0"/>
                    <a:pt x="462" y="91"/>
                    <a:pt x="496" y="232"/>
                  </a:cubicBezTo>
                  <a:cubicBezTo>
                    <a:pt x="668" y="866"/>
                    <a:pt x="519" y="1568"/>
                    <a:pt x="92" y="2064"/>
                  </a:cubicBezTo>
                  <a:cubicBezTo>
                    <a:pt x="23" y="2145"/>
                    <a:pt x="0" y="2248"/>
                    <a:pt x="81" y="2340"/>
                  </a:cubicBezTo>
                  <a:cubicBezTo>
                    <a:pt x="126" y="2385"/>
                    <a:pt x="185" y="2409"/>
                    <a:pt x="243" y="2409"/>
                  </a:cubicBezTo>
                  <a:cubicBezTo>
                    <a:pt x="288" y="2409"/>
                    <a:pt x="333" y="2394"/>
                    <a:pt x="369" y="2363"/>
                  </a:cubicBezTo>
                  <a:cubicBezTo>
                    <a:pt x="899" y="1764"/>
                    <a:pt x="1095" y="923"/>
                    <a:pt x="887" y="151"/>
                  </a:cubicBezTo>
                  <a:cubicBezTo>
                    <a:pt x="854" y="46"/>
                    <a:pt x="771" y="0"/>
                    <a:pt x="689" y="0"/>
                  </a:cubicBez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052;p61">
              <a:extLst>
                <a:ext uri="{FF2B5EF4-FFF2-40B4-BE49-F238E27FC236}">
                  <a16:creationId xmlns:a16="http://schemas.microsoft.com/office/drawing/2014/main" id="{82D811FF-1270-6441-8182-71199E9EA09D}"/>
                </a:ext>
              </a:extLst>
            </p:cNvPr>
            <p:cNvSpPr/>
            <p:nvPr/>
          </p:nvSpPr>
          <p:spPr>
            <a:xfrm>
              <a:off x="-127725" y="2512350"/>
              <a:ext cx="27375" cy="60575"/>
            </a:xfrm>
            <a:custGeom>
              <a:avLst/>
              <a:gdLst/>
              <a:ahLst/>
              <a:cxnLst/>
              <a:rect l="l" t="t" r="r" b="b"/>
              <a:pathLst>
                <a:path w="1095" h="2423" extrusionOk="0">
                  <a:moveTo>
                    <a:pt x="683" y="1"/>
                  </a:moveTo>
                  <a:cubicBezTo>
                    <a:pt x="567" y="1"/>
                    <a:pt x="451" y="90"/>
                    <a:pt x="484" y="238"/>
                  </a:cubicBezTo>
                  <a:cubicBezTo>
                    <a:pt x="657" y="872"/>
                    <a:pt x="519" y="1575"/>
                    <a:pt x="81" y="2058"/>
                  </a:cubicBezTo>
                  <a:cubicBezTo>
                    <a:pt x="12" y="2151"/>
                    <a:pt x="0" y="2254"/>
                    <a:pt x="69" y="2335"/>
                  </a:cubicBezTo>
                  <a:cubicBezTo>
                    <a:pt x="121" y="2393"/>
                    <a:pt x="188" y="2422"/>
                    <a:pt x="246" y="2422"/>
                  </a:cubicBezTo>
                  <a:cubicBezTo>
                    <a:pt x="292" y="2422"/>
                    <a:pt x="332" y="2405"/>
                    <a:pt x="357" y="2370"/>
                  </a:cubicBezTo>
                  <a:cubicBezTo>
                    <a:pt x="887" y="1759"/>
                    <a:pt x="1095" y="929"/>
                    <a:pt x="876" y="146"/>
                  </a:cubicBezTo>
                  <a:cubicBezTo>
                    <a:pt x="847" y="46"/>
                    <a:pt x="765" y="1"/>
                    <a:pt x="683" y="1"/>
                  </a:cubicBez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053;p61">
              <a:extLst>
                <a:ext uri="{FF2B5EF4-FFF2-40B4-BE49-F238E27FC236}">
                  <a16:creationId xmlns:a16="http://schemas.microsoft.com/office/drawing/2014/main" id="{BEAB4EE8-7154-7045-894E-FBF4B2892B19}"/>
                </a:ext>
              </a:extLst>
            </p:cNvPr>
            <p:cNvSpPr/>
            <p:nvPr/>
          </p:nvSpPr>
          <p:spPr>
            <a:xfrm>
              <a:off x="-124850" y="2480275"/>
              <a:ext cx="46100" cy="24500"/>
            </a:xfrm>
            <a:custGeom>
              <a:avLst/>
              <a:gdLst/>
              <a:ahLst/>
              <a:cxnLst/>
              <a:rect l="l" t="t" r="r" b="b"/>
              <a:pathLst>
                <a:path w="1844" h="980" extrusionOk="0">
                  <a:moveTo>
                    <a:pt x="1" y="0"/>
                  </a:moveTo>
                  <a:lnTo>
                    <a:pt x="219" y="715"/>
                  </a:lnTo>
                  <a:lnTo>
                    <a:pt x="1844" y="980"/>
                  </a:lnTo>
                  <a:lnTo>
                    <a:pt x="1683" y="1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E5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054;p61">
              <a:extLst>
                <a:ext uri="{FF2B5EF4-FFF2-40B4-BE49-F238E27FC236}">
                  <a16:creationId xmlns:a16="http://schemas.microsoft.com/office/drawing/2014/main" id="{29732310-68F5-EC44-B285-FE46369CCC2B}"/>
                </a:ext>
              </a:extLst>
            </p:cNvPr>
            <p:cNvSpPr/>
            <p:nvPr/>
          </p:nvSpPr>
          <p:spPr>
            <a:xfrm>
              <a:off x="-174100" y="2078200"/>
              <a:ext cx="193850" cy="411025"/>
            </a:xfrm>
            <a:custGeom>
              <a:avLst/>
              <a:gdLst/>
              <a:ahLst/>
              <a:cxnLst/>
              <a:rect l="l" t="t" r="r" b="b"/>
              <a:pathLst>
                <a:path w="7754" h="16441" extrusionOk="0">
                  <a:moveTo>
                    <a:pt x="5312" y="0"/>
                  </a:moveTo>
                  <a:lnTo>
                    <a:pt x="461" y="7685"/>
                  </a:lnTo>
                  <a:cubicBezTo>
                    <a:pt x="127" y="8226"/>
                    <a:pt x="0" y="8871"/>
                    <a:pt x="127" y="9494"/>
                  </a:cubicBezTo>
                  <a:lnTo>
                    <a:pt x="1533" y="16441"/>
                  </a:lnTo>
                  <a:lnTo>
                    <a:pt x="4079" y="16268"/>
                  </a:lnTo>
                  <a:lnTo>
                    <a:pt x="3607" y="8422"/>
                  </a:lnTo>
                  <a:lnTo>
                    <a:pt x="7754" y="4206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rgbClr val="BC4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055;p61">
              <a:extLst>
                <a:ext uri="{FF2B5EF4-FFF2-40B4-BE49-F238E27FC236}">
                  <a16:creationId xmlns:a16="http://schemas.microsoft.com/office/drawing/2014/main" id="{6141D687-368A-CF4D-A6A5-49922D771A99}"/>
                </a:ext>
              </a:extLst>
            </p:cNvPr>
            <p:cNvSpPr/>
            <p:nvPr/>
          </p:nvSpPr>
          <p:spPr>
            <a:xfrm>
              <a:off x="-124275" y="2285550"/>
              <a:ext cx="42650" cy="11825"/>
            </a:xfrm>
            <a:custGeom>
              <a:avLst/>
              <a:gdLst/>
              <a:ahLst/>
              <a:cxnLst/>
              <a:rect l="l" t="t" r="r" b="b"/>
              <a:pathLst>
                <a:path w="1706" h="473" extrusionOk="0">
                  <a:moveTo>
                    <a:pt x="1541" y="1"/>
                  </a:moveTo>
                  <a:cubicBezTo>
                    <a:pt x="1035" y="1"/>
                    <a:pt x="531" y="116"/>
                    <a:pt x="58" y="347"/>
                  </a:cubicBezTo>
                  <a:cubicBezTo>
                    <a:pt x="0" y="386"/>
                    <a:pt x="31" y="473"/>
                    <a:pt x="84" y="473"/>
                  </a:cubicBezTo>
                  <a:cubicBezTo>
                    <a:pt x="94" y="473"/>
                    <a:pt x="105" y="470"/>
                    <a:pt x="116" y="462"/>
                  </a:cubicBezTo>
                  <a:cubicBezTo>
                    <a:pt x="556" y="242"/>
                    <a:pt x="1037" y="127"/>
                    <a:pt x="1531" y="127"/>
                  </a:cubicBezTo>
                  <a:cubicBezTo>
                    <a:pt x="1555" y="127"/>
                    <a:pt x="1578" y="128"/>
                    <a:pt x="1602" y="128"/>
                  </a:cubicBezTo>
                  <a:cubicBezTo>
                    <a:pt x="1706" y="128"/>
                    <a:pt x="1706" y="1"/>
                    <a:pt x="1614" y="1"/>
                  </a:cubicBezTo>
                  <a:cubicBezTo>
                    <a:pt x="1589" y="1"/>
                    <a:pt x="1565" y="1"/>
                    <a:pt x="1541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056;p61">
              <a:extLst>
                <a:ext uri="{FF2B5EF4-FFF2-40B4-BE49-F238E27FC236}">
                  <a16:creationId xmlns:a16="http://schemas.microsoft.com/office/drawing/2014/main" id="{E009D866-CA82-864A-B7B2-EBC317251B4B}"/>
                </a:ext>
              </a:extLst>
            </p:cNvPr>
            <p:cNvSpPr/>
            <p:nvPr/>
          </p:nvSpPr>
          <p:spPr>
            <a:xfrm>
              <a:off x="1009375" y="2928725"/>
              <a:ext cx="29400" cy="214025"/>
            </a:xfrm>
            <a:custGeom>
              <a:avLst/>
              <a:gdLst/>
              <a:ahLst/>
              <a:cxnLst/>
              <a:rect l="l" t="t" r="r" b="b"/>
              <a:pathLst>
                <a:path w="1176" h="8561" extrusionOk="0">
                  <a:moveTo>
                    <a:pt x="0" y="0"/>
                  </a:moveTo>
                  <a:lnTo>
                    <a:pt x="0" y="8560"/>
                  </a:lnTo>
                  <a:lnTo>
                    <a:pt x="1176" y="8560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057;p61">
              <a:extLst>
                <a:ext uri="{FF2B5EF4-FFF2-40B4-BE49-F238E27FC236}">
                  <a16:creationId xmlns:a16="http://schemas.microsoft.com/office/drawing/2014/main" id="{CF2F81EA-68D2-0340-9F62-B47108DCDD72}"/>
                </a:ext>
              </a:extLst>
            </p:cNvPr>
            <p:cNvSpPr/>
            <p:nvPr/>
          </p:nvSpPr>
          <p:spPr>
            <a:xfrm>
              <a:off x="992675" y="2838275"/>
              <a:ext cx="63100" cy="90175"/>
            </a:xfrm>
            <a:custGeom>
              <a:avLst/>
              <a:gdLst/>
              <a:ahLst/>
              <a:cxnLst/>
              <a:rect l="l" t="t" r="r" b="b"/>
              <a:pathLst>
                <a:path w="2524" h="3607" extrusionOk="0">
                  <a:moveTo>
                    <a:pt x="0" y="1"/>
                  </a:moveTo>
                  <a:lnTo>
                    <a:pt x="0" y="3607"/>
                  </a:lnTo>
                  <a:lnTo>
                    <a:pt x="2523" y="3607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058;p61">
              <a:extLst>
                <a:ext uri="{FF2B5EF4-FFF2-40B4-BE49-F238E27FC236}">
                  <a16:creationId xmlns:a16="http://schemas.microsoft.com/office/drawing/2014/main" id="{3228B4D5-E700-5945-86CE-C23A75D62224}"/>
                </a:ext>
              </a:extLst>
            </p:cNvPr>
            <p:cNvSpPr/>
            <p:nvPr/>
          </p:nvSpPr>
          <p:spPr>
            <a:xfrm>
              <a:off x="918350" y="3142725"/>
              <a:ext cx="211150" cy="19325"/>
            </a:xfrm>
            <a:custGeom>
              <a:avLst/>
              <a:gdLst/>
              <a:ahLst/>
              <a:cxnLst/>
              <a:rect l="l" t="t" r="r" b="b"/>
              <a:pathLst>
                <a:path w="8446" h="773" extrusionOk="0">
                  <a:moveTo>
                    <a:pt x="773" y="0"/>
                  </a:moveTo>
                  <a:cubicBezTo>
                    <a:pt x="346" y="0"/>
                    <a:pt x="1" y="346"/>
                    <a:pt x="1" y="772"/>
                  </a:cubicBezTo>
                  <a:lnTo>
                    <a:pt x="8446" y="772"/>
                  </a:lnTo>
                  <a:cubicBezTo>
                    <a:pt x="8446" y="346"/>
                    <a:pt x="8111" y="0"/>
                    <a:pt x="7674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059;p61">
              <a:extLst>
                <a:ext uri="{FF2B5EF4-FFF2-40B4-BE49-F238E27FC236}">
                  <a16:creationId xmlns:a16="http://schemas.microsoft.com/office/drawing/2014/main" id="{95E0074C-7153-2F4E-AE46-C3CDB68BFC90}"/>
                </a:ext>
              </a:extLst>
            </p:cNvPr>
            <p:cNvSpPr/>
            <p:nvPr/>
          </p:nvSpPr>
          <p:spPr>
            <a:xfrm>
              <a:off x="992375" y="2570125"/>
              <a:ext cx="241975" cy="285750"/>
            </a:xfrm>
            <a:custGeom>
              <a:avLst/>
              <a:gdLst/>
              <a:ahLst/>
              <a:cxnLst/>
              <a:rect l="l" t="t" r="r" b="b"/>
              <a:pathLst>
                <a:path w="9679" h="11430" extrusionOk="0">
                  <a:moveTo>
                    <a:pt x="1303" y="1"/>
                  </a:moveTo>
                  <a:lnTo>
                    <a:pt x="1" y="11430"/>
                  </a:lnTo>
                  <a:lnTo>
                    <a:pt x="8365" y="11430"/>
                  </a:lnTo>
                  <a:lnTo>
                    <a:pt x="9678" y="1"/>
                  </a:lnTo>
                  <a:close/>
                </a:path>
              </a:pathLst>
            </a:custGeom>
            <a:solidFill>
              <a:srgbClr val="480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060;p61">
              <a:extLst>
                <a:ext uri="{FF2B5EF4-FFF2-40B4-BE49-F238E27FC236}">
                  <a16:creationId xmlns:a16="http://schemas.microsoft.com/office/drawing/2014/main" id="{C2BC8E8B-EF22-E44A-8128-02462497EAC1}"/>
                </a:ext>
              </a:extLst>
            </p:cNvPr>
            <p:cNvSpPr/>
            <p:nvPr/>
          </p:nvSpPr>
          <p:spPr>
            <a:xfrm>
              <a:off x="952050" y="2570425"/>
              <a:ext cx="241975" cy="285450"/>
            </a:xfrm>
            <a:custGeom>
              <a:avLst/>
              <a:gdLst/>
              <a:ahLst/>
              <a:cxnLst/>
              <a:rect l="l" t="t" r="r" b="b"/>
              <a:pathLst>
                <a:path w="9679" h="11418" extrusionOk="0">
                  <a:moveTo>
                    <a:pt x="2996" y="0"/>
                  </a:moveTo>
                  <a:cubicBezTo>
                    <a:pt x="2040" y="0"/>
                    <a:pt x="1233" y="715"/>
                    <a:pt x="1118" y="1671"/>
                  </a:cubicBezTo>
                  <a:lnTo>
                    <a:pt x="1" y="11418"/>
                  </a:lnTo>
                  <a:lnTo>
                    <a:pt x="8365" y="11418"/>
                  </a:lnTo>
                  <a:lnTo>
                    <a:pt x="9678" y="0"/>
                  </a:lnTo>
                  <a:close/>
                </a:path>
              </a:pathLst>
            </a:custGeom>
            <a:solidFill>
              <a:srgbClr val="A87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061;p61">
              <a:extLst>
                <a:ext uri="{FF2B5EF4-FFF2-40B4-BE49-F238E27FC236}">
                  <a16:creationId xmlns:a16="http://schemas.microsoft.com/office/drawing/2014/main" id="{879FAF96-6AC6-924A-B781-AEABCC6EB633}"/>
                </a:ext>
              </a:extLst>
            </p:cNvPr>
            <p:cNvSpPr/>
            <p:nvPr/>
          </p:nvSpPr>
          <p:spPr>
            <a:xfrm>
              <a:off x="992675" y="2855850"/>
              <a:ext cx="208825" cy="46975"/>
            </a:xfrm>
            <a:custGeom>
              <a:avLst/>
              <a:gdLst/>
              <a:ahLst/>
              <a:cxnLst/>
              <a:rect l="l" t="t" r="r" b="b"/>
              <a:pathLst>
                <a:path w="8353" h="1879" extrusionOk="0">
                  <a:moveTo>
                    <a:pt x="0" y="1"/>
                  </a:moveTo>
                  <a:lnTo>
                    <a:pt x="0" y="1878"/>
                  </a:lnTo>
                  <a:lnTo>
                    <a:pt x="8353" y="1878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480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062;p61">
              <a:extLst>
                <a:ext uri="{FF2B5EF4-FFF2-40B4-BE49-F238E27FC236}">
                  <a16:creationId xmlns:a16="http://schemas.microsoft.com/office/drawing/2014/main" id="{7BB868E6-D7A2-3241-9ADC-BF104EB8C75E}"/>
                </a:ext>
              </a:extLst>
            </p:cNvPr>
            <p:cNvSpPr/>
            <p:nvPr/>
          </p:nvSpPr>
          <p:spPr>
            <a:xfrm>
              <a:off x="823900" y="2855850"/>
              <a:ext cx="168800" cy="46975"/>
            </a:xfrm>
            <a:custGeom>
              <a:avLst/>
              <a:gdLst/>
              <a:ahLst/>
              <a:cxnLst/>
              <a:rect l="l" t="t" r="r" b="b"/>
              <a:pathLst>
                <a:path w="6752" h="1879" extrusionOk="0">
                  <a:moveTo>
                    <a:pt x="518" y="1"/>
                  </a:moveTo>
                  <a:cubicBezTo>
                    <a:pt x="0" y="1"/>
                    <a:pt x="0" y="1878"/>
                    <a:pt x="518" y="1878"/>
                  </a:cubicBezTo>
                  <a:lnTo>
                    <a:pt x="6751" y="1878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rgbClr val="A87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063;p61">
              <a:extLst>
                <a:ext uri="{FF2B5EF4-FFF2-40B4-BE49-F238E27FC236}">
                  <a16:creationId xmlns:a16="http://schemas.microsoft.com/office/drawing/2014/main" id="{C4C1AC01-AD72-5A4F-9FED-A3102BC4CFAC}"/>
                </a:ext>
              </a:extLst>
            </p:cNvPr>
            <p:cNvSpPr/>
            <p:nvPr/>
          </p:nvSpPr>
          <p:spPr>
            <a:xfrm>
              <a:off x="751875" y="3051425"/>
              <a:ext cx="56775" cy="74625"/>
            </a:xfrm>
            <a:custGeom>
              <a:avLst/>
              <a:gdLst/>
              <a:ahLst/>
              <a:cxnLst/>
              <a:rect l="l" t="t" r="r" b="b"/>
              <a:pathLst>
                <a:path w="2271" h="2985" extrusionOk="0">
                  <a:moveTo>
                    <a:pt x="946" y="0"/>
                  </a:moveTo>
                  <a:lnTo>
                    <a:pt x="1" y="2984"/>
                  </a:lnTo>
                  <a:cubicBezTo>
                    <a:pt x="1222" y="2604"/>
                    <a:pt x="1982" y="1279"/>
                    <a:pt x="2270" y="0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064;p61">
              <a:extLst>
                <a:ext uri="{FF2B5EF4-FFF2-40B4-BE49-F238E27FC236}">
                  <a16:creationId xmlns:a16="http://schemas.microsoft.com/office/drawing/2014/main" id="{5C06EF50-0FF8-FB47-A819-39BF1F541FFB}"/>
                </a:ext>
              </a:extLst>
            </p:cNvPr>
            <p:cNvSpPr/>
            <p:nvPr/>
          </p:nvSpPr>
          <p:spPr>
            <a:xfrm>
              <a:off x="727400" y="3051425"/>
              <a:ext cx="95925" cy="110625"/>
            </a:xfrm>
            <a:custGeom>
              <a:avLst/>
              <a:gdLst/>
              <a:ahLst/>
              <a:cxnLst/>
              <a:rect l="l" t="t" r="r" b="b"/>
              <a:pathLst>
                <a:path w="3837" h="4425" extrusionOk="0">
                  <a:moveTo>
                    <a:pt x="3249" y="0"/>
                  </a:moveTo>
                  <a:cubicBezTo>
                    <a:pt x="2961" y="1267"/>
                    <a:pt x="2201" y="2592"/>
                    <a:pt x="980" y="2984"/>
                  </a:cubicBezTo>
                  <a:lnTo>
                    <a:pt x="761" y="3652"/>
                  </a:lnTo>
                  <a:lnTo>
                    <a:pt x="1" y="4424"/>
                  </a:lnTo>
                  <a:lnTo>
                    <a:pt x="888" y="4424"/>
                  </a:lnTo>
                  <a:cubicBezTo>
                    <a:pt x="1648" y="4424"/>
                    <a:pt x="2316" y="3906"/>
                    <a:pt x="2512" y="3168"/>
                  </a:cubicBezTo>
                  <a:cubicBezTo>
                    <a:pt x="2662" y="2638"/>
                    <a:pt x="2915" y="2155"/>
                    <a:pt x="3295" y="1751"/>
                  </a:cubicBezTo>
                  <a:lnTo>
                    <a:pt x="3595" y="1440"/>
                  </a:lnTo>
                  <a:cubicBezTo>
                    <a:pt x="3802" y="1221"/>
                    <a:pt x="3837" y="876"/>
                    <a:pt x="3664" y="599"/>
                  </a:cubicBezTo>
                  <a:lnTo>
                    <a:pt x="32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065;p61">
              <a:extLst>
                <a:ext uri="{FF2B5EF4-FFF2-40B4-BE49-F238E27FC236}">
                  <a16:creationId xmlns:a16="http://schemas.microsoft.com/office/drawing/2014/main" id="{3B60AD05-3A56-0040-8951-2D5F4FBFD99A}"/>
                </a:ext>
              </a:extLst>
            </p:cNvPr>
            <p:cNvSpPr/>
            <p:nvPr/>
          </p:nvSpPr>
          <p:spPr>
            <a:xfrm>
              <a:off x="795375" y="3087425"/>
              <a:ext cx="21625" cy="74625"/>
            </a:xfrm>
            <a:custGeom>
              <a:avLst/>
              <a:gdLst/>
              <a:ahLst/>
              <a:cxnLst/>
              <a:rect l="l" t="t" r="r" b="b"/>
              <a:pathLst>
                <a:path w="865" h="2985" extrusionOk="0">
                  <a:moveTo>
                    <a:pt x="865" y="0"/>
                  </a:moveTo>
                  <a:lnTo>
                    <a:pt x="0" y="219"/>
                  </a:lnTo>
                  <a:lnTo>
                    <a:pt x="185" y="2984"/>
                  </a:lnTo>
                  <a:lnTo>
                    <a:pt x="507" y="2984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066;p61">
              <a:extLst>
                <a:ext uri="{FF2B5EF4-FFF2-40B4-BE49-F238E27FC236}">
                  <a16:creationId xmlns:a16="http://schemas.microsoft.com/office/drawing/2014/main" id="{914DC48C-AFE9-B04F-A0FD-C85C935D5ECF}"/>
                </a:ext>
              </a:extLst>
            </p:cNvPr>
            <p:cNvSpPr/>
            <p:nvPr/>
          </p:nvSpPr>
          <p:spPr>
            <a:xfrm>
              <a:off x="834550" y="2603250"/>
              <a:ext cx="139700" cy="64825"/>
            </a:xfrm>
            <a:custGeom>
              <a:avLst/>
              <a:gdLst/>
              <a:ahLst/>
              <a:cxnLst/>
              <a:rect l="l" t="t" r="r" b="b"/>
              <a:pathLst>
                <a:path w="5588" h="2593" extrusionOk="0">
                  <a:moveTo>
                    <a:pt x="0" y="1"/>
                  </a:moveTo>
                  <a:lnTo>
                    <a:pt x="622" y="1452"/>
                  </a:lnTo>
                  <a:lnTo>
                    <a:pt x="5173" y="2593"/>
                  </a:lnTo>
                  <a:cubicBezTo>
                    <a:pt x="5461" y="2017"/>
                    <a:pt x="5588" y="1349"/>
                    <a:pt x="5277" y="77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067;p61">
              <a:extLst>
                <a:ext uri="{FF2B5EF4-FFF2-40B4-BE49-F238E27FC236}">
                  <a16:creationId xmlns:a16="http://schemas.microsoft.com/office/drawing/2014/main" id="{BA4AB21C-7E5B-274C-80D7-EFE352E12845}"/>
                </a:ext>
              </a:extLst>
            </p:cNvPr>
            <p:cNvSpPr/>
            <p:nvPr/>
          </p:nvSpPr>
          <p:spPr>
            <a:xfrm>
              <a:off x="875725" y="2226750"/>
              <a:ext cx="266725" cy="383550"/>
            </a:xfrm>
            <a:custGeom>
              <a:avLst/>
              <a:gdLst/>
              <a:ahLst/>
              <a:cxnLst/>
              <a:rect l="l" t="t" r="r" b="b"/>
              <a:pathLst>
                <a:path w="10669" h="15342" extrusionOk="0">
                  <a:moveTo>
                    <a:pt x="3981" y="0"/>
                  </a:moveTo>
                  <a:cubicBezTo>
                    <a:pt x="3456" y="0"/>
                    <a:pt x="2930" y="101"/>
                    <a:pt x="2443" y="291"/>
                  </a:cubicBezTo>
                  <a:cubicBezTo>
                    <a:pt x="1568" y="671"/>
                    <a:pt x="646" y="1086"/>
                    <a:pt x="243" y="2054"/>
                  </a:cubicBezTo>
                  <a:cubicBezTo>
                    <a:pt x="1" y="2676"/>
                    <a:pt x="12" y="3390"/>
                    <a:pt x="289" y="4012"/>
                  </a:cubicBezTo>
                  <a:cubicBezTo>
                    <a:pt x="692" y="4923"/>
                    <a:pt x="1648" y="5614"/>
                    <a:pt x="1648" y="6605"/>
                  </a:cubicBezTo>
                  <a:cubicBezTo>
                    <a:pt x="1648" y="7192"/>
                    <a:pt x="1303" y="7745"/>
                    <a:pt x="1326" y="8321"/>
                  </a:cubicBezTo>
                  <a:cubicBezTo>
                    <a:pt x="1337" y="9035"/>
                    <a:pt x="1902" y="9623"/>
                    <a:pt x="2443" y="10084"/>
                  </a:cubicBezTo>
                  <a:cubicBezTo>
                    <a:pt x="2996" y="10568"/>
                    <a:pt x="3607" y="11040"/>
                    <a:pt x="3803" y="11731"/>
                  </a:cubicBezTo>
                  <a:cubicBezTo>
                    <a:pt x="4068" y="12665"/>
                    <a:pt x="3526" y="13794"/>
                    <a:pt x="4091" y="14577"/>
                  </a:cubicBezTo>
                  <a:cubicBezTo>
                    <a:pt x="4471" y="15130"/>
                    <a:pt x="5220" y="15257"/>
                    <a:pt x="5899" y="15303"/>
                  </a:cubicBezTo>
                  <a:cubicBezTo>
                    <a:pt x="6201" y="15326"/>
                    <a:pt x="6504" y="15342"/>
                    <a:pt x="6806" y="15342"/>
                  </a:cubicBezTo>
                  <a:cubicBezTo>
                    <a:pt x="7255" y="15342"/>
                    <a:pt x="7701" y="15307"/>
                    <a:pt x="8134" y="15211"/>
                  </a:cubicBezTo>
                  <a:cubicBezTo>
                    <a:pt x="8872" y="15049"/>
                    <a:pt x="9575" y="14681"/>
                    <a:pt x="10035" y="14105"/>
                  </a:cubicBezTo>
                  <a:cubicBezTo>
                    <a:pt x="10496" y="13517"/>
                    <a:pt x="10669" y="12676"/>
                    <a:pt x="10369" y="11985"/>
                  </a:cubicBezTo>
                  <a:cubicBezTo>
                    <a:pt x="10093" y="11386"/>
                    <a:pt x="9482" y="10925"/>
                    <a:pt x="9413" y="10257"/>
                  </a:cubicBezTo>
                  <a:cubicBezTo>
                    <a:pt x="9310" y="9289"/>
                    <a:pt x="10393" y="8506"/>
                    <a:pt x="10277" y="7549"/>
                  </a:cubicBezTo>
                  <a:cubicBezTo>
                    <a:pt x="10208" y="7019"/>
                    <a:pt x="9793" y="6616"/>
                    <a:pt x="9356" y="6294"/>
                  </a:cubicBezTo>
                  <a:cubicBezTo>
                    <a:pt x="8929" y="5982"/>
                    <a:pt x="8445" y="5694"/>
                    <a:pt x="8181" y="5234"/>
                  </a:cubicBezTo>
                  <a:cubicBezTo>
                    <a:pt x="7835" y="4658"/>
                    <a:pt x="7904" y="3932"/>
                    <a:pt x="7789" y="3275"/>
                  </a:cubicBezTo>
                  <a:cubicBezTo>
                    <a:pt x="7581" y="1962"/>
                    <a:pt x="6648" y="787"/>
                    <a:pt x="5427" y="280"/>
                  </a:cubicBezTo>
                  <a:cubicBezTo>
                    <a:pt x="4969" y="90"/>
                    <a:pt x="4476" y="0"/>
                    <a:pt x="3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068;p61">
              <a:extLst>
                <a:ext uri="{FF2B5EF4-FFF2-40B4-BE49-F238E27FC236}">
                  <a16:creationId xmlns:a16="http://schemas.microsoft.com/office/drawing/2014/main" id="{155541B9-2C77-AF46-9742-48AC7864CD83}"/>
                </a:ext>
              </a:extLst>
            </p:cNvPr>
            <p:cNvSpPr/>
            <p:nvPr/>
          </p:nvSpPr>
          <p:spPr>
            <a:xfrm>
              <a:off x="780675" y="2753600"/>
              <a:ext cx="239100" cy="216050"/>
            </a:xfrm>
            <a:custGeom>
              <a:avLst/>
              <a:gdLst/>
              <a:ahLst/>
              <a:cxnLst/>
              <a:rect l="l" t="t" r="r" b="b"/>
              <a:pathLst>
                <a:path w="9564" h="8642" extrusionOk="0">
                  <a:moveTo>
                    <a:pt x="9563" y="1"/>
                  </a:moveTo>
                  <a:lnTo>
                    <a:pt x="2040" y="127"/>
                  </a:lnTo>
                  <a:cubicBezTo>
                    <a:pt x="1211" y="150"/>
                    <a:pt x="496" y="784"/>
                    <a:pt x="427" y="1614"/>
                  </a:cubicBezTo>
                  <a:lnTo>
                    <a:pt x="1" y="8641"/>
                  </a:lnTo>
                  <a:lnTo>
                    <a:pt x="2190" y="8641"/>
                  </a:lnTo>
                  <a:cubicBezTo>
                    <a:pt x="2777" y="6913"/>
                    <a:pt x="3008" y="5750"/>
                    <a:pt x="2858" y="4091"/>
                  </a:cubicBezTo>
                  <a:lnTo>
                    <a:pt x="8077" y="4091"/>
                  </a:lnTo>
                  <a:cubicBezTo>
                    <a:pt x="8895" y="4091"/>
                    <a:pt x="9563" y="3422"/>
                    <a:pt x="9563" y="2604"/>
                  </a:cubicBezTo>
                  <a:lnTo>
                    <a:pt x="9563" y="1"/>
                  </a:ln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069;p61">
              <a:extLst>
                <a:ext uri="{FF2B5EF4-FFF2-40B4-BE49-F238E27FC236}">
                  <a16:creationId xmlns:a16="http://schemas.microsoft.com/office/drawing/2014/main" id="{341B68D0-8870-634B-8204-4255F017C20D}"/>
                </a:ext>
              </a:extLst>
            </p:cNvPr>
            <p:cNvSpPr/>
            <p:nvPr/>
          </p:nvSpPr>
          <p:spPr>
            <a:xfrm>
              <a:off x="775500" y="2969900"/>
              <a:ext cx="59925" cy="81550"/>
            </a:xfrm>
            <a:custGeom>
              <a:avLst/>
              <a:gdLst/>
              <a:ahLst/>
              <a:cxnLst/>
              <a:rect l="l" t="t" r="r" b="b"/>
              <a:pathLst>
                <a:path w="2397" h="3262" extrusionOk="0">
                  <a:moveTo>
                    <a:pt x="208" y="1"/>
                  </a:moveTo>
                  <a:lnTo>
                    <a:pt x="1" y="3261"/>
                  </a:lnTo>
                  <a:lnTo>
                    <a:pt x="1360" y="3261"/>
                  </a:lnTo>
                  <a:lnTo>
                    <a:pt x="1913" y="1349"/>
                  </a:lnTo>
                  <a:cubicBezTo>
                    <a:pt x="2086" y="853"/>
                    <a:pt x="2247" y="404"/>
                    <a:pt x="2397" y="1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070;p61">
              <a:extLst>
                <a:ext uri="{FF2B5EF4-FFF2-40B4-BE49-F238E27FC236}">
                  <a16:creationId xmlns:a16="http://schemas.microsoft.com/office/drawing/2014/main" id="{5CCE97D8-EAA1-3A43-BDD1-269BFAD31AE3}"/>
                </a:ext>
              </a:extLst>
            </p:cNvPr>
            <p:cNvSpPr/>
            <p:nvPr/>
          </p:nvSpPr>
          <p:spPr>
            <a:xfrm>
              <a:off x="820425" y="2969625"/>
              <a:ext cx="76350" cy="81825"/>
            </a:xfrm>
            <a:custGeom>
              <a:avLst/>
              <a:gdLst/>
              <a:ahLst/>
              <a:cxnLst/>
              <a:rect l="l" t="t" r="r" b="b"/>
              <a:pathLst>
                <a:path w="3054" h="3273" extrusionOk="0">
                  <a:moveTo>
                    <a:pt x="623" y="0"/>
                  </a:moveTo>
                  <a:lnTo>
                    <a:pt x="1" y="3272"/>
                  </a:lnTo>
                  <a:lnTo>
                    <a:pt x="1360" y="3272"/>
                  </a:lnTo>
                  <a:lnTo>
                    <a:pt x="2800" y="461"/>
                  </a:lnTo>
                  <a:cubicBezTo>
                    <a:pt x="2881" y="300"/>
                    <a:pt x="2973" y="162"/>
                    <a:pt x="3054" y="0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071;p61">
              <a:extLst>
                <a:ext uri="{FF2B5EF4-FFF2-40B4-BE49-F238E27FC236}">
                  <a16:creationId xmlns:a16="http://schemas.microsoft.com/office/drawing/2014/main" id="{4848C989-BCDA-884B-9D90-5786FA3E7DD1}"/>
                </a:ext>
              </a:extLst>
            </p:cNvPr>
            <p:cNvSpPr/>
            <p:nvPr/>
          </p:nvSpPr>
          <p:spPr>
            <a:xfrm>
              <a:off x="836275" y="2753600"/>
              <a:ext cx="290350" cy="216050"/>
            </a:xfrm>
            <a:custGeom>
              <a:avLst/>
              <a:gdLst/>
              <a:ahLst/>
              <a:cxnLst/>
              <a:rect l="l" t="t" r="r" b="b"/>
              <a:pathLst>
                <a:path w="11614" h="8642" extrusionOk="0">
                  <a:moveTo>
                    <a:pt x="11613" y="1"/>
                  </a:moveTo>
                  <a:lnTo>
                    <a:pt x="2938" y="127"/>
                  </a:lnTo>
                  <a:cubicBezTo>
                    <a:pt x="2109" y="150"/>
                    <a:pt x="1406" y="784"/>
                    <a:pt x="1325" y="1614"/>
                  </a:cubicBezTo>
                  <a:lnTo>
                    <a:pt x="0" y="8641"/>
                  </a:lnTo>
                  <a:lnTo>
                    <a:pt x="2443" y="8641"/>
                  </a:lnTo>
                  <a:cubicBezTo>
                    <a:pt x="3134" y="7374"/>
                    <a:pt x="3560" y="5980"/>
                    <a:pt x="3733" y="4528"/>
                  </a:cubicBezTo>
                  <a:lnTo>
                    <a:pt x="3779" y="4091"/>
                  </a:lnTo>
                  <a:lnTo>
                    <a:pt x="9321" y="4091"/>
                  </a:lnTo>
                  <a:cubicBezTo>
                    <a:pt x="10588" y="4091"/>
                    <a:pt x="11613" y="3065"/>
                    <a:pt x="11613" y="1798"/>
                  </a:cubicBezTo>
                  <a:lnTo>
                    <a:pt x="11613" y="1"/>
                  </a:lnTo>
                  <a:close/>
                </a:path>
              </a:pathLst>
            </a:custGeom>
            <a:solidFill>
              <a:srgbClr val="E59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072;p61">
              <a:extLst>
                <a:ext uri="{FF2B5EF4-FFF2-40B4-BE49-F238E27FC236}">
                  <a16:creationId xmlns:a16="http://schemas.microsoft.com/office/drawing/2014/main" id="{4FAC82AA-4781-5D4C-A6BE-DD8D3AD90AFC}"/>
                </a:ext>
              </a:extLst>
            </p:cNvPr>
            <p:cNvSpPr/>
            <p:nvPr/>
          </p:nvSpPr>
          <p:spPr>
            <a:xfrm>
              <a:off x="891000" y="2407400"/>
              <a:ext cx="248300" cy="404925"/>
            </a:xfrm>
            <a:custGeom>
              <a:avLst/>
              <a:gdLst/>
              <a:ahLst/>
              <a:cxnLst/>
              <a:rect l="l" t="t" r="r" b="b"/>
              <a:pathLst>
                <a:path w="9932" h="16197" extrusionOk="0">
                  <a:moveTo>
                    <a:pt x="4390" y="1"/>
                  </a:moveTo>
                  <a:cubicBezTo>
                    <a:pt x="3837" y="1"/>
                    <a:pt x="3284" y="58"/>
                    <a:pt x="2719" y="127"/>
                  </a:cubicBezTo>
                  <a:cubicBezTo>
                    <a:pt x="1947" y="243"/>
                    <a:pt x="1268" y="715"/>
                    <a:pt x="910" y="1406"/>
                  </a:cubicBezTo>
                  <a:lnTo>
                    <a:pt x="784" y="1671"/>
                  </a:lnTo>
                  <a:cubicBezTo>
                    <a:pt x="104" y="3065"/>
                    <a:pt x="0" y="4678"/>
                    <a:pt x="450" y="6164"/>
                  </a:cubicBezTo>
                  <a:cubicBezTo>
                    <a:pt x="669" y="6879"/>
                    <a:pt x="991" y="7604"/>
                    <a:pt x="1187" y="8353"/>
                  </a:cubicBezTo>
                  <a:cubicBezTo>
                    <a:pt x="1417" y="9275"/>
                    <a:pt x="1245" y="10151"/>
                    <a:pt x="1037" y="11061"/>
                  </a:cubicBezTo>
                  <a:cubicBezTo>
                    <a:pt x="980" y="11314"/>
                    <a:pt x="565" y="13964"/>
                    <a:pt x="473" y="13964"/>
                  </a:cubicBezTo>
                  <a:cubicBezTo>
                    <a:pt x="473" y="13964"/>
                    <a:pt x="3065" y="13975"/>
                    <a:pt x="5392" y="14021"/>
                  </a:cubicBezTo>
                  <a:cubicBezTo>
                    <a:pt x="6394" y="14033"/>
                    <a:pt x="7351" y="14425"/>
                    <a:pt x="8088" y="15116"/>
                  </a:cubicBezTo>
                  <a:lnTo>
                    <a:pt x="9102" y="16095"/>
                  </a:lnTo>
                  <a:cubicBezTo>
                    <a:pt x="9172" y="16165"/>
                    <a:pt x="9259" y="16197"/>
                    <a:pt x="9344" y="16197"/>
                  </a:cubicBezTo>
                  <a:cubicBezTo>
                    <a:pt x="9525" y="16197"/>
                    <a:pt x="9701" y="16057"/>
                    <a:pt x="9701" y="15853"/>
                  </a:cubicBezTo>
                  <a:cubicBezTo>
                    <a:pt x="9931" y="13860"/>
                    <a:pt x="9701" y="13031"/>
                    <a:pt x="7431" y="10220"/>
                  </a:cubicBezTo>
                  <a:cubicBezTo>
                    <a:pt x="6152" y="8618"/>
                    <a:pt x="7777" y="6118"/>
                    <a:pt x="8007" y="4183"/>
                  </a:cubicBezTo>
                  <a:cubicBezTo>
                    <a:pt x="8065" y="3687"/>
                    <a:pt x="8146" y="3054"/>
                    <a:pt x="8123" y="2432"/>
                  </a:cubicBezTo>
                  <a:cubicBezTo>
                    <a:pt x="8099" y="1176"/>
                    <a:pt x="7132" y="150"/>
                    <a:pt x="5864" y="58"/>
                  </a:cubicBezTo>
                  <a:cubicBezTo>
                    <a:pt x="5369" y="12"/>
                    <a:pt x="4885" y="1"/>
                    <a:pt x="4390" y="1"/>
                  </a:cubicBezTo>
                  <a:close/>
                </a:path>
              </a:pathLst>
            </a:custGeom>
            <a:solidFill>
              <a:srgbClr val="BC4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073;p61">
              <a:extLst>
                <a:ext uri="{FF2B5EF4-FFF2-40B4-BE49-F238E27FC236}">
                  <a16:creationId xmlns:a16="http://schemas.microsoft.com/office/drawing/2014/main" id="{FEAA32EC-FEF0-C649-81A4-5646BA19B402}"/>
                </a:ext>
              </a:extLst>
            </p:cNvPr>
            <p:cNvSpPr/>
            <p:nvPr/>
          </p:nvSpPr>
          <p:spPr>
            <a:xfrm>
              <a:off x="933900" y="2283550"/>
              <a:ext cx="71475" cy="99400"/>
            </a:xfrm>
            <a:custGeom>
              <a:avLst/>
              <a:gdLst/>
              <a:ahLst/>
              <a:cxnLst/>
              <a:rect l="l" t="t" r="r" b="b"/>
              <a:pathLst>
                <a:path w="2859" h="3976" extrusionOk="0">
                  <a:moveTo>
                    <a:pt x="1" y="1"/>
                  </a:moveTo>
                  <a:lnTo>
                    <a:pt x="1" y="2662"/>
                  </a:lnTo>
                  <a:cubicBezTo>
                    <a:pt x="1" y="3376"/>
                    <a:pt x="589" y="3975"/>
                    <a:pt x="1314" y="3975"/>
                  </a:cubicBezTo>
                  <a:lnTo>
                    <a:pt x="2858" y="3975"/>
                  </a:lnTo>
                  <a:lnTo>
                    <a:pt x="2858" y="1337"/>
                  </a:lnTo>
                  <a:cubicBezTo>
                    <a:pt x="2858" y="600"/>
                    <a:pt x="2248" y="1"/>
                    <a:pt x="1510" y="1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074;p61">
              <a:extLst>
                <a:ext uri="{FF2B5EF4-FFF2-40B4-BE49-F238E27FC236}">
                  <a16:creationId xmlns:a16="http://schemas.microsoft.com/office/drawing/2014/main" id="{E9BF4B67-141C-BD4F-B13E-4E2FEA493160}"/>
                </a:ext>
              </a:extLst>
            </p:cNvPr>
            <p:cNvSpPr/>
            <p:nvPr/>
          </p:nvSpPr>
          <p:spPr>
            <a:xfrm>
              <a:off x="965300" y="2302825"/>
              <a:ext cx="19850" cy="7675"/>
            </a:xfrm>
            <a:custGeom>
              <a:avLst/>
              <a:gdLst/>
              <a:ahLst/>
              <a:cxnLst/>
              <a:rect l="l" t="t" r="r" b="b"/>
              <a:pathLst>
                <a:path w="794" h="307" extrusionOk="0">
                  <a:moveTo>
                    <a:pt x="380" y="0"/>
                  </a:moveTo>
                  <a:cubicBezTo>
                    <a:pt x="252" y="0"/>
                    <a:pt x="119" y="57"/>
                    <a:pt x="24" y="151"/>
                  </a:cubicBezTo>
                  <a:cubicBezTo>
                    <a:pt x="1" y="163"/>
                    <a:pt x="1" y="209"/>
                    <a:pt x="24" y="232"/>
                  </a:cubicBezTo>
                  <a:cubicBezTo>
                    <a:pt x="30" y="249"/>
                    <a:pt x="44" y="258"/>
                    <a:pt x="61" y="258"/>
                  </a:cubicBezTo>
                  <a:cubicBezTo>
                    <a:pt x="78" y="258"/>
                    <a:pt x="99" y="249"/>
                    <a:pt x="116" y="232"/>
                  </a:cubicBezTo>
                  <a:cubicBezTo>
                    <a:pt x="182" y="161"/>
                    <a:pt x="268" y="128"/>
                    <a:pt x="354" y="128"/>
                  </a:cubicBezTo>
                  <a:cubicBezTo>
                    <a:pt x="464" y="128"/>
                    <a:pt x="575" y="181"/>
                    <a:pt x="646" y="278"/>
                  </a:cubicBezTo>
                  <a:cubicBezTo>
                    <a:pt x="663" y="298"/>
                    <a:pt x="684" y="307"/>
                    <a:pt x="703" y="307"/>
                  </a:cubicBezTo>
                  <a:cubicBezTo>
                    <a:pt x="751" y="307"/>
                    <a:pt x="794" y="258"/>
                    <a:pt x="761" y="209"/>
                  </a:cubicBezTo>
                  <a:cubicBezTo>
                    <a:pt x="680" y="94"/>
                    <a:pt x="565" y="13"/>
                    <a:pt x="415" y="2"/>
                  </a:cubicBezTo>
                  <a:cubicBezTo>
                    <a:pt x="404" y="1"/>
                    <a:pt x="392" y="0"/>
                    <a:pt x="38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075;p61">
              <a:extLst>
                <a:ext uri="{FF2B5EF4-FFF2-40B4-BE49-F238E27FC236}">
                  <a16:creationId xmlns:a16="http://schemas.microsoft.com/office/drawing/2014/main" id="{AA2057D5-DA3E-CE42-9B30-5ADED040684D}"/>
                </a:ext>
              </a:extLst>
            </p:cNvPr>
            <p:cNvSpPr/>
            <p:nvPr/>
          </p:nvSpPr>
          <p:spPr>
            <a:xfrm>
              <a:off x="934200" y="2302150"/>
              <a:ext cx="19925" cy="7625"/>
            </a:xfrm>
            <a:custGeom>
              <a:avLst/>
              <a:gdLst/>
              <a:ahLst/>
              <a:cxnLst/>
              <a:rect l="l" t="t" r="r" b="b"/>
              <a:pathLst>
                <a:path w="797" h="305" extrusionOk="0">
                  <a:moveTo>
                    <a:pt x="361" y="1"/>
                  </a:moveTo>
                  <a:cubicBezTo>
                    <a:pt x="237" y="1"/>
                    <a:pt x="123" y="55"/>
                    <a:pt x="35" y="144"/>
                  </a:cubicBezTo>
                  <a:cubicBezTo>
                    <a:pt x="0" y="155"/>
                    <a:pt x="0" y="201"/>
                    <a:pt x="35" y="236"/>
                  </a:cubicBezTo>
                  <a:cubicBezTo>
                    <a:pt x="41" y="248"/>
                    <a:pt x="55" y="253"/>
                    <a:pt x="71" y="253"/>
                  </a:cubicBezTo>
                  <a:cubicBezTo>
                    <a:pt x="87" y="253"/>
                    <a:pt x="104" y="248"/>
                    <a:pt x="116" y="236"/>
                  </a:cubicBezTo>
                  <a:cubicBezTo>
                    <a:pt x="189" y="162"/>
                    <a:pt x="280" y="127"/>
                    <a:pt x="370" y="127"/>
                  </a:cubicBezTo>
                  <a:cubicBezTo>
                    <a:pt x="476" y="127"/>
                    <a:pt x="582" y="177"/>
                    <a:pt x="657" y="271"/>
                  </a:cubicBezTo>
                  <a:cubicBezTo>
                    <a:pt x="674" y="295"/>
                    <a:pt x="694" y="304"/>
                    <a:pt x="713" y="304"/>
                  </a:cubicBezTo>
                  <a:cubicBezTo>
                    <a:pt x="758" y="304"/>
                    <a:pt x="797" y="250"/>
                    <a:pt x="772" y="201"/>
                  </a:cubicBezTo>
                  <a:cubicBezTo>
                    <a:pt x="680" y="86"/>
                    <a:pt x="565" y="17"/>
                    <a:pt x="427" y="6"/>
                  </a:cubicBezTo>
                  <a:cubicBezTo>
                    <a:pt x="405" y="2"/>
                    <a:pt x="383" y="1"/>
                    <a:pt x="36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076;p61">
              <a:extLst>
                <a:ext uri="{FF2B5EF4-FFF2-40B4-BE49-F238E27FC236}">
                  <a16:creationId xmlns:a16="http://schemas.microsoft.com/office/drawing/2014/main" id="{BC1E56E9-8982-F441-BB53-67B6E4DEFE28}"/>
                </a:ext>
              </a:extLst>
            </p:cNvPr>
            <p:cNvSpPr/>
            <p:nvPr/>
          </p:nvSpPr>
          <p:spPr>
            <a:xfrm>
              <a:off x="971075" y="2314075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61" y="1"/>
                  </a:moveTo>
                  <a:cubicBezTo>
                    <a:pt x="69" y="1"/>
                    <a:pt x="0" y="70"/>
                    <a:pt x="0" y="162"/>
                  </a:cubicBezTo>
                  <a:cubicBezTo>
                    <a:pt x="0" y="243"/>
                    <a:pt x="69" y="312"/>
                    <a:pt x="161" y="312"/>
                  </a:cubicBezTo>
                  <a:cubicBezTo>
                    <a:pt x="242" y="312"/>
                    <a:pt x="311" y="243"/>
                    <a:pt x="311" y="162"/>
                  </a:cubicBezTo>
                  <a:cubicBezTo>
                    <a:pt x="311" y="70"/>
                    <a:pt x="242" y="1"/>
                    <a:pt x="16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077;p61">
              <a:extLst>
                <a:ext uri="{FF2B5EF4-FFF2-40B4-BE49-F238E27FC236}">
                  <a16:creationId xmlns:a16="http://schemas.microsoft.com/office/drawing/2014/main" id="{24D1C37D-77F9-CA40-9E92-9D909A548154}"/>
                </a:ext>
              </a:extLst>
            </p:cNvPr>
            <p:cNvSpPr/>
            <p:nvPr/>
          </p:nvSpPr>
          <p:spPr>
            <a:xfrm>
              <a:off x="938525" y="2314075"/>
              <a:ext cx="8075" cy="7825"/>
            </a:xfrm>
            <a:custGeom>
              <a:avLst/>
              <a:gdLst/>
              <a:ahLst/>
              <a:cxnLst/>
              <a:rect l="l" t="t" r="r" b="b"/>
              <a:pathLst>
                <a:path w="323" h="313" extrusionOk="0">
                  <a:moveTo>
                    <a:pt x="162" y="1"/>
                  </a:moveTo>
                  <a:cubicBezTo>
                    <a:pt x="81" y="1"/>
                    <a:pt x="0" y="70"/>
                    <a:pt x="0" y="162"/>
                  </a:cubicBezTo>
                  <a:cubicBezTo>
                    <a:pt x="0" y="243"/>
                    <a:pt x="81" y="312"/>
                    <a:pt x="162" y="312"/>
                  </a:cubicBezTo>
                  <a:cubicBezTo>
                    <a:pt x="254" y="312"/>
                    <a:pt x="323" y="243"/>
                    <a:pt x="323" y="162"/>
                  </a:cubicBezTo>
                  <a:cubicBezTo>
                    <a:pt x="323" y="70"/>
                    <a:pt x="254" y="1"/>
                    <a:pt x="16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078;p61">
              <a:extLst>
                <a:ext uri="{FF2B5EF4-FFF2-40B4-BE49-F238E27FC236}">
                  <a16:creationId xmlns:a16="http://schemas.microsoft.com/office/drawing/2014/main" id="{40DD8FFA-0883-2A4E-B87C-33C52912DA9E}"/>
                </a:ext>
              </a:extLst>
            </p:cNvPr>
            <p:cNvSpPr/>
            <p:nvPr/>
          </p:nvSpPr>
          <p:spPr>
            <a:xfrm>
              <a:off x="951050" y="2360025"/>
              <a:ext cx="18400" cy="5100"/>
            </a:xfrm>
            <a:custGeom>
              <a:avLst/>
              <a:gdLst/>
              <a:ahLst/>
              <a:cxnLst/>
              <a:rect l="l" t="t" r="r" b="b"/>
              <a:pathLst>
                <a:path w="736" h="204" extrusionOk="0">
                  <a:moveTo>
                    <a:pt x="650" y="1"/>
                  </a:moveTo>
                  <a:cubicBezTo>
                    <a:pt x="643" y="1"/>
                    <a:pt x="636" y="2"/>
                    <a:pt x="628" y="6"/>
                  </a:cubicBezTo>
                  <a:cubicBezTo>
                    <a:pt x="511" y="45"/>
                    <a:pt x="393" y="69"/>
                    <a:pt x="276" y="69"/>
                  </a:cubicBezTo>
                  <a:cubicBezTo>
                    <a:pt x="221" y="69"/>
                    <a:pt x="165" y="63"/>
                    <a:pt x="110" y="52"/>
                  </a:cubicBezTo>
                  <a:cubicBezTo>
                    <a:pt x="103" y="51"/>
                    <a:pt x="96" y="50"/>
                    <a:pt x="90" y="50"/>
                  </a:cubicBezTo>
                  <a:cubicBezTo>
                    <a:pt x="15" y="50"/>
                    <a:pt x="1" y="168"/>
                    <a:pt x="75" y="179"/>
                  </a:cubicBezTo>
                  <a:cubicBezTo>
                    <a:pt x="149" y="195"/>
                    <a:pt x="221" y="203"/>
                    <a:pt x="292" y="203"/>
                  </a:cubicBezTo>
                  <a:cubicBezTo>
                    <a:pt x="421" y="203"/>
                    <a:pt x="548" y="178"/>
                    <a:pt x="674" y="133"/>
                  </a:cubicBezTo>
                  <a:cubicBezTo>
                    <a:pt x="736" y="113"/>
                    <a:pt x="706" y="1"/>
                    <a:pt x="6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079;p61">
              <a:extLst>
                <a:ext uri="{FF2B5EF4-FFF2-40B4-BE49-F238E27FC236}">
                  <a16:creationId xmlns:a16="http://schemas.microsoft.com/office/drawing/2014/main" id="{C6AF780E-F491-B641-9C78-27FFF5C4DA7B}"/>
                </a:ext>
              </a:extLst>
            </p:cNvPr>
            <p:cNvSpPr/>
            <p:nvPr/>
          </p:nvSpPr>
          <p:spPr>
            <a:xfrm>
              <a:off x="941400" y="2332950"/>
              <a:ext cx="12700" cy="19825"/>
            </a:xfrm>
            <a:custGeom>
              <a:avLst/>
              <a:gdLst/>
              <a:ahLst/>
              <a:cxnLst/>
              <a:rect l="l" t="t" r="r" b="b"/>
              <a:pathLst>
                <a:path w="508" h="793" extrusionOk="0">
                  <a:moveTo>
                    <a:pt x="315" y="1"/>
                  </a:moveTo>
                  <a:cubicBezTo>
                    <a:pt x="302" y="1"/>
                    <a:pt x="289" y="6"/>
                    <a:pt x="277" y="18"/>
                  </a:cubicBezTo>
                  <a:cubicBezTo>
                    <a:pt x="150" y="133"/>
                    <a:pt x="0" y="306"/>
                    <a:pt x="58" y="502"/>
                  </a:cubicBezTo>
                  <a:cubicBezTo>
                    <a:pt x="116" y="652"/>
                    <a:pt x="277" y="732"/>
                    <a:pt x="404" y="790"/>
                  </a:cubicBezTo>
                  <a:cubicBezTo>
                    <a:pt x="408" y="791"/>
                    <a:pt x="413" y="792"/>
                    <a:pt x="418" y="792"/>
                  </a:cubicBezTo>
                  <a:cubicBezTo>
                    <a:pt x="450" y="792"/>
                    <a:pt x="486" y="764"/>
                    <a:pt x="496" y="744"/>
                  </a:cubicBezTo>
                  <a:cubicBezTo>
                    <a:pt x="507" y="709"/>
                    <a:pt x="496" y="675"/>
                    <a:pt x="461" y="675"/>
                  </a:cubicBezTo>
                  <a:cubicBezTo>
                    <a:pt x="369" y="628"/>
                    <a:pt x="231" y="582"/>
                    <a:pt x="196" y="467"/>
                  </a:cubicBezTo>
                  <a:cubicBezTo>
                    <a:pt x="150" y="329"/>
                    <a:pt x="277" y="214"/>
                    <a:pt x="369" y="122"/>
                  </a:cubicBezTo>
                  <a:cubicBezTo>
                    <a:pt x="415" y="76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C8A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080;p61">
              <a:extLst>
                <a:ext uri="{FF2B5EF4-FFF2-40B4-BE49-F238E27FC236}">
                  <a16:creationId xmlns:a16="http://schemas.microsoft.com/office/drawing/2014/main" id="{7E5D285C-AFEB-6245-96A4-124D12BDCDD1}"/>
                </a:ext>
              </a:extLst>
            </p:cNvPr>
            <p:cNvSpPr/>
            <p:nvPr/>
          </p:nvSpPr>
          <p:spPr>
            <a:xfrm>
              <a:off x="971350" y="2325325"/>
              <a:ext cx="39200" cy="95675"/>
            </a:xfrm>
            <a:custGeom>
              <a:avLst/>
              <a:gdLst/>
              <a:ahLst/>
              <a:cxnLst/>
              <a:rect l="l" t="t" r="r" b="b"/>
              <a:pathLst>
                <a:path w="1568" h="3827" extrusionOk="0">
                  <a:moveTo>
                    <a:pt x="1" y="0"/>
                  </a:moveTo>
                  <a:lnTo>
                    <a:pt x="1" y="3422"/>
                  </a:lnTo>
                  <a:cubicBezTo>
                    <a:pt x="185" y="3725"/>
                    <a:pt x="421" y="3826"/>
                    <a:pt x="653" y="3826"/>
                  </a:cubicBezTo>
                  <a:cubicBezTo>
                    <a:pt x="1117" y="3826"/>
                    <a:pt x="1567" y="3422"/>
                    <a:pt x="1567" y="3422"/>
                  </a:cubicBezTo>
                  <a:lnTo>
                    <a:pt x="1372" y="0"/>
                  </a:ln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81;p61">
              <a:extLst>
                <a:ext uri="{FF2B5EF4-FFF2-40B4-BE49-F238E27FC236}">
                  <a16:creationId xmlns:a16="http://schemas.microsoft.com/office/drawing/2014/main" id="{E2275029-EAA8-9D44-B90D-B74D8B0091C1}"/>
                </a:ext>
              </a:extLst>
            </p:cNvPr>
            <p:cNvSpPr/>
            <p:nvPr/>
          </p:nvSpPr>
          <p:spPr>
            <a:xfrm>
              <a:off x="1000150" y="2321550"/>
              <a:ext cx="16150" cy="19650"/>
            </a:xfrm>
            <a:custGeom>
              <a:avLst/>
              <a:gdLst/>
              <a:ahLst/>
              <a:cxnLst/>
              <a:rect l="l" t="t" r="r" b="b"/>
              <a:pathLst>
                <a:path w="646" h="786" extrusionOk="0">
                  <a:moveTo>
                    <a:pt x="283" y="0"/>
                  </a:moveTo>
                  <a:cubicBezTo>
                    <a:pt x="173" y="0"/>
                    <a:pt x="70" y="41"/>
                    <a:pt x="1" y="128"/>
                  </a:cubicBezTo>
                  <a:lnTo>
                    <a:pt x="35" y="750"/>
                  </a:lnTo>
                  <a:cubicBezTo>
                    <a:pt x="91" y="774"/>
                    <a:pt x="151" y="786"/>
                    <a:pt x="209" y="786"/>
                  </a:cubicBezTo>
                  <a:cubicBezTo>
                    <a:pt x="296" y="786"/>
                    <a:pt x="381" y="759"/>
                    <a:pt x="450" y="704"/>
                  </a:cubicBezTo>
                  <a:cubicBezTo>
                    <a:pt x="577" y="624"/>
                    <a:pt x="646" y="474"/>
                    <a:pt x="634" y="336"/>
                  </a:cubicBezTo>
                  <a:cubicBezTo>
                    <a:pt x="623" y="209"/>
                    <a:pt x="531" y="59"/>
                    <a:pt x="392" y="13"/>
                  </a:cubicBezTo>
                  <a:cubicBezTo>
                    <a:pt x="356" y="5"/>
                    <a:pt x="319" y="0"/>
                    <a:pt x="283" y="0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82;p61">
              <a:extLst>
                <a:ext uri="{FF2B5EF4-FFF2-40B4-BE49-F238E27FC236}">
                  <a16:creationId xmlns:a16="http://schemas.microsoft.com/office/drawing/2014/main" id="{3E6FD9E3-EFDA-F94B-AF31-FE79FCA8FB48}"/>
                </a:ext>
              </a:extLst>
            </p:cNvPr>
            <p:cNvSpPr/>
            <p:nvPr/>
          </p:nvSpPr>
          <p:spPr>
            <a:xfrm>
              <a:off x="891000" y="2602675"/>
              <a:ext cx="73175" cy="46450"/>
            </a:xfrm>
            <a:custGeom>
              <a:avLst/>
              <a:gdLst/>
              <a:ahLst/>
              <a:cxnLst/>
              <a:rect l="l" t="t" r="r" b="b"/>
              <a:pathLst>
                <a:path w="2927" h="1858" extrusionOk="0">
                  <a:moveTo>
                    <a:pt x="2270" y="1"/>
                  </a:moveTo>
                  <a:lnTo>
                    <a:pt x="542" y="47"/>
                  </a:lnTo>
                  <a:lnTo>
                    <a:pt x="0" y="1441"/>
                  </a:lnTo>
                  <a:lnTo>
                    <a:pt x="968" y="1787"/>
                  </a:lnTo>
                  <a:cubicBezTo>
                    <a:pt x="1095" y="1834"/>
                    <a:pt x="1228" y="1858"/>
                    <a:pt x="1360" y="1858"/>
                  </a:cubicBezTo>
                  <a:cubicBezTo>
                    <a:pt x="1516" y="1858"/>
                    <a:pt x="1671" y="1826"/>
                    <a:pt x="1821" y="1763"/>
                  </a:cubicBezTo>
                  <a:lnTo>
                    <a:pt x="2927" y="1268"/>
                  </a:lnTo>
                  <a:lnTo>
                    <a:pt x="2270" y="1"/>
                  </a:ln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83;p61">
              <a:extLst>
                <a:ext uri="{FF2B5EF4-FFF2-40B4-BE49-F238E27FC236}">
                  <a16:creationId xmlns:a16="http://schemas.microsoft.com/office/drawing/2014/main" id="{2736033A-9609-354B-9145-00332CB8C94F}"/>
                </a:ext>
              </a:extLst>
            </p:cNvPr>
            <p:cNvSpPr/>
            <p:nvPr/>
          </p:nvSpPr>
          <p:spPr>
            <a:xfrm>
              <a:off x="864200" y="2602475"/>
              <a:ext cx="62125" cy="25475"/>
            </a:xfrm>
            <a:custGeom>
              <a:avLst/>
              <a:gdLst/>
              <a:ahLst/>
              <a:cxnLst/>
              <a:rect l="l" t="t" r="r" b="b"/>
              <a:pathLst>
                <a:path w="2485" h="1019" extrusionOk="0">
                  <a:moveTo>
                    <a:pt x="1755" y="0"/>
                  </a:moveTo>
                  <a:cubicBezTo>
                    <a:pt x="1138" y="0"/>
                    <a:pt x="535" y="244"/>
                    <a:pt x="82" y="689"/>
                  </a:cubicBezTo>
                  <a:cubicBezTo>
                    <a:pt x="1" y="758"/>
                    <a:pt x="24" y="907"/>
                    <a:pt x="93" y="977"/>
                  </a:cubicBezTo>
                  <a:cubicBezTo>
                    <a:pt x="132" y="1005"/>
                    <a:pt x="174" y="1018"/>
                    <a:pt x="216" y="1018"/>
                  </a:cubicBezTo>
                  <a:cubicBezTo>
                    <a:pt x="274" y="1018"/>
                    <a:pt x="329" y="994"/>
                    <a:pt x="370" y="953"/>
                  </a:cubicBezTo>
                  <a:cubicBezTo>
                    <a:pt x="737" y="595"/>
                    <a:pt x="1250" y="397"/>
                    <a:pt x="1759" y="397"/>
                  </a:cubicBezTo>
                  <a:cubicBezTo>
                    <a:pt x="1904" y="397"/>
                    <a:pt x="2049" y="413"/>
                    <a:pt x="2190" y="447"/>
                  </a:cubicBezTo>
                  <a:cubicBezTo>
                    <a:pt x="2206" y="451"/>
                    <a:pt x="2222" y="452"/>
                    <a:pt x="2237" y="452"/>
                  </a:cubicBezTo>
                  <a:cubicBezTo>
                    <a:pt x="2440" y="452"/>
                    <a:pt x="2484" y="109"/>
                    <a:pt x="2259" y="55"/>
                  </a:cubicBezTo>
                  <a:cubicBezTo>
                    <a:pt x="2092" y="18"/>
                    <a:pt x="1923" y="0"/>
                    <a:pt x="1755" y="0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084;p61">
              <a:extLst>
                <a:ext uri="{FF2B5EF4-FFF2-40B4-BE49-F238E27FC236}">
                  <a16:creationId xmlns:a16="http://schemas.microsoft.com/office/drawing/2014/main" id="{0D12AE49-4E67-2A44-9D17-343BDCE5A6BA}"/>
                </a:ext>
              </a:extLst>
            </p:cNvPr>
            <p:cNvSpPr/>
            <p:nvPr/>
          </p:nvSpPr>
          <p:spPr>
            <a:xfrm>
              <a:off x="861900" y="2613975"/>
              <a:ext cx="61825" cy="25500"/>
            </a:xfrm>
            <a:custGeom>
              <a:avLst/>
              <a:gdLst/>
              <a:ahLst/>
              <a:cxnLst/>
              <a:rect l="l" t="t" r="r" b="b"/>
              <a:pathLst>
                <a:path w="2473" h="1020" extrusionOk="0">
                  <a:moveTo>
                    <a:pt x="1748" y="1"/>
                  </a:moveTo>
                  <a:cubicBezTo>
                    <a:pt x="1133" y="1"/>
                    <a:pt x="523" y="245"/>
                    <a:pt x="70" y="689"/>
                  </a:cubicBezTo>
                  <a:cubicBezTo>
                    <a:pt x="1" y="758"/>
                    <a:pt x="35" y="908"/>
                    <a:pt x="93" y="977"/>
                  </a:cubicBezTo>
                  <a:cubicBezTo>
                    <a:pt x="127" y="1006"/>
                    <a:pt x="167" y="1019"/>
                    <a:pt x="207" y="1019"/>
                  </a:cubicBezTo>
                  <a:cubicBezTo>
                    <a:pt x="262" y="1019"/>
                    <a:pt x="318" y="994"/>
                    <a:pt x="358" y="954"/>
                  </a:cubicBezTo>
                  <a:cubicBezTo>
                    <a:pt x="734" y="596"/>
                    <a:pt x="1243" y="398"/>
                    <a:pt x="1748" y="398"/>
                  </a:cubicBezTo>
                  <a:cubicBezTo>
                    <a:pt x="1893" y="398"/>
                    <a:pt x="2037" y="414"/>
                    <a:pt x="2178" y="447"/>
                  </a:cubicBezTo>
                  <a:cubicBezTo>
                    <a:pt x="2195" y="451"/>
                    <a:pt x="2210" y="453"/>
                    <a:pt x="2225" y="453"/>
                  </a:cubicBezTo>
                  <a:cubicBezTo>
                    <a:pt x="2428" y="453"/>
                    <a:pt x="2473" y="109"/>
                    <a:pt x="2247" y="56"/>
                  </a:cubicBezTo>
                  <a:cubicBezTo>
                    <a:pt x="2083" y="19"/>
                    <a:pt x="1915" y="1"/>
                    <a:pt x="1748" y="1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085;p61">
              <a:extLst>
                <a:ext uri="{FF2B5EF4-FFF2-40B4-BE49-F238E27FC236}">
                  <a16:creationId xmlns:a16="http://schemas.microsoft.com/office/drawing/2014/main" id="{F988B939-CA6F-F841-9E84-1A7571962891}"/>
                </a:ext>
              </a:extLst>
            </p:cNvPr>
            <p:cNvSpPr/>
            <p:nvPr/>
          </p:nvSpPr>
          <p:spPr>
            <a:xfrm>
              <a:off x="868825" y="2624925"/>
              <a:ext cx="61800" cy="25375"/>
            </a:xfrm>
            <a:custGeom>
              <a:avLst/>
              <a:gdLst/>
              <a:ahLst/>
              <a:cxnLst/>
              <a:rect l="l" t="t" r="r" b="b"/>
              <a:pathLst>
                <a:path w="2472" h="1015" extrusionOk="0">
                  <a:moveTo>
                    <a:pt x="1743" y="1"/>
                  </a:moveTo>
                  <a:cubicBezTo>
                    <a:pt x="1125" y="1"/>
                    <a:pt x="522" y="245"/>
                    <a:pt x="69" y="689"/>
                  </a:cubicBezTo>
                  <a:cubicBezTo>
                    <a:pt x="0" y="758"/>
                    <a:pt x="23" y="897"/>
                    <a:pt x="81" y="977"/>
                  </a:cubicBezTo>
                  <a:cubicBezTo>
                    <a:pt x="116" y="1004"/>
                    <a:pt x="155" y="1015"/>
                    <a:pt x="193" y="1015"/>
                  </a:cubicBezTo>
                  <a:cubicBezTo>
                    <a:pt x="254" y="1015"/>
                    <a:pt x="315" y="985"/>
                    <a:pt x="357" y="943"/>
                  </a:cubicBezTo>
                  <a:cubicBezTo>
                    <a:pt x="727" y="582"/>
                    <a:pt x="1245" y="391"/>
                    <a:pt x="1756" y="391"/>
                  </a:cubicBezTo>
                  <a:cubicBezTo>
                    <a:pt x="1898" y="391"/>
                    <a:pt x="2040" y="406"/>
                    <a:pt x="2178" y="436"/>
                  </a:cubicBezTo>
                  <a:cubicBezTo>
                    <a:pt x="2195" y="440"/>
                    <a:pt x="2211" y="442"/>
                    <a:pt x="2226" y="442"/>
                  </a:cubicBezTo>
                  <a:cubicBezTo>
                    <a:pt x="2428" y="442"/>
                    <a:pt x="2472" y="109"/>
                    <a:pt x="2247" y="55"/>
                  </a:cubicBezTo>
                  <a:cubicBezTo>
                    <a:pt x="2080" y="19"/>
                    <a:pt x="1911" y="1"/>
                    <a:pt x="1743" y="1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086;p61">
              <a:extLst>
                <a:ext uri="{FF2B5EF4-FFF2-40B4-BE49-F238E27FC236}">
                  <a16:creationId xmlns:a16="http://schemas.microsoft.com/office/drawing/2014/main" id="{0CF63201-F75A-0F4E-9CD3-ADB46EE77627}"/>
                </a:ext>
              </a:extLst>
            </p:cNvPr>
            <p:cNvSpPr/>
            <p:nvPr/>
          </p:nvSpPr>
          <p:spPr>
            <a:xfrm>
              <a:off x="880925" y="2629250"/>
              <a:ext cx="62075" cy="25375"/>
            </a:xfrm>
            <a:custGeom>
              <a:avLst/>
              <a:gdLst/>
              <a:ahLst/>
              <a:cxnLst/>
              <a:rect l="l" t="t" r="r" b="b"/>
              <a:pathLst>
                <a:path w="2483" h="1015" extrusionOk="0">
                  <a:moveTo>
                    <a:pt x="1749" y="0"/>
                  </a:moveTo>
                  <a:cubicBezTo>
                    <a:pt x="1137" y="0"/>
                    <a:pt x="534" y="245"/>
                    <a:pt x="81" y="689"/>
                  </a:cubicBezTo>
                  <a:cubicBezTo>
                    <a:pt x="0" y="758"/>
                    <a:pt x="35" y="896"/>
                    <a:pt x="92" y="977"/>
                  </a:cubicBezTo>
                  <a:cubicBezTo>
                    <a:pt x="123" y="1003"/>
                    <a:pt x="159" y="1015"/>
                    <a:pt x="196" y="1015"/>
                  </a:cubicBezTo>
                  <a:cubicBezTo>
                    <a:pt x="256" y="1015"/>
                    <a:pt x="319" y="985"/>
                    <a:pt x="369" y="942"/>
                  </a:cubicBezTo>
                  <a:cubicBezTo>
                    <a:pt x="738" y="582"/>
                    <a:pt x="1249" y="391"/>
                    <a:pt x="1757" y="391"/>
                  </a:cubicBezTo>
                  <a:cubicBezTo>
                    <a:pt x="1898" y="391"/>
                    <a:pt x="2040" y="405"/>
                    <a:pt x="2178" y="435"/>
                  </a:cubicBezTo>
                  <a:cubicBezTo>
                    <a:pt x="2195" y="440"/>
                    <a:pt x="2211" y="441"/>
                    <a:pt x="2226" y="441"/>
                  </a:cubicBezTo>
                  <a:cubicBezTo>
                    <a:pt x="2429" y="441"/>
                    <a:pt x="2482" y="109"/>
                    <a:pt x="2247" y="55"/>
                  </a:cubicBezTo>
                  <a:cubicBezTo>
                    <a:pt x="2082" y="18"/>
                    <a:pt x="1915" y="0"/>
                    <a:pt x="1749" y="0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087;p61">
              <a:extLst>
                <a:ext uri="{FF2B5EF4-FFF2-40B4-BE49-F238E27FC236}">
                  <a16:creationId xmlns:a16="http://schemas.microsoft.com/office/drawing/2014/main" id="{2C5FB425-12BD-2B43-B69C-DF32F356FA40}"/>
                </a:ext>
              </a:extLst>
            </p:cNvPr>
            <p:cNvSpPr/>
            <p:nvPr/>
          </p:nvSpPr>
          <p:spPr>
            <a:xfrm>
              <a:off x="796825" y="3051425"/>
              <a:ext cx="56750" cy="74625"/>
            </a:xfrm>
            <a:custGeom>
              <a:avLst/>
              <a:gdLst/>
              <a:ahLst/>
              <a:cxnLst/>
              <a:rect l="l" t="t" r="r" b="b"/>
              <a:pathLst>
                <a:path w="2270" h="2985" extrusionOk="0">
                  <a:moveTo>
                    <a:pt x="945" y="0"/>
                  </a:moveTo>
                  <a:lnTo>
                    <a:pt x="0" y="2984"/>
                  </a:lnTo>
                  <a:cubicBezTo>
                    <a:pt x="1221" y="2604"/>
                    <a:pt x="1982" y="1279"/>
                    <a:pt x="2270" y="0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088;p61">
              <a:extLst>
                <a:ext uri="{FF2B5EF4-FFF2-40B4-BE49-F238E27FC236}">
                  <a16:creationId xmlns:a16="http://schemas.microsoft.com/office/drawing/2014/main" id="{6B0238C8-5258-C044-BBED-49F15E2A856F}"/>
                </a:ext>
              </a:extLst>
            </p:cNvPr>
            <p:cNvSpPr/>
            <p:nvPr/>
          </p:nvSpPr>
          <p:spPr>
            <a:xfrm>
              <a:off x="772325" y="3051425"/>
              <a:ext cx="96225" cy="110625"/>
            </a:xfrm>
            <a:custGeom>
              <a:avLst/>
              <a:gdLst/>
              <a:ahLst/>
              <a:cxnLst/>
              <a:rect l="l" t="t" r="r" b="b"/>
              <a:pathLst>
                <a:path w="3849" h="4425" extrusionOk="0">
                  <a:moveTo>
                    <a:pt x="3250" y="0"/>
                  </a:moveTo>
                  <a:cubicBezTo>
                    <a:pt x="2962" y="1267"/>
                    <a:pt x="2201" y="2592"/>
                    <a:pt x="980" y="2984"/>
                  </a:cubicBezTo>
                  <a:lnTo>
                    <a:pt x="761" y="3652"/>
                  </a:lnTo>
                  <a:lnTo>
                    <a:pt x="1" y="4424"/>
                  </a:lnTo>
                  <a:lnTo>
                    <a:pt x="888" y="4424"/>
                  </a:lnTo>
                  <a:cubicBezTo>
                    <a:pt x="1660" y="4424"/>
                    <a:pt x="2316" y="3906"/>
                    <a:pt x="2524" y="3168"/>
                  </a:cubicBezTo>
                  <a:cubicBezTo>
                    <a:pt x="2662" y="2638"/>
                    <a:pt x="2927" y="2155"/>
                    <a:pt x="3296" y="1751"/>
                  </a:cubicBezTo>
                  <a:lnTo>
                    <a:pt x="3595" y="1440"/>
                  </a:lnTo>
                  <a:cubicBezTo>
                    <a:pt x="3803" y="1221"/>
                    <a:pt x="3849" y="876"/>
                    <a:pt x="3676" y="599"/>
                  </a:cubicBezTo>
                  <a:lnTo>
                    <a:pt x="32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089;p61">
              <a:extLst>
                <a:ext uri="{FF2B5EF4-FFF2-40B4-BE49-F238E27FC236}">
                  <a16:creationId xmlns:a16="http://schemas.microsoft.com/office/drawing/2014/main" id="{E9D9510D-DC8C-6E4F-B8E7-CBF1D825959C}"/>
                </a:ext>
              </a:extLst>
            </p:cNvPr>
            <p:cNvSpPr/>
            <p:nvPr/>
          </p:nvSpPr>
          <p:spPr>
            <a:xfrm>
              <a:off x="840300" y="3087425"/>
              <a:ext cx="21625" cy="74625"/>
            </a:xfrm>
            <a:custGeom>
              <a:avLst/>
              <a:gdLst/>
              <a:ahLst/>
              <a:cxnLst/>
              <a:rect l="l" t="t" r="r" b="b"/>
              <a:pathLst>
                <a:path w="865" h="2985" extrusionOk="0">
                  <a:moveTo>
                    <a:pt x="865" y="0"/>
                  </a:moveTo>
                  <a:lnTo>
                    <a:pt x="1" y="219"/>
                  </a:lnTo>
                  <a:lnTo>
                    <a:pt x="185" y="2984"/>
                  </a:lnTo>
                  <a:lnTo>
                    <a:pt x="508" y="2984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090;p61">
              <a:extLst>
                <a:ext uri="{FF2B5EF4-FFF2-40B4-BE49-F238E27FC236}">
                  <a16:creationId xmlns:a16="http://schemas.microsoft.com/office/drawing/2014/main" id="{715B4FD9-200C-644B-8424-3667270986C0}"/>
                </a:ext>
              </a:extLst>
            </p:cNvPr>
            <p:cNvSpPr/>
            <p:nvPr/>
          </p:nvSpPr>
          <p:spPr>
            <a:xfrm>
              <a:off x="919800" y="2256625"/>
              <a:ext cx="122425" cy="75525"/>
            </a:xfrm>
            <a:custGeom>
              <a:avLst/>
              <a:gdLst/>
              <a:ahLst/>
              <a:cxnLst/>
              <a:rect l="l" t="t" r="r" b="b"/>
              <a:pathLst>
                <a:path w="4897" h="3021" extrusionOk="0">
                  <a:moveTo>
                    <a:pt x="1585" y="0"/>
                  </a:moveTo>
                  <a:cubicBezTo>
                    <a:pt x="1323" y="0"/>
                    <a:pt x="1089" y="61"/>
                    <a:pt x="945" y="225"/>
                  </a:cubicBezTo>
                  <a:cubicBezTo>
                    <a:pt x="0" y="1308"/>
                    <a:pt x="2881" y="2817"/>
                    <a:pt x="3618" y="2979"/>
                  </a:cubicBezTo>
                  <a:cubicBezTo>
                    <a:pt x="3741" y="3004"/>
                    <a:pt x="3872" y="3020"/>
                    <a:pt x="4001" y="3020"/>
                  </a:cubicBezTo>
                  <a:cubicBezTo>
                    <a:pt x="4281" y="3020"/>
                    <a:pt x="4551" y="2943"/>
                    <a:pt x="4701" y="2714"/>
                  </a:cubicBezTo>
                  <a:cubicBezTo>
                    <a:pt x="4897" y="2403"/>
                    <a:pt x="4759" y="1976"/>
                    <a:pt x="4551" y="1677"/>
                  </a:cubicBezTo>
                  <a:cubicBezTo>
                    <a:pt x="4171" y="1078"/>
                    <a:pt x="3572" y="594"/>
                    <a:pt x="2915" y="329"/>
                  </a:cubicBezTo>
                  <a:cubicBezTo>
                    <a:pt x="2619" y="196"/>
                    <a:pt x="2056" y="0"/>
                    <a:pt x="15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091;p61">
              <a:extLst>
                <a:ext uri="{FF2B5EF4-FFF2-40B4-BE49-F238E27FC236}">
                  <a16:creationId xmlns:a16="http://schemas.microsoft.com/office/drawing/2014/main" id="{EC171D4A-546E-7C49-A5B6-1ED0240B15AB}"/>
                </a:ext>
              </a:extLst>
            </p:cNvPr>
            <p:cNvSpPr/>
            <p:nvPr/>
          </p:nvSpPr>
          <p:spPr>
            <a:xfrm>
              <a:off x="947725" y="2603250"/>
              <a:ext cx="139725" cy="64825"/>
            </a:xfrm>
            <a:custGeom>
              <a:avLst/>
              <a:gdLst/>
              <a:ahLst/>
              <a:cxnLst/>
              <a:rect l="l" t="t" r="r" b="b"/>
              <a:pathLst>
                <a:path w="5589" h="2593" extrusionOk="0">
                  <a:moveTo>
                    <a:pt x="1" y="1"/>
                  </a:moveTo>
                  <a:lnTo>
                    <a:pt x="658" y="1245"/>
                  </a:lnTo>
                  <a:lnTo>
                    <a:pt x="5151" y="2593"/>
                  </a:lnTo>
                  <a:cubicBezTo>
                    <a:pt x="5473" y="2017"/>
                    <a:pt x="5589" y="1349"/>
                    <a:pt x="5266" y="77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092;p61">
              <a:extLst>
                <a:ext uri="{FF2B5EF4-FFF2-40B4-BE49-F238E27FC236}">
                  <a16:creationId xmlns:a16="http://schemas.microsoft.com/office/drawing/2014/main" id="{CB098D20-346B-C146-9364-7DEE4D7BEA81}"/>
                </a:ext>
              </a:extLst>
            </p:cNvPr>
            <p:cNvSpPr/>
            <p:nvPr/>
          </p:nvSpPr>
          <p:spPr>
            <a:xfrm>
              <a:off x="1030975" y="2434700"/>
              <a:ext cx="131675" cy="243600"/>
            </a:xfrm>
            <a:custGeom>
              <a:avLst/>
              <a:gdLst/>
              <a:ahLst/>
              <a:cxnLst/>
              <a:rect l="l" t="t" r="r" b="b"/>
              <a:pathLst>
                <a:path w="5267" h="9744" extrusionOk="0">
                  <a:moveTo>
                    <a:pt x="1317" y="0"/>
                  </a:moveTo>
                  <a:cubicBezTo>
                    <a:pt x="1174" y="0"/>
                    <a:pt x="1028" y="27"/>
                    <a:pt x="888" y="84"/>
                  </a:cubicBezTo>
                  <a:cubicBezTo>
                    <a:pt x="288" y="314"/>
                    <a:pt x="0" y="982"/>
                    <a:pt x="242" y="1570"/>
                  </a:cubicBezTo>
                  <a:lnTo>
                    <a:pt x="2547" y="7584"/>
                  </a:lnTo>
                  <a:lnTo>
                    <a:pt x="1936" y="7503"/>
                  </a:lnTo>
                  <a:lnTo>
                    <a:pt x="1936" y="7503"/>
                  </a:lnTo>
                  <a:cubicBezTo>
                    <a:pt x="2259" y="8091"/>
                    <a:pt x="2120" y="8736"/>
                    <a:pt x="1832" y="9312"/>
                  </a:cubicBezTo>
                  <a:lnTo>
                    <a:pt x="3030" y="9669"/>
                  </a:lnTo>
                  <a:cubicBezTo>
                    <a:pt x="3191" y="9720"/>
                    <a:pt x="3349" y="9743"/>
                    <a:pt x="3502" y="9743"/>
                  </a:cubicBezTo>
                  <a:cubicBezTo>
                    <a:pt x="4501" y="9743"/>
                    <a:pt x="5266" y="8741"/>
                    <a:pt x="4897" y="7722"/>
                  </a:cubicBezTo>
                  <a:lnTo>
                    <a:pt x="2397" y="764"/>
                  </a:lnTo>
                  <a:cubicBezTo>
                    <a:pt x="2229" y="287"/>
                    <a:pt x="1785" y="0"/>
                    <a:pt x="1317" y="0"/>
                  </a:cubicBezTo>
                  <a:close/>
                </a:path>
              </a:pathLst>
            </a:custGeom>
            <a:solidFill>
              <a:srgbClr val="BC4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093;p61">
              <a:extLst>
                <a:ext uri="{FF2B5EF4-FFF2-40B4-BE49-F238E27FC236}">
                  <a16:creationId xmlns:a16="http://schemas.microsoft.com/office/drawing/2014/main" id="{0CC62D41-5703-3243-82F4-F2503956FF0E}"/>
                </a:ext>
              </a:extLst>
            </p:cNvPr>
            <p:cNvSpPr/>
            <p:nvPr/>
          </p:nvSpPr>
          <p:spPr>
            <a:xfrm>
              <a:off x="952925" y="2407225"/>
              <a:ext cx="76050" cy="68475"/>
            </a:xfrm>
            <a:custGeom>
              <a:avLst/>
              <a:gdLst/>
              <a:ahLst/>
              <a:cxnLst/>
              <a:rect l="l" t="t" r="r" b="b"/>
              <a:pathLst>
                <a:path w="3042" h="2739" extrusionOk="0">
                  <a:moveTo>
                    <a:pt x="1746" y="1"/>
                  </a:moveTo>
                  <a:cubicBezTo>
                    <a:pt x="1160" y="1"/>
                    <a:pt x="575" y="113"/>
                    <a:pt x="35" y="330"/>
                  </a:cubicBezTo>
                  <a:cubicBezTo>
                    <a:pt x="0" y="1068"/>
                    <a:pt x="173" y="1851"/>
                    <a:pt x="461" y="2519"/>
                  </a:cubicBezTo>
                  <a:cubicBezTo>
                    <a:pt x="496" y="2600"/>
                    <a:pt x="542" y="2681"/>
                    <a:pt x="622" y="2727"/>
                  </a:cubicBezTo>
                  <a:cubicBezTo>
                    <a:pt x="644" y="2735"/>
                    <a:pt x="665" y="2739"/>
                    <a:pt x="686" y="2739"/>
                  </a:cubicBezTo>
                  <a:cubicBezTo>
                    <a:pt x="811" y="2739"/>
                    <a:pt x="924" y="2605"/>
                    <a:pt x="1003" y="2496"/>
                  </a:cubicBezTo>
                  <a:cubicBezTo>
                    <a:pt x="1533" y="1632"/>
                    <a:pt x="2224" y="791"/>
                    <a:pt x="3042" y="192"/>
                  </a:cubicBezTo>
                  <a:cubicBezTo>
                    <a:pt x="2622" y="64"/>
                    <a:pt x="2184" y="1"/>
                    <a:pt x="1746" y="1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094;p61">
              <a:extLst>
                <a:ext uri="{FF2B5EF4-FFF2-40B4-BE49-F238E27FC236}">
                  <a16:creationId xmlns:a16="http://schemas.microsoft.com/office/drawing/2014/main" id="{C1A642BA-203D-A944-A977-133F29A070B6}"/>
                </a:ext>
              </a:extLst>
            </p:cNvPr>
            <p:cNvSpPr/>
            <p:nvPr/>
          </p:nvSpPr>
          <p:spPr>
            <a:xfrm>
              <a:off x="784425" y="2599800"/>
              <a:ext cx="65975" cy="45475"/>
            </a:xfrm>
            <a:custGeom>
              <a:avLst/>
              <a:gdLst/>
              <a:ahLst/>
              <a:cxnLst/>
              <a:rect l="l" t="t" r="r" b="b"/>
              <a:pathLst>
                <a:path w="2639" h="1819" extrusionOk="0">
                  <a:moveTo>
                    <a:pt x="542" y="1"/>
                  </a:moveTo>
                  <a:lnTo>
                    <a:pt x="1" y="1406"/>
                  </a:lnTo>
                  <a:lnTo>
                    <a:pt x="957" y="1729"/>
                  </a:lnTo>
                  <a:cubicBezTo>
                    <a:pt x="1125" y="1789"/>
                    <a:pt x="1309" y="1818"/>
                    <a:pt x="1492" y="1818"/>
                  </a:cubicBezTo>
                  <a:cubicBezTo>
                    <a:pt x="1623" y="1818"/>
                    <a:pt x="1754" y="1804"/>
                    <a:pt x="1879" y="1775"/>
                  </a:cubicBezTo>
                  <a:lnTo>
                    <a:pt x="2639" y="1579"/>
                  </a:lnTo>
                  <a:lnTo>
                    <a:pt x="2005" y="116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095;p61">
              <a:extLst>
                <a:ext uri="{FF2B5EF4-FFF2-40B4-BE49-F238E27FC236}">
                  <a16:creationId xmlns:a16="http://schemas.microsoft.com/office/drawing/2014/main" id="{2B0F94CE-E1AF-FF4D-A7EA-7963B730723F}"/>
                </a:ext>
              </a:extLst>
            </p:cNvPr>
            <p:cNvSpPr/>
            <p:nvPr/>
          </p:nvSpPr>
          <p:spPr>
            <a:xfrm>
              <a:off x="757650" y="2599000"/>
              <a:ext cx="61800" cy="25375"/>
            </a:xfrm>
            <a:custGeom>
              <a:avLst/>
              <a:gdLst/>
              <a:ahLst/>
              <a:cxnLst/>
              <a:rect l="l" t="t" r="r" b="b"/>
              <a:pathLst>
                <a:path w="2472" h="1015" extrusionOk="0">
                  <a:moveTo>
                    <a:pt x="1743" y="1"/>
                  </a:moveTo>
                  <a:cubicBezTo>
                    <a:pt x="1125" y="1"/>
                    <a:pt x="522" y="245"/>
                    <a:pt x="69" y="689"/>
                  </a:cubicBezTo>
                  <a:cubicBezTo>
                    <a:pt x="0" y="758"/>
                    <a:pt x="23" y="897"/>
                    <a:pt x="81" y="977"/>
                  </a:cubicBezTo>
                  <a:cubicBezTo>
                    <a:pt x="116" y="1004"/>
                    <a:pt x="155" y="1015"/>
                    <a:pt x="193" y="1015"/>
                  </a:cubicBezTo>
                  <a:cubicBezTo>
                    <a:pt x="254" y="1015"/>
                    <a:pt x="315" y="985"/>
                    <a:pt x="357" y="943"/>
                  </a:cubicBezTo>
                  <a:cubicBezTo>
                    <a:pt x="727" y="582"/>
                    <a:pt x="1237" y="391"/>
                    <a:pt x="1746" y="391"/>
                  </a:cubicBezTo>
                  <a:cubicBezTo>
                    <a:pt x="1887" y="391"/>
                    <a:pt x="2028" y="406"/>
                    <a:pt x="2166" y="436"/>
                  </a:cubicBezTo>
                  <a:cubicBezTo>
                    <a:pt x="2184" y="440"/>
                    <a:pt x="2201" y="442"/>
                    <a:pt x="2217" y="442"/>
                  </a:cubicBezTo>
                  <a:cubicBezTo>
                    <a:pt x="2428" y="442"/>
                    <a:pt x="2472" y="109"/>
                    <a:pt x="2247" y="56"/>
                  </a:cubicBezTo>
                  <a:cubicBezTo>
                    <a:pt x="2080" y="19"/>
                    <a:pt x="1911" y="1"/>
                    <a:pt x="1743" y="1"/>
                  </a:cubicBez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096;p61">
              <a:extLst>
                <a:ext uri="{FF2B5EF4-FFF2-40B4-BE49-F238E27FC236}">
                  <a16:creationId xmlns:a16="http://schemas.microsoft.com/office/drawing/2014/main" id="{E924DF24-0094-024C-8AD7-E97678B83D6D}"/>
                </a:ext>
              </a:extLst>
            </p:cNvPr>
            <p:cNvSpPr/>
            <p:nvPr/>
          </p:nvSpPr>
          <p:spPr>
            <a:xfrm>
              <a:off x="755350" y="2609975"/>
              <a:ext cx="61825" cy="25575"/>
            </a:xfrm>
            <a:custGeom>
              <a:avLst/>
              <a:gdLst/>
              <a:ahLst/>
              <a:cxnLst/>
              <a:rect l="l" t="t" r="r" b="b"/>
              <a:pathLst>
                <a:path w="2473" h="1023" extrusionOk="0">
                  <a:moveTo>
                    <a:pt x="1757" y="1"/>
                  </a:moveTo>
                  <a:cubicBezTo>
                    <a:pt x="1139" y="1"/>
                    <a:pt x="525" y="251"/>
                    <a:pt x="69" y="688"/>
                  </a:cubicBezTo>
                  <a:cubicBezTo>
                    <a:pt x="0" y="780"/>
                    <a:pt x="12" y="907"/>
                    <a:pt x="92" y="976"/>
                  </a:cubicBezTo>
                  <a:cubicBezTo>
                    <a:pt x="125" y="1009"/>
                    <a:pt x="164" y="1023"/>
                    <a:pt x="203" y="1023"/>
                  </a:cubicBezTo>
                  <a:cubicBezTo>
                    <a:pt x="259" y="1023"/>
                    <a:pt x="316" y="994"/>
                    <a:pt x="357" y="953"/>
                  </a:cubicBezTo>
                  <a:cubicBezTo>
                    <a:pt x="736" y="593"/>
                    <a:pt x="1248" y="401"/>
                    <a:pt x="1757" y="401"/>
                  </a:cubicBezTo>
                  <a:cubicBezTo>
                    <a:pt x="1898" y="401"/>
                    <a:pt x="2040" y="416"/>
                    <a:pt x="2177" y="446"/>
                  </a:cubicBezTo>
                  <a:cubicBezTo>
                    <a:pt x="2194" y="450"/>
                    <a:pt x="2210" y="452"/>
                    <a:pt x="2225" y="452"/>
                  </a:cubicBezTo>
                  <a:cubicBezTo>
                    <a:pt x="2427" y="452"/>
                    <a:pt x="2472" y="108"/>
                    <a:pt x="2247" y="54"/>
                  </a:cubicBezTo>
                  <a:cubicBezTo>
                    <a:pt x="2085" y="18"/>
                    <a:pt x="1921" y="1"/>
                    <a:pt x="1757" y="1"/>
                  </a:cubicBez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097;p61">
              <a:extLst>
                <a:ext uri="{FF2B5EF4-FFF2-40B4-BE49-F238E27FC236}">
                  <a16:creationId xmlns:a16="http://schemas.microsoft.com/office/drawing/2014/main" id="{037E73EA-ACFD-F749-9ED5-254FB459455D}"/>
                </a:ext>
              </a:extLst>
            </p:cNvPr>
            <p:cNvSpPr/>
            <p:nvPr/>
          </p:nvSpPr>
          <p:spPr>
            <a:xfrm>
              <a:off x="762250" y="2621175"/>
              <a:ext cx="61825" cy="25500"/>
            </a:xfrm>
            <a:custGeom>
              <a:avLst/>
              <a:gdLst/>
              <a:ahLst/>
              <a:cxnLst/>
              <a:rect l="l" t="t" r="r" b="b"/>
              <a:pathLst>
                <a:path w="2473" h="1020" extrusionOk="0">
                  <a:moveTo>
                    <a:pt x="1744" y="1"/>
                  </a:moveTo>
                  <a:cubicBezTo>
                    <a:pt x="1126" y="1"/>
                    <a:pt x="523" y="245"/>
                    <a:pt x="70" y="689"/>
                  </a:cubicBezTo>
                  <a:cubicBezTo>
                    <a:pt x="1" y="758"/>
                    <a:pt x="24" y="897"/>
                    <a:pt x="81" y="977"/>
                  </a:cubicBezTo>
                  <a:cubicBezTo>
                    <a:pt x="120" y="1006"/>
                    <a:pt x="162" y="1019"/>
                    <a:pt x="204" y="1019"/>
                  </a:cubicBezTo>
                  <a:cubicBezTo>
                    <a:pt x="262" y="1019"/>
                    <a:pt x="318" y="995"/>
                    <a:pt x="358" y="954"/>
                  </a:cubicBezTo>
                  <a:cubicBezTo>
                    <a:pt x="725" y="596"/>
                    <a:pt x="1239" y="398"/>
                    <a:pt x="1747" y="398"/>
                  </a:cubicBezTo>
                  <a:cubicBezTo>
                    <a:pt x="1892" y="398"/>
                    <a:pt x="2037" y="414"/>
                    <a:pt x="2178" y="447"/>
                  </a:cubicBezTo>
                  <a:cubicBezTo>
                    <a:pt x="2194" y="451"/>
                    <a:pt x="2210" y="453"/>
                    <a:pt x="2225" y="453"/>
                  </a:cubicBezTo>
                  <a:cubicBezTo>
                    <a:pt x="2428" y="453"/>
                    <a:pt x="2473" y="109"/>
                    <a:pt x="2247" y="56"/>
                  </a:cubicBezTo>
                  <a:cubicBezTo>
                    <a:pt x="2080" y="19"/>
                    <a:pt x="1911" y="1"/>
                    <a:pt x="1744" y="1"/>
                  </a:cubicBez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098;p61">
              <a:extLst>
                <a:ext uri="{FF2B5EF4-FFF2-40B4-BE49-F238E27FC236}">
                  <a16:creationId xmlns:a16="http://schemas.microsoft.com/office/drawing/2014/main" id="{ACAF95CC-E0A0-4C44-8FBF-211C3AEC295A}"/>
                </a:ext>
              </a:extLst>
            </p:cNvPr>
            <p:cNvSpPr/>
            <p:nvPr/>
          </p:nvSpPr>
          <p:spPr>
            <a:xfrm>
              <a:off x="774350" y="2625500"/>
              <a:ext cx="62100" cy="25475"/>
            </a:xfrm>
            <a:custGeom>
              <a:avLst/>
              <a:gdLst/>
              <a:ahLst/>
              <a:cxnLst/>
              <a:rect l="l" t="t" r="r" b="b"/>
              <a:pathLst>
                <a:path w="2484" h="1019" extrusionOk="0">
                  <a:moveTo>
                    <a:pt x="1749" y="1"/>
                  </a:moveTo>
                  <a:cubicBezTo>
                    <a:pt x="1137" y="1"/>
                    <a:pt x="534" y="245"/>
                    <a:pt x="81" y="689"/>
                  </a:cubicBezTo>
                  <a:cubicBezTo>
                    <a:pt x="0" y="758"/>
                    <a:pt x="35" y="897"/>
                    <a:pt x="93" y="977"/>
                  </a:cubicBezTo>
                  <a:cubicBezTo>
                    <a:pt x="126" y="1006"/>
                    <a:pt x="166" y="1019"/>
                    <a:pt x="207" y="1019"/>
                  </a:cubicBezTo>
                  <a:cubicBezTo>
                    <a:pt x="264" y="1019"/>
                    <a:pt x="322" y="994"/>
                    <a:pt x="369" y="954"/>
                  </a:cubicBezTo>
                  <a:cubicBezTo>
                    <a:pt x="736" y="596"/>
                    <a:pt x="1243" y="398"/>
                    <a:pt x="1748" y="398"/>
                  </a:cubicBezTo>
                  <a:cubicBezTo>
                    <a:pt x="1893" y="398"/>
                    <a:pt x="2037" y="414"/>
                    <a:pt x="2178" y="447"/>
                  </a:cubicBezTo>
                  <a:cubicBezTo>
                    <a:pt x="2194" y="451"/>
                    <a:pt x="2210" y="453"/>
                    <a:pt x="2225" y="453"/>
                  </a:cubicBezTo>
                  <a:cubicBezTo>
                    <a:pt x="2429" y="453"/>
                    <a:pt x="2483" y="109"/>
                    <a:pt x="2247" y="56"/>
                  </a:cubicBezTo>
                  <a:cubicBezTo>
                    <a:pt x="2082" y="19"/>
                    <a:pt x="1915" y="1"/>
                    <a:pt x="1749" y="1"/>
                  </a:cubicBez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099;p61">
              <a:extLst>
                <a:ext uri="{FF2B5EF4-FFF2-40B4-BE49-F238E27FC236}">
                  <a16:creationId xmlns:a16="http://schemas.microsoft.com/office/drawing/2014/main" id="{1F014814-C44F-9245-B919-E442EE54DF12}"/>
                </a:ext>
              </a:extLst>
            </p:cNvPr>
            <p:cNvSpPr/>
            <p:nvPr/>
          </p:nvSpPr>
          <p:spPr>
            <a:xfrm>
              <a:off x="790500" y="2602225"/>
              <a:ext cx="28050" cy="10800"/>
            </a:xfrm>
            <a:custGeom>
              <a:avLst/>
              <a:gdLst/>
              <a:ahLst/>
              <a:cxnLst/>
              <a:rect l="l" t="t" r="r" b="b"/>
              <a:pathLst>
                <a:path w="1122" h="432" extrusionOk="0">
                  <a:moveTo>
                    <a:pt x="106" y="1"/>
                  </a:moveTo>
                  <a:cubicBezTo>
                    <a:pt x="54" y="1"/>
                    <a:pt x="1" y="66"/>
                    <a:pt x="46" y="111"/>
                  </a:cubicBezTo>
                  <a:cubicBezTo>
                    <a:pt x="233" y="316"/>
                    <a:pt x="503" y="432"/>
                    <a:pt x="770" y="432"/>
                  </a:cubicBezTo>
                  <a:cubicBezTo>
                    <a:pt x="864" y="432"/>
                    <a:pt x="958" y="417"/>
                    <a:pt x="1048" y="387"/>
                  </a:cubicBezTo>
                  <a:cubicBezTo>
                    <a:pt x="1122" y="356"/>
                    <a:pt x="1109" y="246"/>
                    <a:pt x="1035" y="246"/>
                  </a:cubicBezTo>
                  <a:cubicBezTo>
                    <a:pt x="1028" y="246"/>
                    <a:pt x="1021" y="247"/>
                    <a:pt x="1013" y="249"/>
                  </a:cubicBezTo>
                  <a:cubicBezTo>
                    <a:pt x="928" y="279"/>
                    <a:pt x="840" y="293"/>
                    <a:pt x="751" y="293"/>
                  </a:cubicBezTo>
                  <a:cubicBezTo>
                    <a:pt x="528" y="293"/>
                    <a:pt x="306" y="200"/>
                    <a:pt x="149" y="19"/>
                  </a:cubicBezTo>
                  <a:cubicBezTo>
                    <a:pt x="137" y="6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100;p61">
              <a:extLst>
                <a:ext uri="{FF2B5EF4-FFF2-40B4-BE49-F238E27FC236}">
                  <a16:creationId xmlns:a16="http://schemas.microsoft.com/office/drawing/2014/main" id="{B5B568E1-7BA5-E44D-B5AC-55504E2E96D8}"/>
                </a:ext>
              </a:extLst>
            </p:cNvPr>
            <p:cNvSpPr/>
            <p:nvPr/>
          </p:nvSpPr>
          <p:spPr>
            <a:xfrm>
              <a:off x="813875" y="2610100"/>
              <a:ext cx="37075" cy="16600"/>
            </a:xfrm>
            <a:custGeom>
              <a:avLst/>
              <a:gdLst/>
              <a:ahLst/>
              <a:cxnLst/>
              <a:rect l="l" t="t" r="r" b="b"/>
              <a:pathLst>
                <a:path w="1483" h="664" extrusionOk="0">
                  <a:moveTo>
                    <a:pt x="79" y="0"/>
                  </a:moveTo>
                  <a:cubicBezTo>
                    <a:pt x="39" y="0"/>
                    <a:pt x="1" y="30"/>
                    <a:pt x="21" y="84"/>
                  </a:cubicBezTo>
                  <a:cubicBezTo>
                    <a:pt x="113" y="360"/>
                    <a:pt x="355" y="591"/>
                    <a:pt x="643" y="648"/>
                  </a:cubicBezTo>
                  <a:cubicBezTo>
                    <a:pt x="694" y="658"/>
                    <a:pt x="746" y="663"/>
                    <a:pt x="797" y="663"/>
                  </a:cubicBezTo>
                  <a:cubicBezTo>
                    <a:pt x="1043" y="663"/>
                    <a:pt x="1278" y="551"/>
                    <a:pt x="1449" y="360"/>
                  </a:cubicBezTo>
                  <a:cubicBezTo>
                    <a:pt x="1482" y="303"/>
                    <a:pt x="1433" y="251"/>
                    <a:pt x="1386" y="251"/>
                  </a:cubicBezTo>
                  <a:cubicBezTo>
                    <a:pt x="1366" y="251"/>
                    <a:pt x="1347" y="260"/>
                    <a:pt x="1334" y="280"/>
                  </a:cubicBezTo>
                  <a:cubicBezTo>
                    <a:pt x="1205" y="437"/>
                    <a:pt x="1002" y="527"/>
                    <a:pt x="807" y="527"/>
                  </a:cubicBezTo>
                  <a:cubicBezTo>
                    <a:pt x="759" y="527"/>
                    <a:pt x="712" y="522"/>
                    <a:pt x="666" y="510"/>
                  </a:cubicBezTo>
                  <a:cubicBezTo>
                    <a:pt x="436" y="453"/>
                    <a:pt x="240" y="280"/>
                    <a:pt x="148" y="49"/>
                  </a:cubicBezTo>
                  <a:cubicBezTo>
                    <a:pt x="138" y="16"/>
                    <a:pt x="108" y="0"/>
                    <a:pt x="79" y="0"/>
                  </a:cubicBez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101;p61">
              <a:extLst>
                <a:ext uri="{FF2B5EF4-FFF2-40B4-BE49-F238E27FC236}">
                  <a16:creationId xmlns:a16="http://schemas.microsoft.com/office/drawing/2014/main" id="{60AD9119-F213-6142-A83E-A1F8EB2646B0}"/>
                </a:ext>
              </a:extLst>
            </p:cNvPr>
            <p:cNvSpPr/>
            <p:nvPr/>
          </p:nvSpPr>
          <p:spPr>
            <a:xfrm>
              <a:off x="905725" y="2813925"/>
              <a:ext cx="25225" cy="35025"/>
            </a:xfrm>
            <a:custGeom>
              <a:avLst/>
              <a:gdLst/>
              <a:ahLst/>
              <a:cxnLst/>
              <a:rect l="l" t="t" r="r" b="b"/>
              <a:pathLst>
                <a:path w="1009" h="1401" extrusionOk="0">
                  <a:moveTo>
                    <a:pt x="106" y="0"/>
                  </a:moveTo>
                  <a:cubicBezTo>
                    <a:pt x="53" y="0"/>
                    <a:pt x="0" y="66"/>
                    <a:pt x="45" y="111"/>
                  </a:cubicBezTo>
                  <a:cubicBezTo>
                    <a:pt x="391" y="479"/>
                    <a:pt x="679" y="906"/>
                    <a:pt x="886" y="1366"/>
                  </a:cubicBezTo>
                  <a:cubicBezTo>
                    <a:pt x="894" y="1391"/>
                    <a:pt x="912" y="1401"/>
                    <a:pt x="931" y="1401"/>
                  </a:cubicBezTo>
                  <a:cubicBezTo>
                    <a:pt x="967" y="1401"/>
                    <a:pt x="1009" y="1365"/>
                    <a:pt x="1001" y="1320"/>
                  </a:cubicBezTo>
                  <a:cubicBezTo>
                    <a:pt x="990" y="1159"/>
                    <a:pt x="967" y="986"/>
                    <a:pt x="944" y="825"/>
                  </a:cubicBezTo>
                  <a:cubicBezTo>
                    <a:pt x="939" y="791"/>
                    <a:pt x="912" y="776"/>
                    <a:pt x="884" y="776"/>
                  </a:cubicBezTo>
                  <a:cubicBezTo>
                    <a:pt x="845" y="776"/>
                    <a:pt x="803" y="806"/>
                    <a:pt x="817" y="860"/>
                  </a:cubicBezTo>
                  <a:cubicBezTo>
                    <a:pt x="817" y="883"/>
                    <a:pt x="817" y="906"/>
                    <a:pt x="828" y="929"/>
                  </a:cubicBezTo>
                  <a:cubicBezTo>
                    <a:pt x="644" y="595"/>
                    <a:pt x="425" y="295"/>
                    <a:pt x="149" y="19"/>
                  </a:cubicBezTo>
                  <a:cubicBezTo>
                    <a:pt x="136" y="6"/>
                    <a:pt x="121" y="0"/>
                    <a:pt x="106" y="0"/>
                  </a:cubicBez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102;p61">
              <a:extLst>
                <a:ext uri="{FF2B5EF4-FFF2-40B4-BE49-F238E27FC236}">
                  <a16:creationId xmlns:a16="http://schemas.microsoft.com/office/drawing/2014/main" id="{CB4B90BE-81D7-5641-A195-0F2A8467712D}"/>
                </a:ext>
              </a:extLst>
            </p:cNvPr>
            <p:cNvSpPr/>
            <p:nvPr/>
          </p:nvSpPr>
          <p:spPr>
            <a:xfrm>
              <a:off x="848650" y="2952625"/>
              <a:ext cx="41800" cy="3475"/>
            </a:xfrm>
            <a:custGeom>
              <a:avLst/>
              <a:gdLst/>
              <a:ahLst/>
              <a:cxnLst/>
              <a:rect l="l" t="t" r="r" b="b"/>
              <a:pathLst>
                <a:path w="1672" h="139" extrusionOk="0">
                  <a:moveTo>
                    <a:pt x="81" y="1"/>
                  </a:moveTo>
                  <a:cubicBezTo>
                    <a:pt x="1" y="1"/>
                    <a:pt x="1" y="139"/>
                    <a:pt x="81" y="139"/>
                  </a:cubicBezTo>
                  <a:lnTo>
                    <a:pt x="1568" y="139"/>
                  </a:lnTo>
                  <a:cubicBezTo>
                    <a:pt x="1660" y="139"/>
                    <a:pt x="1671" y="1"/>
                    <a:pt x="1579" y="1"/>
                  </a:cubicBez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103;p61">
              <a:extLst>
                <a:ext uri="{FF2B5EF4-FFF2-40B4-BE49-F238E27FC236}">
                  <a16:creationId xmlns:a16="http://schemas.microsoft.com/office/drawing/2014/main" id="{51B8ED8D-4BE0-A749-A345-79623D5F963A}"/>
                </a:ext>
              </a:extLst>
            </p:cNvPr>
            <p:cNvSpPr/>
            <p:nvPr/>
          </p:nvSpPr>
          <p:spPr>
            <a:xfrm>
              <a:off x="1051700" y="2767750"/>
              <a:ext cx="45550" cy="51175"/>
            </a:xfrm>
            <a:custGeom>
              <a:avLst/>
              <a:gdLst/>
              <a:ahLst/>
              <a:cxnLst/>
              <a:rect l="l" t="t" r="r" b="b"/>
              <a:pathLst>
                <a:path w="1822" h="2047" extrusionOk="0">
                  <a:moveTo>
                    <a:pt x="95" y="0"/>
                  </a:moveTo>
                  <a:cubicBezTo>
                    <a:pt x="40" y="0"/>
                    <a:pt x="1" y="87"/>
                    <a:pt x="59" y="126"/>
                  </a:cubicBezTo>
                  <a:cubicBezTo>
                    <a:pt x="796" y="552"/>
                    <a:pt x="1349" y="1232"/>
                    <a:pt x="1683" y="2015"/>
                  </a:cubicBezTo>
                  <a:cubicBezTo>
                    <a:pt x="1694" y="2037"/>
                    <a:pt x="1713" y="2047"/>
                    <a:pt x="1733" y="2047"/>
                  </a:cubicBezTo>
                  <a:cubicBezTo>
                    <a:pt x="1776" y="2047"/>
                    <a:pt x="1822" y="2005"/>
                    <a:pt x="1798" y="1958"/>
                  </a:cubicBezTo>
                  <a:cubicBezTo>
                    <a:pt x="1464" y="1151"/>
                    <a:pt x="877" y="472"/>
                    <a:pt x="128" y="11"/>
                  </a:cubicBezTo>
                  <a:cubicBezTo>
                    <a:pt x="117" y="3"/>
                    <a:pt x="105" y="0"/>
                    <a:pt x="95" y="0"/>
                  </a:cubicBez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104;p61">
              <a:extLst>
                <a:ext uri="{FF2B5EF4-FFF2-40B4-BE49-F238E27FC236}">
                  <a16:creationId xmlns:a16="http://schemas.microsoft.com/office/drawing/2014/main" id="{F816510E-7E56-5D43-AD35-A007EE7D064B}"/>
                </a:ext>
              </a:extLst>
            </p:cNvPr>
            <p:cNvSpPr/>
            <p:nvPr/>
          </p:nvSpPr>
          <p:spPr>
            <a:xfrm>
              <a:off x="1094925" y="2624275"/>
              <a:ext cx="31750" cy="25675"/>
            </a:xfrm>
            <a:custGeom>
              <a:avLst/>
              <a:gdLst/>
              <a:ahLst/>
              <a:cxnLst/>
              <a:rect l="l" t="t" r="r" b="b"/>
              <a:pathLst>
                <a:path w="1270" h="1027" extrusionOk="0">
                  <a:moveTo>
                    <a:pt x="71" y="0"/>
                  </a:moveTo>
                  <a:cubicBezTo>
                    <a:pt x="0" y="0"/>
                    <a:pt x="4" y="117"/>
                    <a:pt x="81" y="139"/>
                  </a:cubicBezTo>
                  <a:cubicBezTo>
                    <a:pt x="565" y="197"/>
                    <a:pt x="979" y="531"/>
                    <a:pt x="1141" y="980"/>
                  </a:cubicBezTo>
                  <a:cubicBezTo>
                    <a:pt x="1145" y="1013"/>
                    <a:pt x="1169" y="1027"/>
                    <a:pt x="1194" y="1027"/>
                  </a:cubicBezTo>
                  <a:cubicBezTo>
                    <a:pt x="1231" y="1027"/>
                    <a:pt x="1269" y="998"/>
                    <a:pt x="1256" y="957"/>
                  </a:cubicBezTo>
                  <a:cubicBezTo>
                    <a:pt x="1083" y="450"/>
                    <a:pt x="622" y="58"/>
                    <a:pt x="81" y="1"/>
                  </a:cubicBezTo>
                  <a:cubicBezTo>
                    <a:pt x="77" y="0"/>
                    <a:pt x="74" y="0"/>
                    <a:pt x="71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105;p61">
              <a:extLst>
                <a:ext uri="{FF2B5EF4-FFF2-40B4-BE49-F238E27FC236}">
                  <a16:creationId xmlns:a16="http://schemas.microsoft.com/office/drawing/2014/main" id="{6BF6A670-EBA6-1F48-8F05-8AB2A82866EB}"/>
                </a:ext>
              </a:extLst>
            </p:cNvPr>
            <p:cNvSpPr/>
            <p:nvPr/>
          </p:nvSpPr>
          <p:spPr>
            <a:xfrm>
              <a:off x="1042975" y="2496475"/>
              <a:ext cx="52350" cy="125925"/>
            </a:xfrm>
            <a:custGeom>
              <a:avLst/>
              <a:gdLst/>
              <a:ahLst/>
              <a:cxnLst/>
              <a:rect l="l" t="t" r="r" b="b"/>
              <a:pathLst>
                <a:path w="2094" h="5037" extrusionOk="0">
                  <a:moveTo>
                    <a:pt x="83" y="1"/>
                  </a:moveTo>
                  <a:cubicBezTo>
                    <a:pt x="43" y="1"/>
                    <a:pt x="0" y="43"/>
                    <a:pt x="16" y="90"/>
                  </a:cubicBezTo>
                  <a:cubicBezTo>
                    <a:pt x="523" y="1357"/>
                    <a:pt x="1030" y="2636"/>
                    <a:pt x="1525" y="3903"/>
                  </a:cubicBezTo>
                  <a:cubicBezTo>
                    <a:pt x="1675" y="4272"/>
                    <a:pt x="1813" y="4640"/>
                    <a:pt x="1963" y="4998"/>
                  </a:cubicBezTo>
                  <a:cubicBezTo>
                    <a:pt x="1971" y="5025"/>
                    <a:pt x="1989" y="5036"/>
                    <a:pt x="2009" y="5036"/>
                  </a:cubicBezTo>
                  <a:cubicBezTo>
                    <a:pt x="2048" y="5036"/>
                    <a:pt x="2093" y="4993"/>
                    <a:pt x="2078" y="4940"/>
                  </a:cubicBezTo>
                  <a:cubicBezTo>
                    <a:pt x="1571" y="3673"/>
                    <a:pt x="1064" y="2394"/>
                    <a:pt x="569" y="1127"/>
                  </a:cubicBezTo>
                  <a:lnTo>
                    <a:pt x="131" y="32"/>
                  </a:lnTo>
                  <a:cubicBezTo>
                    <a:pt x="120" y="10"/>
                    <a:pt x="102" y="1"/>
                    <a:pt x="83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106;p61">
              <a:extLst>
                <a:ext uri="{FF2B5EF4-FFF2-40B4-BE49-F238E27FC236}">
                  <a16:creationId xmlns:a16="http://schemas.microsoft.com/office/drawing/2014/main" id="{440C9B0E-83B6-8849-ABD2-F041A7973FFE}"/>
                </a:ext>
              </a:extLst>
            </p:cNvPr>
            <p:cNvSpPr/>
            <p:nvPr/>
          </p:nvSpPr>
          <p:spPr>
            <a:xfrm>
              <a:off x="1046825" y="2529075"/>
              <a:ext cx="15575" cy="9875"/>
            </a:xfrm>
            <a:custGeom>
              <a:avLst/>
              <a:gdLst/>
              <a:ahLst/>
              <a:cxnLst/>
              <a:rect l="l" t="t" r="r" b="b"/>
              <a:pathLst>
                <a:path w="623" h="395" extrusionOk="0">
                  <a:moveTo>
                    <a:pt x="72" y="0"/>
                  </a:moveTo>
                  <a:cubicBezTo>
                    <a:pt x="52" y="0"/>
                    <a:pt x="30" y="8"/>
                    <a:pt x="23" y="30"/>
                  </a:cubicBezTo>
                  <a:cubicBezTo>
                    <a:pt x="0" y="53"/>
                    <a:pt x="0" y="99"/>
                    <a:pt x="35" y="111"/>
                  </a:cubicBezTo>
                  <a:cubicBezTo>
                    <a:pt x="196" y="203"/>
                    <a:pt x="369" y="283"/>
                    <a:pt x="519" y="387"/>
                  </a:cubicBezTo>
                  <a:cubicBezTo>
                    <a:pt x="533" y="392"/>
                    <a:pt x="549" y="395"/>
                    <a:pt x="564" y="395"/>
                  </a:cubicBezTo>
                  <a:cubicBezTo>
                    <a:pt x="585" y="395"/>
                    <a:pt x="604" y="389"/>
                    <a:pt x="611" y="376"/>
                  </a:cubicBezTo>
                  <a:cubicBezTo>
                    <a:pt x="622" y="353"/>
                    <a:pt x="622" y="318"/>
                    <a:pt x="599" y="283"/>
                  </a:cubicBezTo>
                  <a:cubicBezTo>
                    <a:pt x="438" y="203"/>
                    <a:pt x="265" y="111"/>
                    <a:pt x="104" y="7"/>
                  </a:cubicBezTo>
                  <a:cubicBezTo>
                    <a:pt x="95" y="3"/>
                    <a:pt x="84" y="0"/>
                    <a:pt x="72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107;p61">
              <a:extLst>
                <a:ext uri="{FF2B5EF4-FFF2-40B4-BE49-F238E27FC236}">
                  <a16:creationId xmlns:a16="http://schemas.microsoft.com/office/drawing/2014/main" id="{8D6D6EB3-FB31-C042-99FB-D3260295686C}"/>
                </a:ext>
              </a:extLst>
            </p:cNvPr>
            <p:cNvSpPr/>
            <p:nvPr/>
          </p:nvSpPr>
          <p:spPr>
            <a:xfrm>
              <a:off x="961725" y="2424950"/>
              <a:ext cx="64500" cy="60900"/>
            </a:xfrm>
            <a:custGeom>
              <a:avLst/>
              <a:gdLst/>
              <a:ahLst/>
              <a:cxnLst/>
              <a:rect l="l" t="t" r="r" b="b"/>
              <a:pathLst>
                <a:path w="2580" h="2436" extrusionOk="0">
                  <a:moveTo>
                    <a:pt x="2476" y="1"/>
                  </a:moveTo>
                  <a:cubicBezTo>
                    <a:pt x="2463" y="1"/>
                    <a:pt x="2449" y="4"/>
                    <a:pt x="2436" y="13"/>
                  </a:cubicBezTo>
                  <a:cubicBezTo>
                    <a:pt x="1976" y="347"/>
                    <a:pt x="1572" y="773"/>
                    <a:pt x="1284" y="1269"/>
                  </a:cubicBezTo>
                  <a:cubicBezTo>
                    <a:pt x="1135" y="1511"/>
                    <a:pt x="1031" y="1787"/>
                    <a:pt x="846" y="2006"/>
                  </a:cubicBezTo>
                  <a:cubicBezTo>
                    <a:pt x="714" y="2166"/>
                    <a:pt x="512" y="2298"/>
                    <a:pt x="301" y="2298"/>
                  </a:cubicBezTo>
                  <a:cubicBezTo>
                    <a:pt x="237" y="2298"/>
                    <a:pt x="173" y="2286"/>
                    <a:pt x="109" y="2260"/>
                  </a:cubicBezTo>
                  <a:cubicBezTo>
                    <a:pt x="103" y="2257"/>
                    <a:pt x="97" y="2257"/>
                    <a:pt x="91" y="2257"/>
                  </a:cubicBezTo>
                  <a:cubicBezTo>
                    <a:pt x="33" y="2257"/>
                    <a:pt x="0" y="2355"/>
                    <a:pt x="63" y="2386"/>
                  </a:cubicBezTo>
                  <a:cubicBezTo>
                    <a:pt x="141" y="2421"/>
                    <a:pt x="220" y="2436"/>
                    <a:pt x="298" y="2436"/>
                  </a:cubicBezTo>
                  <a:cubicBezTo>
                    <a:pt x="429" y="2436"/>
                    <a:pt x="558" y="2394"/>
                    <a:pt x="674" y="2329"/>
                  </a:cubicBezTo>
                  <a:cubicBezTo>
                    <a:pt x="858" y="2213"/>
                    <a:pt x="1008" y="2041"/>
                    <a:pt x="1123" y="1856"/>
                  </a:cubicBezTo>
                  <a:cubicBezTo>
                    <a:pt x="1238" y="1660"/>
                    <a:pt x="1330" y="1430"/>
                    <a:pt x="1480" y="1223"/>
                  </a:cubicBezTo>
                  <a:cubicBezTo>
                    <a:pt x="1607" y="1027"/>
                    <a:pt x="1757" y="831"/>
                    <a:pt x="1929" y="658"/>
                  </a:cubicBezTo>
                  <a:cubicBezTo>
                    <a:pt x="2114" y="462"/>
                    <a:pt x="2321" y="289"/>
                    <a:pt x="2552" y="128"/>
                  </a:cubicBezTo>
                  <a:cubicBezTo>
                    <a:pt x="2580" y="72"/>
                    <a:pt x="2532" y="1"/>
                    <a:pt x="2476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108;p61">
              <a:extLst>
                <a:ext uri="{FF2B5EF4-FFF2-40B4-BE49-F238E27FC236}">
                  <a16:creationId xmlns:a16="http://schemas.microsoft.com/office/drawing/2014/main" id="{A3DF95DE-E342-9E49-BF9A-E5B4E2B93C67}"/>
                </a:ext>
              </a:extLst>
            </p:cNvPr>
            <p:cNvSpPr/>
            <p:nvPr/>
          </p:nvSpPr>
          <p:spPr>
            <a:xfrm>
              <a:off x="932750" y="2748125"/>
              <a:ext cx="192425" cy="57975"/>
            </a:xfrm>
            <a:custGeom>
              <a:avLst/>
              <a:gdLst/>
              <a:ahLst/>
              <a:cxnLst/>
              <a:rect l="l" t="t" r="r" b="b"/>
              <a:pathLst>
                <a:path w="7697" h="2319" extrusionOk="0">
                  <a:moveTo>
                    <a:pt x="93" y="1"/>
                  </a:moveTo>
                  <a:cubicBezTo>
                    <a:pt x="1" y="1"/>
                    <a:pt x="1" y="139"/>
                    <a:pt x="93" y="139"/>
                  </a:cubicBezTo>
                  <a:cubicBezTo>
                    <a:pt x="1257" y="151"/>
                    <a:pt x="2420" y="151"/>
                    <a:pt x="3595" y="162"/>
                  </a:cubicBezTo>
                  <a:cubicBezTo>
                    <a:pt x="4125" y="174"/>
                    <a:pt x="4667" y="208"/>
                    <a:pt x="5185" y="369"/>
                  </a:cubicBezTo>
                  <a:cubicBezTo>
                    <a:pt x="5658" y="508"/>
                    <a:pt x="6084" y="784"/>
                    <a:pt x="6441" y="1118"/>
                  </a:cubicBezTo>
                  <a:cubicBezTo>
                    <a:pt x="6844" y="1475"/>
                    <a:pt x="7201" y="1890"/>
                    <a:pt x="7547" y="2305"/>
                  </a:cubicBezTo>
                  <a:cubicBezTo>
                    <a:pt x="7559" y="2314"/>
                    <a:pt x="7573" y="2319"/>
                    <a:pt x="7587" y="2319"/>
                  </a:cubicBezTo>
                  <a:cubicBezTo>
                    <a:pt x="7641" y="2319"/>
                    <a:pt x="7696" y="2258"/>
                    <a:pt x="7651" y="2213"/>
                  </a:cubicBezTo>
                  <a:cubicBezTo>
                    <a:pt x="7029" y="1475"/>
                    <a:pt x="6372" y="692"/>
                    <a:pt x="5462" y="323"/>
                  </a:cubicBezTo>
                  <a:cubicBezTo>
                    <a:pt x="4955" y="116"/>
                    <a:pt x="4413" y="47"/>
                    <a:pt x="3883" y="35"/>
                  </a:cubicBezTo>
                  <a:cubicBezTo>
                    <a:pt x="3637" y="21"/>
                    <a:pt x="3385" y="16"/>
                    <a:pt x="3133" y="16"/>
                  </a:cubicBezTo>
                  <a:cubicBezTo>
                    <a:pt x="2796" y="16"/>
                    <a:pt x="2456" y="24"/>
                    <a:pt x="2121" y="24"/>
                  </a:cubicBezTo>
                  <a:cubicBezTo>
                    <a:pt x="1441" y="24"/>
                    <a:pt x="773" y="1"/>
                    <a:pt x="93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109;p61">
              <a:extLst>
                <a:ext uri="{FF2B5EF4-FFF2-40B4-BE49-F238E27FC236}">
                  <a16:creationId xmlns:a16="http://schemas.microsoft.com/office/drawing/2014/main" id="{E837E584-FA7F-4F42-ADD7-1263B491E3CA}"/>
                </a:ext>
              </a:extLst>
            </p:cNvPr>
            <p:cNvSpPr/>
            <p:nvPr/>
          </p:nvSpPr>
          <p:spPr>
            <a:xfrm>
              <a:off x="1005350" y="2665100"/>
              <a:ext cx="51850" cy="494050"/>
            </a:xfrm>
            <a:custGeom>
              <a:avLst/>
              <a:gdLst/>
              <a:ahLst/>
              <a:cxnLst/>
              <a:rect l="l" t="t" r="r" b="b"/>
              <a:pathLst>
                <a:path w="2074" h="19762" extrusionOk="0">
                  <a:moveTo>
                    <a:pt x="292" y="1"/>
                  </a:moveTo>
                  <a:cubicBezTo>
                    <a:pt x="279" y="1"/>
                    <a:pt x="266" y="2"/>
                    <a:pt x="254" y="4"/>
                  </a:cubicBezTo>
                  <a:cubicBezTo>
                    <a:pt x="115" y="15"/>
                    <a:pt x="0" y="142"/>
                    <a:pt x="12" y="292"/>
                  </a:cubicBezTo>
                  <a:lnTo>
                    <a:pt x="1521" y="19508"/>
                  </a:lnTo>
                  <a:cubicBezTo>
                    <a:pt x="1532" y="19658"/>
                    <a:pt x="1648" y="19762"/>
                    <a:pt x="1786" y="19762"/>
                  </a:cubicBezTo>
                  <a:lnTo>
                    <a:pt x="1809" y="19762"/>
                  </a:lnTo>
                  <a:cubicBezTo>
                    <a:pt x="1959" y="19739"/>
                    <a:pt x="2074" y="19612"/>
                    <a:pt x="2051" y="19474"/>
                  </a:cubicBezTo>
                  <a:lnTo>
                    <a:pt x="542" y="246"/>
                  </a:lnTo>
                  <a:cubicBezTo>
                    <a:pt x="531" y="109"/>
                    <a:pt x="424" y="1"/>
                    <a:pt x="292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110;p61">
              <a:extLst>
                <a:ext uri="{FF2B5EF4-FFF2-40B4-BE49-F238E27FC236}">
                  <a16:creationId xmlns:a16="http://schemas.microsoft.com/office/drawing/2014/main" id="{3D4C7202-A6DF-A946-B0DF-D441B1C1A325}"/>
                </a:ext>
              </a:extLst>
            </p:cNvPr>
            <p:cNvSpPr/>
            <p:nvPr/>
          </p:nvSpPr>
          <p:spPr>
            <a:xfrm>
              <a:off x="-29525" y="2665100"/>
              <a:ext cx="51875" cy="494050"/>
            </a:xfrm>
            <a:custGeom>
              <a:avLst/>
              <a:gdLst/>
              <a:ahLst/>
              <a:cxnLst/>
              <a:rect l="l" t="t" r="r" b="b"/>
              <a:pathLst>
                <a:path w="2075" h="19762" extrusionOk="0">
                  <a:moveTo>
                    <a:pt x="293" y="1"/>
                  </a:moveTo>
                  <a:cubicBezTo>
                    <a:pt x="280" y="1"/>
                    <a:pt x="267" y="2"/>
                    <a:pt x="254" y="4"/>
                  </a:cubicBezTo>
                  <a:cubicBezTo>
                    <a:pt x="116" y="15"/>
                    <a:pt x="1" y="142"/>
                    <a:pt x="12" y="292"/>
                  </a:cubicBezTo>
                  <a:lnTo>
                    <a:pt x="1533" y="19508"/>
                  </a:lnTo>
                  <a:cubicBezTo>
                    <a:pt x="1545" y="19658"/>
                    <a:pt x="1660" y="19762"/>
                    <a:pt x="1787" y="19762"/>
                  </a:cubicBezTo>
                  <a:lnTo>
                    <a:pt x="1821" y="19762"/>
                  </a:lnTo>
                  <a:cubicBezTo>
                    <a:pt x="1959" y="19739"/>
                    <a:pt x="2075" y="19612"/>
                    <a:pt x="2063" y="19474"/>
                  </a:cubicBezTo>
                  <a:lnTo>
                    <a:pt x="542" y="246"/>
                  </a:lnTo>
                  <a:cubicBezTo>
                    <a:pt x="532" y="109"/>
                    <a:pt x="425" y="1"/>
                    <a:pt x="293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111;p61">
              <a:extLst>
                <a:ext uri="{FF2B5EF4-FFF2-40B4-BE49-F238E27FC236}">
                  <a16:creationId xmlns:a16="http://schemas.microsoft.com/office/drawing/2014/main" id="{8A63B91D-FAA9-554B-8E6C-D1DCFF47AF42}"/>
                </a:ext>
              </a:extLst>
            </p:cNvPr>
            <p:cNvSpPr/>
            <p:nvPr/>
          </p:nvSpPr>
          <p:spPr>
            <a:xfrm>
              <a:off x="-309175" y="2928725"/>
              <a:ext cx="29100" cy="214025"/>
            </a:xfrm>
            <a:custGeom>
              <a:avLst/>
              <a:gdLst/>
              <a:ahLst/>
              <a:cxnLst/>
              <a:rect l="l" t="t" r="r" b="b"/>
              <a:pathLst>
                <a:path w="1164" h="8561" extrusionOk="0">
                  <a:moveTo>
                    <a:pt x="0" y="0"/>
                  </a:moveTo>
                  <a:lnTo>
                    <a:pt x="0" y="8560"/>
                  </a:lnTo>
                  <a:lnTo>
                    <a:pt x="1164" y="8560"/>
                  </a:lnTo>
                  <a:lnTo>
                    <a:pt x="1164" y="0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112;p61">
              <a:extLst>
                <a:ext uri="{FF2B5EF4-FFF2-40B4-BE49-F238E27FC236}">
                  <a16:creationId xmlns:a16="http://schemas.microsoft.com/office/drawing/2014/main" id="{4F3EEE36-5ADF-7D4C-B2BA-90D01B6D4CCC}"/>
                </a:ext>
              </a:extLst>
            </p:cNvPr>
            <p:cNvSpPr/>
            <p:nvPr/>
          </p:nvSpPr>
          <p:spPr>
            <a:xfrm>
              <a:off x="-326175" y="2838275"/>
              <a:ext cx="63100" cy="90175"/>
            </a:xfrm>
            <a:custGeom>
              <a:avLst/>
              <a:gdLst/>
              <a:ahLst/>
              <a:cxnLst/>
              <a:rect l="l" t="t" r="r" b="b"/>
              <a:pathLst>
                <a:path w="2524" h="3607" extrusionOk="0">
                  <a:moveTo>
                    <a:pt x="1" y="1"/>
                  </a:moveTo>
                  <a:lnTo>
                    <a:pt x="1" y="3607"/>
                  </a:lnTo>
                  <a:lnTo>
                    <a:pt x="2524" y="3607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113;p61">
              <a:extLst>
                <a:ext uri="{FF2B5EF4-FFF2-40B4-BE49-F238E27FC236}">
                  <a16:creationId xmlns:a16="http://schemas.microsoft.com/office/drawing/2014/main" id="{89C076DC-1C59-6145-9780-8C91F51F7C6A}"/>
                </a:ext>
              </a:extLst>
            </p:cNvPr>
            <p:cNvSpPr/>
            <p:nvPr/>
          </p:nvSpPr>
          <p:spPr>
            <a:xfrm>
              <a:off x="-399900" y="3142725"/>
              <a:ext cx="210850" cy="19325"/>
            </a:xfrm>
            <a:custGeom>
              <a:avLst/>
              <a:gdLst/>
              <a:ahLst/>
              <a:cxnLst/>
              <a:rect l="l" t="t" r="r" b="b"/>
              <a:pathLst>
                <a:path w="8434" h="773" extrusionOk="0">
                  <a:moveTo>
                    <a:pt x="761" y="0"/>
                  </a:moveTo>
                  <a:cubicBezTo>
                    <a:pt x="334" y="0"/>
                    <a:pt x="0" y="346"/>
                    <a:pt x="0" y="772"/>
                  </a:cubicBezTo>
                  <a:lnTo>
                    <a:pt x="8433" y="772"/>
                  </a:lnTo>
                  <a:cubicBezTo>
                    <a:pt x="8433" y="346"/>
                    <a:pt x="8088" y="0"/>
                    <a:pt x="7673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114;p61">
              <a:extLst>
                <a:ext uri="{FF2B5EF4-FFF2-40B4-BE49-F238E27FC236}">
                  <a16:creationId xmlns:a16="http://schemas.microsoft.com/office/drawing/2014/main" id="{6BA073CB-1675-7646-BAA4-CEA79056FC7F}"/>
                </a:ext>
              </a:extLst>
            </p:cNvPr>
            <p:cNvSpPr/>
            <p:nvPr/>
          </p:nvSpPr>
          <p:spPr>
            <a:xfrm>
              <a:off x="-504750" y="2570125"/>
              <a:ext cx="241675" cy="285750"/>
            </a:xfrm>
            <a:custGeom>
              <a:avLst/>
              <a:gdLst/>
              <a:ahLst/>
              <a:cxnLst/>
              <a:rect l="l" t="t" r="r" b="b"/>
              <a:pathLst>
                <a:path w="9667" h="11430" extrusionOk="0">
                  <a:moveTo>
                    <a:pt x="1" y="1"/>
                  </a:moveTo>
                  <a:lnTo>
                    <a:pt x="1314" y="11430"/>
                  </a:lnTo>
                  <a:lnTo>
                    <a:pt x="9667" y="11430"/>
                  </a:lnTo>
                  <a:lnTo>
                    <a:pt x="8365" y="1"/>
                  </a:lnTo>
                  <a:close/>
                </a:path>
              </a:pathLst>
            </a:custGeom>
            <a:solidFill>
              <a:srgbClr val="480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115;p61">
              <a:extLst>
                <a:ext uri="{FF2B5EF4-FFF2-40B4-BE49-F238E27FC236}">
                  <a16:creationId xmlns:a16="http://schemas.microsoft.com/office/drawing/2014/main" id="{6FF82C2D-DA5D-A64C-97F6-914352077F64}"/>
                </a:ext>
              </a:extLst>
            </p:cNvPr>
            <p:cNvSpPr/>
            <p:nvPr/>
          </p:nvSpPr>
          <p:spPr>
            <a:xfrm>
              <a:off x="-464425" y="2570425"/>
              <a:ext cx="241975" cy="285450"/>
            </a:xfrm>
            <a:custGeom>
              <a:avLst/>
              <a:gdLst/>
              <a:ahLst/>
              <a:cxnLst/>
              <a:rect l="l" t="t" r="r" b="b"/>
              <a:pathLst>
                <a:path w="9679" h="11418" extrusionOk="0">
                  <a:moveTo>
                    <a:pt x="1" y="0"/>
                  </a:moveTo>
                  <a:lnTo>
                    <a:pt x="1314" y="11418"/>
                  </a:lnTo>
                  <a:lnTo>
                    <a:pt x="9678" y="11418"/>
                  </a:lnTo>
                  <a:lnTo>
                    <a:pt x="8560" y="1671"/>
                  </a:lnTo>
                  <a:cubicBezTo>
                    <a:pt x="8445" y="715"/>
                    <a:pt x="7639" y="0"/>
                    <a:pt x="6683" y="0"/>
                  </a:cubicBezTo>
                  <a:close/>
                </a:path>
              </a:pathLst>
            </a:custGeom>
            <a:solidFill>
              <a:srgbClr val="A87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16;p61">
              <a:extLst>
                <a:ext uri="{FF2B5EF4-FFF2-40B4-BE49-F238E27FC236}">
                  <a16:creationId xmlns:a16="http://schemas.microsoft.com/office/drawing/2014/main" id="{32CFE723-27F8-0B4F-BC4A-70B57B3FCBDB}"/>
                </a:ext>
              </a:extLst>
            </p:cNvPr>
            <p:cNvSpPr/>
            <p:nvPr/>
          </p:nvSpPr>
          <p:spPr>
            <a:xfrm>
              <a:off x="-471900" y="2855850"/>
              <a:ext cx="208825" cy="46975"/>
            </a:xfrm>
            <a:custGeom>
              <a:avLst/>
              <a:gdLst/>
              <a:ahLst/>
              <a:cxnLst/>
              <a:rect l="l" t="t" r="r" b="b"/>
              <a:pathLst>
                <a:path w="8353" h="1879" extrusionOk="0">
                  <a:moveTo>
                    <a:pt x="0" y="1"/>
                  </a:moveTo>
                  <a:lnTo>
                    <a:pt x="0" y="1878"/>
                  </a:lnTo>
                  <a:lnTo>
                    <a:pt x="8353" y="1878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480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17;p61">
              <a:extLst>
                <a:ext uri="{FF2B5EF4-FFF2-40B4-BE49-F238E27FC236}">
                  <a16:creationId xmlns:a16="http://schemas.microsoft.com/office/drawing/2014/main" id="{476B32EC-09B2-CB40-B96B-2EFBFA4EC602}"/>
                </a:ext>
              </a:extLst>
            </p:cNvPr>
            <p:cNvSpPr/>
            <p:nvPr/>
          </p:nvSpPr>
          <p:spPr>
            <a:xfrm>
              <a:off x="-263100" y="2855850"/>
              <a:ext cx="179175" cy="46975"/>
            </a:xfrm>
            <a:custGeom>
              <a:avLst/>
              <a:gdLst/>
              <a:ahLst/>
              <a:cxnLst/>
              <a:rect l="l" t="t" r="r" b="b"/>
              <a:pathLst>
                <a:path w="7167" h="1879" extrusionOk="0">
                  <a:moveTo>
                    <a:pt x="1" y="1"/>
                  </a:moveTo>
                  <a:lnTo>
                    <a:pt x="1" y="1878"/>
                  </a:lnTo>
                  <a:lnTo>
                    <a:pt x="6233" y="1878"/>
                  </a:lnTo>
                  <a:cubicBezTo>
                    <a:pt x="6752" y="1878"/>
                    <a:pt x="7167" y="1452"/>
                    <a:pt x="7167" y="934"/>
                  </a:cubicBezTo>
                  <a:cubicBezTo>
                    <a:pt x="7167" y="415"/>
                    <a:pt x="6752" y="1"/>
                    <a:pt x="6233" y="1"/>
                  </a:cubicBezTo>
                  <a:close/>
                </a:path>
              </a:pathLst>
            </a:custGeom>
            <a:solidFill>
              <a:srgbClr val="A87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18;p61">
              <a:extLst>
                <a:ext uri="{FF2B5EF4-FFF2-40B4-BE49-F238E27FC236}">
                  <a16:creationId xmlns:a16="http://schemas.microsoft.com/office/drawing/2014/main" id="{507FF2B9-42A5-CE4F-9472-4D19EECFD00C}"/>
                </a:ext>
              </a:extLst>
            </p:cNvPr>
            <p:cNvSpPr/>
            <p:nvPr/>
          </p:nvSpPr>
          <p:spPr>
            <a:xfrm>
              <a:off x="-38150" y="2585125"/>
              <a:ext cx="65975" cy="48400"/>
            </a:xfrm>
            <a:custGeom>
              <a:avLst/>
              <a:gdLst/>
              <a:ahLst/>
              <a:cxnLst/>
              <a:rect l="l" t="t" r="r" b="b"/>
              <a:pathLst>
                <a:path w="2639" h="1936" extrusionOk="0">
                  <a:moveTo>
                    <a:pt x="357" y="0"/>
                  </a:moveTo>
                  <a:lnTo>
                    <a:pt x="0" y="1613"/>
                  </a:lnTo>
                  <a:lnTo>
                    <a:pt x="1222" y="1936"/>
                  </a:lnTo>
                  <a:lnTo>
                    <a:pt x="2639" y="1440"/>
                  </a:lnTo>
                  <a:lnTo>
                    <a:pt x="2086" y="46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19;p61">
              <a:extLst>
                <a:ext uri="{FF2B5EF4-FFF2-40B4-BE49-F238E27FC236}">
                  <a16:creationId xmlns:a16="http://schemas.microsoft.com/office/drawing/2014/main" id="{24F0316E-C09A-9148-8E80-ABE8F1C8E810}"/>
                </a:ext>
              </a:extLst>
            </p:cNvPr>
            <p:cNvSpPr/>
            <p:nvPr/>
          </p:nvSpPr>
          <p:spPr>
            <a:xfrm>
              <a:off x="-7500" y="2584900"/>
              <a:ext cx="61825" cy="25450"/>
            </a:xfrm>
            <a:custGeom>
              <a:avLst/>
              <a:gdLst/>
              <a:ahLst/>
              <a:cxnLst/>
              <a:rect l="l" t="t" r="r" b="b"/>
              <a:pathLst>
                <a:path w="2473" h="1018" extrusionOk="0">
                  <a:moveTo>
                    <a:pt x="729" y="0"/>
                  </a:moveTo>
                  <a:cubicBezTo>
                    <a:pt x="562" y="0"/>
                    <a:pt x="393" y="18"/>
                    <a:pt x="226" y="55"/>
                  </a:cubicBezTo>
                  <a:cubicBezTo>
                    <a:pt x="0" y="109"/>
                    <a:pt x="45" y="453"/>
                    <a:pt x="257" y="453"/>
                  </a:cubicBezTo>
                  <a:cubicBezTo>
                    <a:pt x="273" y="453"/>
                    <a:pt x="289" y="451"/>
                    <a:pt x="307" y="447"/>
                  </a:cubicBezTo>
                  <a:cubicBezTo>
                    <a:pt x="451" y="413"/>
                    <a:pt x="600" y="396"/>
                    <a:pt x="748" y="396"/>
                  </a:cubicBezTo>
                  <a:cubicBezTo>
                    <a:pt x="1250" y="396"/>
                    <a:pt x="1751" y="587"/>
                    <a:pt x="2115" y="942"/>
                  </a:cubicBezTo>
                  <a:cubicBezTo>
                    <a:pt x="2156" y="990"/>
                    <a:pt x="2214" y="1018"/>
                    <a:pt x="2273" y="1018"/>
                  </a:cubicBezTo>
                  <a:cubicBezTo>
                    <a:pt x="2313" y="1018"/>
                    <a:pt x="2354" y="1005"/>
                    <a:pt x="2392" y="977"/>
                  </a:cubicBezTo>
                  <a:cubicBezTo>
                    <a:pt x="2449" y="908"/>
                    <a:pt x="2472" y="758"/>
                    <a:pt x="2403" y="689"/>
                  </a:cubicBezTo>
                  <a:cubicBezTo>
                    <a:pt x="1950" y="245"/>
                    <a:pt x="1347" y="0"/>
                    <a:pt x="729" y="0"/>
                  </a:cubicBez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20;p61">
              <a:extLst>
                <a:ext uri="{FF2B5EF4-FFF2-40B4-BE49-F238E27FC236}">
                  <a16:creationId xmlns:a16="http://schemas.microsoft.com/office/drawing/2014/main" id="{6CC3E2EA-0B13-2B41-A883-3240E63D02B4}"/>
                </a:ext>
              </a:extLst>
            </p:cNvPr>
            <p:cNvSpPr/>
            <p:nvPr/>
          </p:nvSpPr>
          <p:spPr>
            <a:xfrm>
              <a:off x="-5175" y="2596125"/>
              <a:ext cx="61800" cy="25375"/>
            </a:xfrm>
            <a:custGeom>
              <a:avLst/>
              <a:gdLst/>
              <a:ahLst/>
              <a:cxnLst/>
              <a:rect l="l" t="t" r="r" b="b"/>
              <a:pathLst>
                <a:path w="2472" h="1015" extrusionOk="0">
                  <a:moveTo>
                    <a:pt x="724" y="1"/>
                  </a:moveTo>
                  <a:cubicBezTo>
                    <a:pt x="557" y="1"/>
                    <a:pt x="390" y="19"/>
                    <a:pt x="225" y="55"/>
                  </a:cubicBezTo>
                  <a:cubicBezTo>
                    <a:pt x="0" y="109"/>
                    <a:pt x="44" y="442"/>
                    <a:pt x="246" y="442"/>
                  </a:cubicBezTo>
                  <a:cubicBezTo>
                    <a:pt x="261" y="442"/>
                    <a:pt x="277" y="440"/>
                    <a:pt x="294" y="436"/>
                  </a:cubicBezTo>
                  <a:cubicBezTo>
                    <a:pt x="432" y="406"/>
                    <a:pt x="573" y="391"/>
                    <a:pt x="715" y="391"/>
                  </a:cubicBezTo>
                  <a:cubicBezTo>
                    <a:pt x="1223" y="391"/>
                    <a:pt x="1736" y="582"/>
                    <a:pt x="2114" y="943"/>
                  </a:cubicBezTo>
                  <a:cubicBezTo>
                    <a:pt x="2157" y="985"/>
                    <a:pt x="2218" y="1015"/>
                    <a:pt x="2276" y="1015"/>
                  </a:cubicBezTo>
                  <a:cubicBezTo>
                    <a:pt x="2313" y="1015"/>
                    <a:pt x="2349" y="1003"/>
                    <a:pt x="2379" y="977"/>
                  </a:cubicBezTo>
                  <a:cubicBezTo>
                    <a:pt x="2460" y="896"/>
                    <a:pt x="2472" y="770"/>
                    <a:pt x="2403" y="689"/>
                  </a:cubicBezTo>
                  <a:cubicBezTo>
                    <a:pt x="1949" y="245"/>
                    <a:pt x="1339" y="1"/>
                    <a:pt x="724" y="1"/>
                  </a:cubicBez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21;p61">
              <a:extLst>
                <a:ext uri="{FF2B5EF4-FFF2-40B4-BE49-F238E27FC236}">
                  <a16:creationId xmlns:a16="http://schemas.microsoft.com/office/drawing/2014/main" id="{8FA79138-54BC-8A4A-AE58-9D7D998FDF00}"/>
                </a:ext>
              </a:extLst>
            </p:cNvPr>
            <p:cNvSpPr/>
            <p:nvPr/>
          </p:nvSpPr>
          <p:spPr>
            <a:xfrm>
              <a:off x="-12100" y="2607100"/>
              <a:ext cx="61825" cy="25575"/>
            </a:xfrm>
            <a:custGeom>
              <a:avLst/>
              <a:gdLst/>
              <a:ahLst/>
              <a:cxnLst/>
              <a:rect l="l" t="t" r="r" b="b"/>
              <a:pathLst>
                <a:path w="2473" h="1023" extrusionOk="0">
                  <a:moveTo>
                    <a:pt x="719" y="1"/>
                  </a:moveTo>
                  <a:cubicBezTo>
                    <a:pt x="555" y="1"/>
                    <a:pt x="389" y="18"/>
                    <a:pt x="226" y="54"/>
                  </a:cubicBezTo>
                  <a:cubicBezTo>
                    <a:pt x="0" y="108"/>
                    <a:pt x="45" y="452"/>
                    <a:pt x="248" y="452"/>
                  </a:cubicBezTo>
                  <a:cubicBezTo>
                    <a:pt x="263" y="452"/>
                    <a:pt x="278" y="450"/>
                    <a:pt x="295" y="446"/>
                  </a:cubicBezTo>
                  <a:cubicBezTo>
                    <a:pt x="433" y="416"/>
                    <a:pt x="574" y="401"/>
                    <a:pt x="717" y="401"/>
                  </a:cubicBezTo>
                  <a:cubicBezTo>
                    <a:pt x="1228" y="401"/>
                    <a:pt x="1745" y="592"/>
                    <a:pt x="2115" y="953"/>
                  </a:cubicBezTo>
                  <a:cubicBezTo>
                    <a:pt x="2156" y="994"/>
                    <a:pt x="2213" y="1023"/>
                    <a:pt x="2272" y="1023"/>
                  </a:cubicBezTo>
                  <a:cubicBezTo>
                    <a:pt x="2312" y="1023"/>
                    <a:pt x="2354" y="1009"/>
                    <a:pt x="2391" y="976"/>
                  </a:cubicBezTo>
                  <a:cubicBezTo>
                    <a:pt x="2449" y="895"/>
                    <a:pt x="2472" y="768"/>
                    <a:pt x="2403" y="688"/>
                  </a:cubicBezTo>
                  <a:cubicBezTo>
                    <a:pt x="1947" y="251"/>
                    <a:pt x="1341" y="1"/>
                    <a:pt x="719" y="1"/>
                  </a:cubicBez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22;p61">
              <a:extLst>
                <a:ext uri="{FF2B5EF4-FFF2-40B4-BE49-F238E27FC236}">
                  <a16:creationId xmlns:a16="http://schemas.microsoft.com/office/drawing/2014/main" id="{C9C60B39-E38C-BB4C-98B7-D860ECD81A46}"/>
                </a:ext>
              </a:extLst>
            </p:cNvPr>
            <p:cNvSpPr/>
            <p:nvPr/>
          </p:nvSpPr>
          <p:spPr>
            <a:xfrm>
              <a:off x="-24475" y="2611425"/>
              <a:ext cx="62100" cy="25575"/>
            </a:xfrm>
            <a:custGeom>
              <a:avLst/>
              <a:gdLst/>
              <a:ahLst/>
              <a:cxnLst/>
              <a:rect l="l" t="t" r="r" b="b"/>
              <a:pathLst>
                <a:path w="2484" h="1023" extrusionOk="0">
                  <a:moveTo>
                    <a:pt x="725" y="0"/>
                  </a:moveTo>
                  <a:cubicBezTo>
                    <a:pt x="562" y="0"/>
                    <a:pt x="398" y="18"/>
                    <a:pt x="237" y="54"/>
                  </a:cubicBezTo>
                  <a:cubicBezTo>
                    <a:pt x="1" y="108"/>
                    <a:pt x="54" y="451"/>
                    <a:pt x="259" y="451"/>
                  </a:cubicBezTo>
                  <a:cubicBezTo>
                    <a:pt x="274" y="451"/>
                    <a:pt x="289" y="450"/>
                    <a:pt x="306" y="446"/>
                  </a:cubicBezTo>
                  <a:cubicBezTo>
                    <a:pt x="444" y="416"/>
                    <a:pt x="585" y="401"/>
                    <a:pt x="726" y="401"/>
                  </a:cubicBezTo>
                  <a:cubicBezTo>
                    <a:pt x="1235" y="401"/>
                    <a:pt x="1745" y="592"/>
                    <a:pt x="2115" y="953"/>
                  </a:cubicBezTo>
                  <a:cubicBezTo>
                    <a:pt x="2162" y="994"/>
                    <a:pt x="2222" y="1022"/>
                    <a:pt x="2280" y="1022"/>
                  </a:cubicBezTo>
                  <a:cubicBezTo>
                    <a:pt x="2319" y="1022"/>
                    <a:pt x="2358" y="1009"/>
                    <a:pt x="2391" y="976"/>
                  </a:cubicBezTo>
                  <a:cubicBezTo>
                    <a:pt x="2460" y="895"/>
                    <a:pt x="2483" y="768"/>
                    <a:pt x="2403" y="688"/>
                  </a:cubicBezTo>
                  <a:cubicBezTo>
                    <a:pt x="1947" y="250"/>
                    <a:pt x="1340" y="0"/>
                    <a:pt x="725" y="0"/>
                  </a:cubicBez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23;p61">
              <a:extLst>
                <a:ext uri="{FF2B5EF4-FFF2-40B4-BE49-F238E27FC236}">
                  <a16:creationId xmlns:a16="http://schemas.microsoft.com/office/drawing/2014/main" id="{60B19523-BD4B-C44F-8020-72A90855C896}"/>
                </a:ext>
              </a:extLst>
            </p:cNvPr>
            <p:cNvSpPr/>
            <p:nvPr/>
          </p:nvSpPr>
          <p:spPr>
            <a:xfrm>
              <a:off x="-228525" y="2534125"/>
              <a:ext cx="199900" cy="122475"/>
            </a:xfrm>
            <a:custGeom>
              <a:avLst/>
              <a:gdLst/>
              <a:ahLst/>
              <a:cxnLst/>
              <a:rect l="l" t="t" r="r" b="b"/>
              <a:pathLst>
                <a:path w="7996" h="4899" extrusionOk="0">
                  <a:moveTo>
                    <a:pt x="2961" y="1"/>
                  </a:moveTo>
                  <a:lnTo>
                    <a:pt x="0" y="773"/>
                  </a:lnTo>
                  <a:lnTo>
                    <a:pt x="1290" y="3976"/>
                  </a:lnTo>
                  <a:cubicBezTo>
                    <a:pt x="1519" y="4547"/>
                    <a:pt x="2071" y="4898"/>
                    <a:pt x="2666" y="4898"/>
                  </a:cubicBezTo>
                  <a:cubicBezTo>
                    <a:pt x="2790" y="4898"/>
                    <a:pt x="2916" y="4883"/>
                    <a:pt x="3042" y="4851"/>
                  </a:cubicBezTo>
                  <a:lnTo>
                    <a:pt x="7615" y="3653"/>
                  </a:lnTo>
                  <a:lnTo>
                    <a:pt x="7995" y="2040"/>
                  </a:lnTo>
                  <a:lnTo>
                    <a:pt x="7995" y="2040"/>
                  </a:lnTo>
                  <a:lnTo>
                    <a:pt x="3583" y="2558"/>
                  </a:lnTo>
                  <a:lnTo>
                    <a:pt x="2961" y="1"/>
                  </a:lnTo>
                  <a:close/>
                </a:path>
              </a:pathLst>
            </a:custGeom>
            <a:solidFill>
              <a:srgbClr val="CDB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24;p61">
              <a:extLst>
                <a:ext uri="{FF2B5EF4-FFF2-40B4-BE49-F238E27FC236}">
                  <a16:creationId xmlns:a16="http://schemas.microsoft.com/office/drawing/2014/main" id="{3E197F4C-3B1D-2F4C-85CB-C66F2238E714}"/>
                </a:ext>
              </a:extLst>
            </p:cNvPr>
            <p:cNvSpPr/>
            <p:nvPr/>
          </p:nvSpPr>
          <p:spPr>
            <a:xfrm>
              <a:off x="-300250" y="2229225"/>
              <a:ext cx="118400" cy="134425"/>
            </a:xfrm>
            <a:custGeom>
              <a:avLst/>
              <a:gdLst/>
              <a:ahLst/>
              <a:cxnLst/>
              <a:rect l="l" t="t" r="r" b="b"/>
              <a:pathLst>
                <a:path w="4736" h="5377" extrusionOk="0">
                  <a:moveTo>
                    <a:pt x="2940" y="0"/>
                  </a:moveTo>
                  <a:cubicBezTo>
                    <a:pt x="2305" y="0"/>
                    <a:pt x="1669" y="162"/>
                    <a:pt x="1106" y="469"/>
                  </a:cubicBezTo>
                  <a:cubicBezTo>
                    <a:pt x="911" y="584"/>
                    <a:pt x="703" y="711"/>
                    <a:pt x="576" y="918"/>
                  </a:cubicBezTo>
                  <a:cubicBezTo>
                    <a:pt x="450" y="1102"/>
                    <a:pt x="392" y="1390"/>
                    <a:pt x="519" y="1598"/>
                  </a:cubicBezTo>
                  <a:cubicBezTo>
                    <a:pt x="208" y="1724"/>
                    <a:pt x="23" y="2082"/>
                    <a:pt x="12" y="2427"/>
                  </a:cubicBezTo>
                  <a:cubicBezTo>
                    <a:pt x="0" y="2773"/>
                    <a:pt x="127" y="3107"/>
                    <a:pt x="242" y="3418"/>
                  </a:cubicBezTo>
                  <a:cubicBezTo>
                    <a:pt x="473" y="4075"/>
                    <a:pt x="726" y="4731"/>
                    <a:pt x="968" y="5377"/>
                  </a:cubicBezTo>
                  <a:cubicBezTo>
                    <a:pt x="1487" y="4777"/>
                    <a:pt x="1947" y="3925"/>
                    <a:pt x="2604" y="3510"/>
                  </a:cubicBezTo>
                  <a:cubicBezTo>
                    <a:pt x="2996" y="3234"/>
                    <a:pt x="3388" y="2969"/>
                    <a:pt x="3779" y="2704"/>
                  </a:cubicBezTo>
                  <a:cubicBezTo>
                    <a:pt x="4021" y="2531"/>
                    <a:pt x="4263" y="2358"/>
                    <a:pt x="4447" y="2128"/>
                  </a:cubicBezTo>
                  <a:cubicBezTo>
                    <a:pt x="4620" y="1886"/>
                    <a:pt x="4735" y="1575"/>
                    <a:pt x="4666" y="1287"/>
                  </a:cubicBezTo>
                  <a:cubicBezTo>
                    <a:pt x="4604" y="1029"/>
                    <a:pt x="4358" y="817"/>
                    <a:pt x="4100" y="817"/>
                  </a:cubicBezTo>
                  <a:cubicBezTo>
                    <a:pt x="4070" y="817"/>
                    <a:pt x="4040" y="820"/>
                    <a:pt x="4010" y="826"/>
                  </a:cubicBezTo>
                  <a:cubicBezTo>
                    <a:pt x="4136" y="630"/>
                    <a:pt x="4033" y="353"/>
                    <a:pt x="3848" y="204"/>
                  </a:cubicBezTo>
                  <a:cubicBezTo>
                    <a:pt x="3664" y="65"/>
                    <a:pt x="3411" y="19"/>
                    <a:pt x="3180" y="8"/>
                  </a:cubicBezTo>
                  <a:cubicBezTo>
                    <a:pt x="3100" y="3"/>
                    <a:pt x="3020" y="0"/>
                    <a:pt x="2940" y="0"/>
                  </a:cubicBez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25;p61">
              <a:extLst>
                <a:ext uri="{FF2B5EF4-FFF2-40B4-BE49-F238E27FC236}">
                  <a16:creationId xmlns:a16="http://schemas.microsoft.com/office/drawing/2014/main" id="{BB708CCC-6993-0D4A-A310-B764D44F02C3}"/>
                </a:ext>
              </a:extLst>
            </p:cNvPr>
            <p:cNvSpPr/>
            <p:nvPr/>
          </p:nvSpPr>
          <p:spPr>
            <a:xfrm>
              <a:off x="-25775" y="3084550"/>
              <a:ext cx="49850" cy="30825"/>
            </a:xfrm>
            <a:custGeom>
              <a:avLst/>
              <a:gdLst/>
              <a:ahLst/>
              <a:cxnLst/>
              <a:rect l="l" t="t" r="r" b="b"/>
              <a:pathLst>
                <a:path w="1994" h="1233" extrusionOk="0">
                  <a:moveTo>
                    <a:pt x="1" y="0"/>
                  </a:moveTo>
                  <a:lnTo>
                    <a:pt x="208" y="1233"/>
                  </a:lnTo>
                  <a:lnTo>
                    <a:pt x="1994" y="1233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26;p61">
              <a:extLst>
                <a:ext uri="{FF2B5EF4-FFF2-40B4-BE49-F238E27FC236}">
                  <a16:creationId xmlns:a16="http://schemas.microsoft.com/office/drawing/2014/main" id="{27F71CA1-2CF3-0347-ACE1-0F051F224498}"/>
                </a:ext>
              </a:extLst>
            </p:cNvPr>
            <p:cNvSpPr/>
            <p:nvPr/>
          </p:nvSpPr>
          <p:spPr>
            <a:xfrm>
              <a:off x="-25475" y="3115350"/>
              <a:ext cx="125875" cy="46700"/>
            </a:xfrm>
            <a:custGeom>
              <a:avLst/>
              <a:gdLst/>
              <a:ahLst/>
              <a:cxnLst/>
              <a:rect l="l" t="t" r="r" b="b"/>
              <a:pathLst>
                <a:path w="5035" h="1868" extrusionOk="0">
                  <a:moveTo>
                    <a:pt x="196" y="1"/>
                  </a:moveTo>
                  <a:lnTo>
                    <a:pt x="12" y="1648"/>
                  </a:lnTo>
                  <a:cubicBezTo>
                    <a:pt x="0" y="1763"/>
                    <a:pt x="81" y="1867"/>
                    <a:pt x="219" y="1867"/>
                  </a:cubicBezTo>
                  <a:lnTo>
                    <a:pt x="5035" y="1867"/>
                  </a:lnTo>
                  <a:cubicBezTo>
                    <a:pt x="4850" y="1199"/>
                    <a:pt x="4332" y="680"/>
                    <a:pt x="3675" y="473"/>
                  </a:cubicBezTo>
                  <a:lnTo>
                    <a:pt x="20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27;p61">
              <a:extLst>
                <a:ext uri="{FF2B5EF4-FFF2-40B4-BE49-F238E27FC236}">
                  <a16:creationId xmlns:a16="http://schemas.microsoft.com/office/drawing/2014/main" id="{0685C0A6-79E0-8542-9A47-C867199878CE}"/>
                </a:ext>
              </a:extLst>
            </p:cNvPr>
            <p:cNvSpPr/>
            <p:nvPr/>
          </p:nvSpPr>
          <p:spPr>
            <a:xfrm>
              <a:off x="-290450" y="2753900"/>
              <a:ext cx="329500" cy="346500"/>
            </a:xfrm>
            <a:custGeom>
              <a:avLst/>
              <a:gdLst/>
              <a:ahLst/>
              <a:cxnLst/>
              <a:rect l="l" t="t" r="r" b="b"/>
              <a:pathLst>
                <a:path w="13180" h="13860" extrusionOk="0">
                  <a:moveTo>
                    <a:pt x="0" y="0"/>
                  </a:moveTo>
                  <a:lnTo>
                    <a:pt x="0" y="2615"/>
                  </a:lnTo>
                  <a:cubicBezTo>
                    <a:pt x="0" y="3433"/>
                    <a:pt x="657" y="4090"/>
                    <a:pt x="1486" y="4090"/>
                  </a:cubicBezTo>
                  <a:lnTo>
                    <a:pt x="8261" y="4090"/>
                  </a:lnTo>
                  <a:lnTo>
                    <a:pt x="9862" y="13860"/>
                  </a:lnTo>
                  <a:lnTo>
                    <a:pt x="13180" y="13860"/>
                  </a:lnTo>
                  <a:lnTo>
                    <a:pt x="12028" y="1602"/>
                  </a:lnTo>
                  <a:cubicBezTo>
                    <a:pt x="11947" y="772"/>
                    <a:pt x="11244" y="138"/>
                    <a:pt x="10415" y="1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28;p61">
              <a:extLst>
                <a:ext uri="{FF2B5EF4-FFF2-40B4-BE49-F238E27FC236}">
                  <a16:creationId xmlns:a16="http://schemas.microsoft.com/office/drawing/2014/main" id="{54F0DFE8-96B1-D640-AE16-422B389280E8}"/>
                </a:ext>
              </a:extLst>
            </p:cNvPr>
            <p:cNvSpPr/>
            <p:nvPr/>
          </p:nvSpPr>
          <p:spPr>
            <a:xfrm>
              <a:off x="-177550" y="3084550"/>
              <a:ext cx="50125" cy="30825"/>
            </a:xfrm>
            <a:custGeom>
              <a:avLst/>
              <a:gdLst/>
              <a:ahLst/>
              <a:cxnLst/>
              <a:rect l="l" t="t" r="r" b="b"/>
              <a:pathLst>
                <a:path w="2005" h="1233" extrusionOk="0">
                  <a:moveTo>
                    <a:pt x="0" y="0"/>
                  </a:moveTo>
                  <a:lnTo>
                    <a:pt x="219" y="1233"/>
                  </a:lnTo>
                  <a:lnTo>
                    <a:pt x="2005" y="1233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29;p61">
              <a:extLst>
                <a:ext uri="{FF2B5EF4-FFF2-40B4-BE49-F238E27FC236}">
                  <a16:creationId xmlns:a16="http://schemas.microsoft.com/office/drawing/2014/main" id="{FFCDDDB6-4035-F043-9328-32FD7820A524}"/>
                </a:ext>
              </a:extLst>
            </p:cNvPr>
            <p:cNvSpPr/>
            <p:nvPr/>
          </p:nvSpPr>
          <p:spPr>
            <a:xfrm>
              <a:off x="-176975" y="3115350"/>
              <a:ext cx="125875" cy="46700"/>
            </a:xfrm>
            <a:custGeom>
              <a:avLst/>
              <a:gdLst/>
              <a:ahLst/>
              <a:cxnLst/>
              <a:rect l="l" t="t" r="r" b="b"/>
              <a:pathLst>
                <a:path w="5035" h="1868" extrusionOk="0">
                  <a:moveTo>
                    <a:pt x="196" y="1"/>
                  </a:moveTo>
                  <a:lnTo>
                    <a:pt x="12" y="1648"/>
                  </a:lnTo>
                  <a:cubicBezTo>
                    <a:pt x="0" y="1763"/>
                    <a:pt x="81" y="1867"/>
                    <a:pt x="208" y="1867"/>
                  </a:cubicBezTo>
                  <a:lnTo>
                    <a:pt x="5035" y="1867"/>
                  </a:lnTo>
                  <a:cubicBezTo>
                    <a:pt x="4851" y="1199"/>
                    <a:pt x="4332" y="680"/>
                    <a:pt x="3664" y="473"/>
                  </a:cubicBezTo>
                  <a:lnTo>
                    <a:pt x="1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30;p61">
              <a:extLst>
                <a:ext uri="{FF2B5EF4-FFF2-40B4-BE49-F238E27FC236}">
                  <a16:creationId xmlns:a16="http://schemas.microsoft.com/office/drawing/2014/main" id="{C2646C4A-ADD4-F443-9DB1-9DDFD1ABC4D9}"/>
                </a:ext>
              </a:extLst>
            </p:cNvPr>
            <p:cNvSpPr/>
            <p:nvPr/>
          </p:nvSpPr>
          <p:spPr>
            <a:xfrm>
              <a:off x="-397025" y="2753900"/>
              <a:ext cx="285750" cy="346500"/>
            </a:xfrm>
            <a:custGeom>
              <a:avLst/>
              <a:gdLst/>
              <a:ahLst/>
              <a:cxnLst/>
              <a:rect l="l" t="t" r="r" b="b"/>
              <a:pathLst>
                <a:path w="11430" h="13860" extrusionOk="0">
                  <a:moveTo>
                    <a:pt x="0" y="0"/>
                  </a:moveTo>
                  <a:lnTo>
                    <a:pt x="0" y="1809"/>
                  </a:lnTo>
                  <a:cubicBezTo>
                    <a:pt x="0" y="3076"/>
                    <a:pt x="1026" y="4090"/>
                    <a:pt x="2293" y="4090"/>
                  </a:cubicBezTo>
                  <a:lnTo>
                    <a:pt x="6521" y="4090"/>
                  </a:lnTo>
                  <a:lnTo>
                    <a:pt x="8123" y="13860"/>
                  </a:lnTo>
                  <a:lnTo>
                    <a:pt x="11429" y="13860"/>
                  </a:lnTo>
                  <a:lnTo>
                    <a:pt x="10277" y="1602"/>
                  </a:lnTo>
                  <a:cubicBezTo>
                    <a:pt x="10208" y="772"/>
                    <a:pt x="9505" y="138"/>
                    <a:pt x="8664" y="115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BC4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31;p61">
              <a:extLst>
                <a:ext uri="{FF2B5EF4-FFF2-40B4-BE49-F238E27FC236}">
                  <a16:creationId xmlns:a16="http://schemas.microsoft.com/office/drawing/2014/main" id="{3697AC6C-563C-C94B-A83B-262A822F89DB}"/>
                </a:ext>
              </a:extLst>
            </p:cNvPr>
            <p:cNvSpPr/>
            <p:nvPr/>
          </p:nvSpPr>
          <p:spPr>
            <a:xfrm>
              <a:off x="-404225" y="2388100"/>
              <a:ext cx="252050" cy="423925"/>
            </a:xfrm>
            <a:custGeom>
              <a:avLst/>
              <a:gdLst/>
              <a:ahLst/>
              <a:cxnLst/>
              <a:rect l="l" t="t" r="r" b="b"/>
              <a:pathLst>
                <a:path w="10082" h="16957" extrusionOk="0">
                  <a:moveTo>
                    <a:pt x="4954" y="1"/>
                  </a:moveTo>
                  <a:cubicBezTo>
                    <a:pt x="4954" y="1"/>
                    <a:pt x="4205" y="116"/>
                    <a:pt x="2558" y="519"/>
                  </a:cubicBezTo>
                  <a:cubicBezTo>
                    <a:pt x="415" y="1038"/>
                    <a:pt x="0" y="1787"/>
                    <a:pt x="0" y="3999"/>
                  </a:cubicBezTo>
                  <a:lnTo>
                    <a:pt x="0" y="16602"/>
                  </a:lnTo>
                  <a:cubicBezTo>
                    <a:pt x="0" y="16814"/>
                    <a:pt x="172" y="16957"/>
                    <a:pt x="350" y="16957"/>
                  </a:cubicBezTo>
                  <a:cubicBezTo>
                    <a:pt x="433" y="16957"/>
                    <a:pt x="518" y="16925"/>
                    <a:pt x="588" y="16856"/>
                  </a:cubicBezTo>
                  <a:lnTo>
                    <a:pt x="1613" y="15876"/>
                  </a:lnTo>
                  <a:cubicBezTo>
                    <a:pt x="2351" y="15185"/>
                    <a:pt x="3295" y="14782"/>
                    <a:pt x="4309" y="14770"/>
                  </a:cubicBezTo>
                  <a:cubicBezTo>
                    <a:pt x="6625" y="14724"/>
                    <a:pt x="10081" y="14632"/>
                    <a:pt x="10081" y="14632"/>
                  </a:cubicBezTo>
                  <a:lnTo>
                    <a:pt x="10081" y="4379"/>
                  </a:lnTo>
                  <a:cubicBezTo>
                    <a:pt x="10081" y="2178"/>
                    <a:pt x="9782" y="1234"/>
                    <a:pt x="7385" y="393"/>
                  </a:cubicBezTo>
                  <a:cubicBezTo>
                    <a:pt x="6809" y="185"/>
                    <a:pt x="4954" y="1"/>
                    <a:pt x="4954" y="1"/>
                  </a:cubicBezTo>
                  <a:close/>
                </a:path>
              </a:pathLst>
            </a:custGeom>
            <a:solidFill>
              <a:srgbClr val="F4D3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32;p61">
              <a:extLst>
                <a:ext uri="{FF2B5EF4-FFF2-40B4-BE49-F238E27FC236}">
                  <a16:creationId xmlns:a16="http://schemas.microsoft.com/office/drawing/2014/main" id="{A7C2395C-89B1-A84C-BF45-FFEFBD62D93F}"/>
                </a:ext>
              </a:extLst>
            </p:cNvPr>
            <p:cNvSpPr/>
            <p:nvPr/>
          </p:nvSpPr>
          <p:spPr>
            <a:xfrm>
              <a:off x="-275775" y="2273475"/>
              <a:ext cx="71450" cy="99400"/>
            </a:xfrm>
            <a:custGeom>
              <a:avLst/>
              <a:gdLst/>
              <a:ahLst/>
              <a:cxnLst/>
              <a:rect l="l" t="t" r="r" b="b"/>
              <a:pathLst>
                <a:path w="2858" h="3976" extrusionOk="0">
                  <a:moveTo>
                    <a:pt x="1337" y="1"/>
                  </a:moveTo>
                  <a:cubicBezTo>
                    <a:pt x="611" y="1"/>
                    <a:pt x="1" y="600"/>
                    <a:pt x="1" y="1337"/>
                  </a:cubicBezTo>
                  <a:lnTo>
                    <a:pt x="1" y="3975"/>
                  </a:lnTo>
                  <a:lnTo>
                    <a:pt x="1544" y="3975"/>
                  </a:lnTo>
                  <a:cubicBezTo>
                    <a:pt x="2259" y="3975"/>
                    <a:pt x="2858" y="3399"/>
                    <a:pt x="2858" y="2662"/>
                  </a:cubicBezTo>
                  <a:lnTo>
                    <a:pt x="2858" y="1"/>
                  </a:ln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33;p61">
              <a:extLst>
                <a:ext uri="{FF2B5EF4-FFF2-40B4-BE49-F238E27FC236}">
                  <a16:creationId xmlns:a16="http://schemas.microsoft.com/office/drawing/2014/main" id="{D745DC80-0144-034C-BA9F-0708E80AD554}"/>
                </a:ext>
              </a:extLst>
            </p:cNvPr>
            <p:cNvSpPr/>
            <p:nvPr/>
          </p:nvSpPr>
          <p:spPr>
            <a:xfrm>
              <a:off x="-281250" y="2315250"/>
              <a:ext cx="45825" cy="95675"/>
            </a:xfrm>
            <a:custGeom>
              <a:avLst/>
              <a:gdLst/>
              <a:ahLst/>
              <a:cxnLst/>
              <a:rect l="l" t="t" r="r" b="b"/>
              <a:pathLst>
                <a:path w="1833" h="3827" extrusionOk="0">
                  <a:moveTo>
                    <a:pt x="231" y="0"/>
                  </a:moveTo>
                  <a:lnTo>
                    <a:pt x="1" y="3422"/>
                  </a:lnTo>
                  <a:cubicBezTo>
                    <a:pt x="1" y="3422"/>
                    <a:pt x="528" y="3826"/>
                    <a:pt x="1071" y="3826"/>
                  </a:cubicBezTo>
                  <a:cubicBezTo>
                    <a:pt x="1342" y="3826"/>
                    <a:pt x="1618" y="3725"/>
                    <a:pt x="1833" y="3422"/>
                  </a:cubicBezTo>
                  <a:lnTo>
                    <a:pt x="1833" y="0"/>
                  </a:ln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34;p61">
              <a:extLst>
                <a:ext uri="{FF2B5EF4-FFF2-40B4-BE49-F238E27FC236}">
                  <a16:creationId xmlns:a16="http://schemas.microsoft.com/office/drawing/2014/main" id="{C36AB675-BEAA-1E48-ADF5-05B76E395E21}"/>
                </a:ext>
              </a:extLst>
            </p:cNvPr>
            <p:cNvSpPr/>
            <p:nvPr/>
          </p:nvSpPr>
          <p:spPr>
            <a:xfrm>
              <a:off x="-287300" y="2311925"/>
              <a:ext cx="16150" cy="19500"/>
            </a:xfrm>
            <a:custGeom>
              <a:avLst/>
              <a:gdLst/>
              <a:ahLst/>
              <a:cxnLst/>
              <a:rect l="l" t="t" r="r" b="b"/>
              <a:pathLst>
                <a:path w="646" h="780" extrusionOk="0">
                  <a:moveTo>
                    <a:pt x="376" y="0"/>
                  </a:moveTo>
                  <a:cubicBezTo>
                    <a:pt x="339" y="0"/>
                    <a:pt x="302" y="6"/>
                    <a:pt x="266" y="18"/>
                  </a:cubicBezTo>
                  <a:cubicBezTo>
                    <a:pt x="128" y="52"/>
                    <a:pt x="35" y="202"/>
                    <a:pt x="12" y="329"/>
                  </a:cubicBezTo>
                  <a:cubicBezTo>
                    <a:pt x="1" y="479"/>
                    <a:pt x="70" y="617"/>
                    <a:pt x="208" y="709"/>
                  </a:cubicBezTo>
                  <a:cubicBezTo>
                    <a:pt x="275" y="756"/>
                    <a:pt x="354" y="780"/>
                    <a:pt x="438" y="780"/>
                  </a:cubicBezTo>
                  <a:cubicBezTo>
                    <a:pt x="498" y="780"/>
                    <a:pt x="561" y="768"/>
                    <a:pt x="623" y="744"/>
                  </a:cubicBezTo>
                  <a:lnTo>
                    <a:pt x="646" y="133"/>
                  </a:lnTo>
                  <a:cubicBezTo>
                    <a:pt x="586" y="48"/>
                    <a:pt x="482" y="0"/>
                    <a:pt x="376" y="0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35;p61">
              <a:extLst>
                <a:ext uri="{FF2B5EF4-FFF2-40B4-BE49-F238E27FC236}">
                  <a16:creationId xmlns:a16="http://schemas.microsoft.com/office/drawing/2014/main" id="{EA3D9017-7970-B741-9D95-8FCB6B758A94}"/>
                </a:ext>
              </a:extLst>
            </p:cNvPr>
            <p:cNvSpPr/>
            <p:nvPr/>
          </p:nvSpPr>
          <p:spPr>
            <a:xfrm>
              <a:off x="-287350" y="2408900"/>
              <a:ext cx="35475" cy="29650"/>
            </a:xfrm>
            <a:custGeom>
              <a:avLst/>
              <a:gdLst/>
              <a:ahLst/>
              <a:cxnLst/>
              <a:rect l="l" t="t" r="r" b="b"/>
              <a:pathLst>
                <a:path w="1419" h="1186" extrusionOk="0">
                  <a:moveTo>
                    <a:pt x="76" y="1"/>
                  </a:moveTo>
                  <a:cubicBezTo>
                    <a:pt x="38" y="1"/>
                    <a:pt x="1" y="32"/>
                    <a:pt x="14" y="79"/>
                  </a:cubicBezTo>
                  <a:cubicBezTo>
                    <a:pt x="72" y="286"/>
                    <a:pt x="141" y="494"/>
                    <a:pt x="199" y="701"/>
                  </a:cubicBezTo>
                  <a:cubicBezTo>
                    <a:pt x="233" y="805"/>
                    <a:pt x="256" y="897"/>
                    <a:pt x="302" y="1001"/>
                  </a:cubicBezTo>
                  <a:cubicBezTo>
                    <a:pt x="337" y="1070"/>
                    <a:pt x="360" y="1150"/>
                    <a:pt x="429" y="1173"/>
                  </a:cubicBezTo>
                  <a:cubicBezTo>
                    <a:pt x="451" y="1182"/>
                    <a:pt x="472" y="1185"/>
                    <a:pt x="491" y="1185"/>
                  </a:cubicBezTo>
                  <a:cubicBezTo>
                    <a:pt x="554" y="1185"/>
                    <a:pt x="604" y="1148"/>
                    <a:pt x="648" y="1104"/>
                  </a:cubicBezTo>
                  <a:cubicBezTo>
                    <a:pt x="740" y="1035"/>
                    <a:pt x="809" y="955"/>
                    <a:pt x="878" y="885"/>
                  </a:cubicBezTo>
                  <a:cubicBezTo>
                    <a:pt x="1040" y="747"/>
                    <a:pt x="1213" y="586"/>
                    <a:pt x="1374" y="436"/>
                  </a:cubicBezTo>
                  <a:cubicBezTo>
                    <a:pt x="1419" y="391"/>
                    <a:pt x="1373" y="326"/>
                    <a:pt x="1323" y="326"/>
                  </a:cubicBezTo>
                  <a:cubicBezTo>
                    <a:pt x="1309" y="326"/>
                    <a:pt x="1294" y="331"/>
                    <a:pt x="1282" y="344"/>
                  </a:cubicBezTo>
                  <a:cubicBezTo>
                    <a:pt x="1155" y="471"/>
                    <a:pt x="1017" y="586"/>
                    <a:pt x="878" y="713"/>
                  </a:cubicBezTo>
                  <a:lnTo>
                    <a:pt x="683" y="897"/>
                  </a:lnTo>
                  <a:cubicBezTo>
                    <a:pt x="636" y="931"/>
                    <a:pt x="602" y="978"/>
                    <a:pt x="567" y="1001"/>
                  </a:cubicBezTo>
                  <a:cubicBezTo>
                    <a:pt x="547" y="1011"/>
                    <a:pt x="517" y="1049"/>
                    <a:pt x="487" y="1049"/>
                  </a:cubicBezTo>
                  <a:cubicBezTo>
                    <a:pt x="483" y="1049"/>
                    <a:pt x="479" y="1048"/>
                    <a:pt x="475" y="1047"/>
                  </a:cubicBezTo>
                  <a:cubicBezTo>
                    <a:pt x="452" y="1035"/>
                    <a:pt x="429" y="989"/>
                    <a:pt x="429" y="978"/>
                  </a:cubicBezTo>
                  <a:lnTo>
                    <a:pt x="395" y="839"/>
                  </a:lnTo>
                  <a:lnTo>
                    <a:pt x="302" y="586"/>
                  </a:lnTo>
                  <a:cubicBezTo>
                    <a:pt x="245" y="413"/>
                    <a:pt x="187" y="229"/>
                    <a:pt x="141" y="56"/>
                  </a:cubicBezTo>
                  <a:cubicBezTo>
                    <a:pt x="131" y="17"/>
                    <a:pt x="103" y="1"/>
                    <a:pt x="76" y="1"/>
                  </a:cubicBezTo>
                  <a:close/>
                </a:path>
              </a:pathLst>
            </a:custGeom>
            <a:solidFill>
              <a:srgbClr val="E59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36;p61">
              <a:extLst>
                <a:ext uri="{FF2B5EF4-FFF2-40B4-BE49-F238E27FC236}">
                  <a16:creationId xmlns:a16="http://schemas.microsoft.com/office/drawing/2014/main" id="{53EBB8B4-7093-B54C-81FC-3C3BE6AA11A3}"/>
                </a:ext>
              </a:extLst>
            </p:cNvPr>
            <p:cNvSpPr/>
            <p:nvPr/>
          </p:nvSpPr>
          <p:spPr>
            <a:xfrm>
              <a:off x="-243800" y="2408925"/>
              <a:ext cx="21350" cy="25250"/>
            </a:xfrm>
            <a:custGeom>
              <a:avLst/>
              <a:gdLst/>
              <a:ahLst/>
              <a:cxnLst/>
              <a:rect l="l" t="t" r="r" b="b"/>
              <a:pathLst>
                <a:path w="854" h="1010" extrusionOk="0">
                  <a:moveTo>
                    <a:pt x="595" y="1"/>
                  </a:moveTo>
                  <a:cubicBezTo>
                    <a:pt x="553" y="1"/>
                    <a:pt x="507" y="42"/>
                    <a:pt x="530" y="89"/>
                  </a:cubicBezTo>
                  <a:cubicBezTo>
                    <a:pt x="646" y="320"/>
                    <a:pt x="703" y="562"/>
                    <a:pt x="692" y="815"/>
                  </a:cubicBezTo>
                  <a:cubicBezTo>
                    <a:pt x="507" y="642"/>
                    <a:pt x="300" y="481"/>
                    <a:pt x="116" y="308"/>
                  </a:cubicBezTo>
                  <a:cubicBezTo>
                    <a:pt x="104" y="291"/>
                    <a:pt x="90" y="282"/>
                    <a:pt x="75" y="282"/>
                  </a:cubicBezTo>
                  <a:cubicBezTo>
                    <a:pt x="61" y="282"/>
                    <a:pt x="47" y="291"/>
                    <a:pt x="35" y="308"/>
                  </a:cubicBezTo>
                  <a:cubicBezTo>
                    <a:pt x="0" y="320"/>
                    <a:pt x="0" y="377"/>
                    <a:pt x="35" y="401"/>
                  </a:cubicBezTo>
                  <a:cubicBezTo>
                    <a:pt x="265" y="596"/>
                    <a:pt x="496" y="781"/>
                    <a:pt x="703" y="988"/>
                  </a:cubicBezTo>
                  <a:cubicBezTo>
                    <a:pt x="718" y="1003"/>
                    <a:pt x="734" y="1009"/>
                    <a:pt x="750" y="1009"/>
                  </a:cubicBezTo>
                  <a:cubicBezTo>
                    <a:pt x="782" y="1009"/>
                    <a:pt x="811" y="981"/>
                    <a:pt x="818" y="942"/>
                  </a:cubicBezTo>
                  <a:cubicBezTo>
                    <a:pt x="853" y="642"/>
                    <a:pt x="795" y="308"/>
                    <a:pt x="646" y="32"/>
                  </a:cubicBezTo>
                  <a:cubicBezTo>
                    <a:pt x="635" y="10"/>
                    <a:pt x="615" y="1"/>
                    <a:pt x="595" y="1"/>
                  </a:cubicBezTo>
                  <a:close/>
                </a:path>
              </a:pathLst>
            </a:custGeom>
            <a:solidFill>
              <a:srgbClr val="E59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137;p61">
              <a:extLst>
                <a:ext uri="{FF2B5EF4-FFF2-40B4-BE49-F238E27FC236}">
                  <a16:creationId xmlns:a16="http://schemas.microsoft.com/office/drawing/2014/main" id="{0BF89474-5194-FE42-A9A2-0314C3987579}"/>
                </a:ext>
              </a:extLst>
            </p:cNvPr>
            <p:cNvSpPr/>
            <p:nvPr/>
          </p:nvSpPr>
          <p:spPr>
            <a:xfrm>
              <a:off x="-187050" y="2585125"/>
              <a:ext cx="65400" cy="48400"/>
            </a:xfrm>
            <a:custGeom>
              <a:avLst/>
              <a:gdLst/>
              <a:ahLst/>
              <a:cxnLst/>
              <a:rect l="l" t="t" r="r" b="b"/>
              <a:pathLst>
                <a:path w="2616" h="1936" extrusionOk="0">
                  <a:moveTo>
                    <a:pt x="357" y="0"/>
                  </a:moveTo>
                  <a:lnTo>
                    <a:pt x="0" y="1613"/>
                  </a:lnTo>
                  <a:lnTo>
                    <a:pt x="1221" y="1936"/>
                  </a:lnTo>
                  <a:lnTo>
                    <a:pt x="2615" y="1440"/>
                  </a:lnTo>
                  <a:lnTo>
                    <a:pt x="2085" y="46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138;p61">
              <a:extLst>
                <a:ext uri="{FF2B5EF4-FFF2-40B4-BE49-F238E27FC236}">
                  <a16:creationId xmlns:a16="http://schemas.microsoft.com/office/drawing/2014/main" id="{A5F805DD-6808-FB4D-BD29-96C0AD026956}"/>
                </a:ext>
              </a:extLst>
            </p:cNvPr>
            <p:cNvSpPr/>
            <p:nvPr/>
          </p:nvSpPr>
          <p:spPr>
            <a:xfrm>
              <a:off x="-156400" y="2584900"/>
              <a:ext cx="61825" cy="25450"/>
            </a:xfrm>
            <a:custGeom>
              <a:avLst/>
              <a:gdLst/>
              <a:ahLst/>
              <a:cxnLst/>
              <a:rect l="l" t="t" r="r" b="b"/>
              <a:pathLst>
                <a:path w="2473" h="1018" extrusionOk="0">
                  <a:moveTo>
                    <a:pt x="725" y="0"/>
                  </a:moveTo>
                  <a:cubicBezTo>
                    <a:pt x="558" y="0"/>
                    <a:pt x="390" y="18"/>
                    <a:pt x="226" y="55"/>
                  </a:cubicBezTo>
                  <a:cubicBezTo>
                    <a:pt x="0" y="109"/>
                    <a:pt x="45" y="453"/>
                    <a:pt x="248" y="453"/>
                  </a:cubicBezTo>
                  <a:cubicBezTo>
                    <a:pt x="263" y="453"/>
                    <a:pt x="278" y="451"/>
                    <a:pt x="295" y="447"/>
                  </a:cubicBezTo>
                  <a:cubicBezTo>
                    <a:pt x="440" y="413"/>
                    <a:pt x="588" y="396"/>
                    <a:pt x="737" y="396"/>
                  </a:cubicBezTo>
                  <a:cubicBezTo>
                    <a:pt x="1238" y="396"/>
                    <a:pt x="1742" y="587"/>
                    <a:pt x="2115" y="942"/>
                  </a:cubicBezTo>
                  <a:cubicBezTo>
                    <a:pt x="2156" y="990"/>
                    <a:pt x="2213" y="1018"/>
                    <a:pt x="2270" y="1018"/>
                  </a:cubicBezTo>
                  <a:cubicBezTo>
                    <a:pt x="2309" y="1018"/>
                    <a:pt x="2347" y="1005"/>
                    <a:pt x="2380" y="977"/>
                  </a:cubicBezTo>
                  <a:cubicBezTo>
                    <a:pt x="2438" y="908"/>
                    <a:pt x="2472" y="758"/>
                    <a:pt x="2403" y="689"/>
                  </a:cubicBezTo>
                  <a:cubicBezTo>
                    <a:pt x="1950" y="245"/>
                    <a:pt x="1340" y="0"/>
                    <a:pt x="725" y="0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139;p61">
              <a:extLst>
                <a:ext uri="{FF2B5EF4-FFF2-40B4-BE49-F238E27FC236}">
                  <a16:creationId xmlns:a16="http://schemas.microsoft.com/office/drawing/2014/main" id="{89DDC20B-98F1-E742-8FCB-417CD6C8DF53}"/>
                </a:ext>
              </a:extLst>
            </p:cNvPr>
            <p:cNvSpPr/>
            <p:nvPr/>
          </p:nvSpPr>
          <p:spPr>
            <a:xfrm>
              <a:off x="-154375" y="2596125"/>
              <a:ext cx="61800" cy="25375"/>
            </a:xfrm>
            <a:custGeom>
              <a:avLst/>
              <a:gdLst/>
              <a:ahLst/>
              <a:cxnLst/>
              <a:rect l="l" t="t" r="r" b="b"/>
              <a:pathLst>
                <a:path w="2472" h="1015" extrusionOk="0">
                  <a:moveTo>
                    <a:pt x="729" y="1"/>
                  </a:moveTo>
                  <a:cubicBezTo>
                    <a:pt x="561" y="1"/>
                    <a:pt x="393" y="19"/>
                    <a:pt x="225" y="55"/>
                  </a:cubicBezTo>
                  <a:cubicBezTo>
                    <a:pt x="0" y="109"/>
                    <a:pt x="44" y="442"/>
                    <a:pt x="255" y="442"/>
                  </a:cubicBezTo>
                  <a:cubicBezTo>
                    <a:pt x="271" y="442"/>
                    <a:pt x="288" y="440"/>
                    <a:pt x="306" y="436"/>
                  </a:cubicBezTo>
                  <a:cubicBezTo>
                    <a:pt x="444" y="406"/>
                    <a:pt x="585" y="391"/>
                    <a:pt x="726" y="391"/>
                  </a:cubicBezTo>
                  <a:cubicBezTo>
                    <a:pt x="1235" y="391"/>
                    <a:pt x="1745" y="582"/>
                    <a:pt x="2115" y="943"/>
                  </a:cubicBezTo>
                  <a:cubicBezTo>
                    <a:pt x="2157" y="985"/>
                    <a:pt x="2218" y="1015"/>
                    <a:pt x="2279" y="1015"/>
                  </a:cubicBezTo>
                  <a:cubicBezTo>
                    <a:pt x="2317" y="1015"/>
                    <a:pt x="2356" y="1003"/>
                    <a:pt x="2391" y="977"/>
                  </a:cubicBezTo>
                  <a:cubicBezTo>
                    <a:pt x="2449" y="896"/>
                    <a:pt x="2472" y="770"/>
                    <a:pt x="2403" y="689"/>
                  </a:cubicBezTo>
                  <a:cubicBezTo>
                    <a:pt x="1950" y="245"/>
                    <a:pt x="1347" y="1"/>
                    <a:pt x="729" y="1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140;p61">
              <a:extLst>
                <a:ext uri="{FF2B5EF4-FFF2-40B4-BE49-F238E27FC236}">
                  <a16:creationId xmlns:a16="http://schemas.microsoft.com/office/drawing/2014/main" id="{09BC34C8-ED4A-F644-96E5-17A47D91CD0F}"/>
                </a:ext>
              </a:extLst>
            </p:cNvPr>
            <p:cNvSpPr/>
            <p:nvPr/>
          </p:nvSpPr>
          <p:spPr>
            <a:xfrm>
              <a:off x="-161275" y="2607100"/>
              <a:ext cx="62075" cy="25575"/>
            </a:xfrm>
            <a:custGeom>
              <a:avLst/>
              <a:gdLst/>
              <a:ahLst/>
              <a:cxnLst/>
              <a:rect l="l" t="t" r="r" b="b"/>
              <a:pathLst>
                <a:path w="2483" h="1023" extrusionOk="0">
                  <a:moveTo>
                    <a:pt x="724" y="1"/>
                  </a:moveTo>
                  <a:cubicBezTo>
                    <a:pt x="561" y="1"/>
                    <a:pt x="398" y="18"/>
                    <a:pt x="236" y="54"/>
                  </a:cubicBezTo>
                  <a:cubicBezTo>
                    <a:pt x="0" y="108"/>
                    <a:pt x="54" y="452"/>
                    <a:pt x="258" y="452"/>
                  </a:cubicBezTo>
                  <a:cubicBezTo>
                    <a:pt x="273" y="452"/>
                    <a:pt x="289" y="450"/>
                    <a:pt x="305" y="446"/>
                  </a:cubicBezTo>
                  <a:cubicBezTo>
                    <a:pt x="443" y="416"/>
                    <a:pt x="585" y="401"/>
                    <a:pt x="726" y="401"/>
                  </a:cubicBezTo>
                  <a:cubicBezTo>
                    <a:pt x="1234" y="401"/>
                    <a:pt x="1745" y="592"/>
                    <a:pt x="2114" y="953"/>
                  </a:cubicBezTo>
                  <a:cubicBezTo>
                    <a:pt x="2162" y="994"/>
                    <a:pt x="2222" y="1023"/>
                    <a:pt x="2279" y="1023"/>
                  </a:cubicBezTo>
                  <a:cubicBezTo>
                    <a:pt x="2319" y="1023"/>
                    <a:pt x="2358" y="1009"/>
                    <a:pt x="2391" y="976"/>
                  </a:cubicBezTo>
                  <a:cubicBezTo>
                    <a:pt x="2448" y="895"/>
                    <a:pt x="2483" y="768"/>
                    <a:pt x="2402" y="688"/>
                  </a:cubicBezTo>
                  <a:cubicBezTo>
                    <a:pt x="1947" y="251"/>
                    <a:pt x="1340" y="1"/>
                    <a:pt x="724" y="1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141;p61">
              <a:extLst>
                <a:ext uri="{FF2B5EF4-FFF2-40B4-BE49-F238E27FC236}">
                  <a16:creationId xmlns:a16="http://schemas.microsoft.com/office/drawing/2014/main" id="{043241A7-BAEE-504B-81E8-67B4C7F292B3}"/>
                </a:ext>
              </a:extLst>
            </p:cNvPr>
            <p:cNvSpPr/>
            <p:nvPr/>
          </p:nvSpPr>
          <p:spPr>
            <a:xfrm>
              <a:off x="-173400" y="2611425"/>
              <a:ext cx="61825" cy="25575"/>
            </a:xfrm>
            <a:custGeom>
              <a:avLst/>
              <a:gdLst/>
              <a:ahLst/>
              <a:cxnLst/>
              <a:rect l="l" t="t" r="r" b="b"/>
              <a:pathLst>
                <a:path w="2473" h="1023" extrusionOk="0">
                  <a:moveTo>
                    <a:pt x="720" y="0"/>
                  </a:moveTo>
                  <a:cubicBezTo>
                    <a:pt x="555" y="0"/>
                    <a:pt x="390" y="18"/>
                    <a:pt x="226" y="54"/>
                  </a:cubicBezTo>
                  <a:cubicBezTo>
                    <a:pt x="1" y="108"/>
                    <a:pt x="45" y="451"/>
                    <a:pt x="248" y="451"/>
                  </a:cubicBezTo>
                  <a:cubicBezTo>
                    <a:pt x="263" y="451"/>
                    <a:pt x="279" y="450"/>
                    <a:pt x="295" y="446"/>
                  </a:cubicBezTo>
                  <a:cubicBezTo>
                    <a:pt x="433" y="416"/>
                    <a:pt x="575" y="401"/>
                    <a:pt x="717" y="401"/>
                  </a:cubicBezTo>
                  <a:cubicBezTo>
                    <a:pt x="1228" y="401"/>
                    <a:pt x="1746" y="592"/>
                    <a:pt x="2115" y="953"/>
                  </a:cubicBezTo>
                  <a:cubicBezTo>
                    <a:pt x="2156" y="994"/>
                    <a:pt x="2213" y="1022"/>
                    <a:pt x="2272" y="1022"/>
                  </a:cubicBezTo>
                  <a:cubicBezTo>
                    <a:pt x="2313" y="1022"/>
                    <a:pt x="2354" y="1009"/>
                    <a:pt x="2392" y="976"/>
                  </a:cubicBezTo>
                  <a:cubicBezTo>
                    <a:pt x="2449" y="895"/>
                    <a:pt x="2473" y="768"/>
                    <a:pt x="2403" y="688"/>
                  </a:cubicBezTo>
                  <a:cubicBezTo>
                    <a:pt x="1948" y="250"/>
                    <a:pt x="1341" y="0"/>
                    <a:pt x="720" y="0"/>
                  </a:cubicBez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142;p61">
              <a:extLst>
                <a:ext uri="{FF2B5EF4-FFF2-40B4-BE49-F238E27FC236}">
                  <a16:creationId xmlns:a16="http://schemas.microsoft.com/office/drawing/2014/main" id="{11212855-2DCE-5949-9296-CA6AA5C49F03}"/>
                </a:ext>
              </a:extLst>
            </p:cNvPr>
            <p:cNvSpPr/>
            <p:nvPr/>
          </p:nvSpPr>
          <p:spPr>
            <a:xfrm>
              <a:off x="-377725" y="2534125"/>
              <a:ext cx="199900" cy="122475"/>
            </a:xfrm>
            <a:custGeom>
              <a:avLst/>
              <a:gdLst/>
              <a:ahLst/>
              <a:cxnLst/>
              <a:rect l="l" t="t" r="r" b="b"/>
              <a:pathLst>
                <a:path w="7996" h="4899" extrusionOk="0">
                  <a:moveTo>
                    <a:pt x="2973" y="1"/>
                  </a:moveTo>
                  <a:lnTo>
                    <a:pt x="0" y="773"/>
                  </a:lnTo>
                  <a:lnTo>
                    <a:pt x="1302" y="3976"/>
                  </a:lnTo>
                  <a:cubicBezTo>
                    <a:pt x="1531" y="4547"/>
                    <a:pt x="2083" y="4898"/>
                    <a:pt x="2671" y="4898"/>
                  </a:cubicBezTo>
                  <a:cubicBezTo>
                    <a:pt x="2794" y="4898"/>
                    <a:pt x="2918" y="4883"/>
                    <a:pt x="3042" y="4851"/>
                  </a:cubicBezTo>
                  <a:lnTo>
                    <a:pt x="7627" y="3653"/>
                  </a:lnTo>
                  <a:lnTo>
                    <a:pt x="7996" y="2040"/>
                  </a:lnTo>
                  <a:lnTo>
                    <a:pt x="7996" y="2040"/>
                  </a:lnTo>
                  <a:lnTo>
                    <a:pt x="3595" y="2558"/>
                  </a:lnTo>
                  <a:lnTo>
                    <a:pt x="2973" y="1"/>
                  </a:lnTo>
                  <a:close/>
                </a:path>
              </a:pathLst>
            </a:custGeom>
            <a:solidFill>
              <a:srgbClr val="E0D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143;p61">
              <a:extLst>
                <a:ext uri="{FF2B5EF4-FFF2-40B4-BE49-F238E27FC236}">
                  <a16:creationId xmlns:a16="http://schemas.microsoft.com/office/drawing/2014/main" id="{1EABE6E3-2452-AA4F-B692-E5F6380B36A5}"/>
                </a:ext>
              </a:extLst>
            </p:cNvPr>
            <p:cNvSpPr/>
            <p:nvPr/>
          </p:nvSpPr>
          <p:spPr>
            <a:xfrm>
              <a:off x="-381375" y="2531800"/>
              <a:ext cx="79900" cy="23125"/>
            </a:xfrm>
            <a:custGeom>
              <a:avLst/>
              <a:gdLst/>
              <a:ahLst/>
              <a:cxnLst/>
              <a:rect l="l" t="t" r="r" b="b"/>
              <a:pathLst>
                <a:path w="3196" h="925" extrusionOk="0">
                  <a:moveTo>
                    <a:pt x="3097" y="1"/>
                  </a:moveTo>
                  <a:cubicBezTo>
                    <a:pt x="3093" y="1"/>
                    <a:pt x="3088" y="1"/>
                    <a:pt x="3084" y="2"/>
                  </a:cubicBezTo>
                  <a:lnTo>
                    <a:pt x="77" y="797"/>
                  </a:lnTo>
                  <a:cubicBezTo>
                    <a:pt x="0" y="808"/>
                    <a:pt x="18" y="924"/>
                    <a:pt x="100" y="924"/>
                  </a:cubicBezTo>
                  <a:cubicBezTo>
                    <a:pt x="104" y="924"/>
                    <a:pt x="108" y="924"/>
                    <a:pt x="112" y="923"/>
                  </a:cubicBezTo>
                  <a:lnTo>
                    <a:pt x="3119" y="128"/>
                  </a:lnTo>
                  <a:cubicBezTo>
                    <a:pt x="3195" y="106"/>
                    <a:pt x="3178" y="1"/>
                    <a:pt x="3097" y="1"/>
                  </a:cubicBezTo>
                  <a:close/>
                </a:path>
              </a:pathLst>
            </a:custGeom>
            <a:solidFill>
              <a:srgbClr val="E59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144;p61">
              <a:extLst>
                <a:ext uri="{FF2B5EF4-FFF2-40B4-BE49-F238E27FC236}">
                  <a16:creationId xmlns:a16="http://schemas.microsoft.com/office/drawing/2014/main" id="{3B61D7EA-F8D1-0F48-9DA6-BAB2779EC58A}"/>
                </a:ext>
              </a:extLst>
            </p:cNvPr>
            <p:cNvSpPr/>
            <p:nvPr/>
          </p:nvSpPr>
          <p:spPr>
            <a:xfrm>
              <a:off x="-398350" y="2490275"/>
              <a:ext cx="21150" cy="64850"/>
            </a:xfrm>
            <a:custGeom>
              <a:avLst/>
              <a:gdLst/>
              <a:ahLst/>
              <a:cxnLst/>
              <a:rect l="l" t="t" r="r" b="b"/>
              <a:pathLst>
                <a:path w="846" h="2594" extrusionOk="0">
                  <a:moveTo>
                    <a:pt x="78" y="0"/>
                  </a:moveTo>
                  <a:cubicBezTo>
                    <a:pt x="41" y="0"/>
                    <a:pt x="1" y="31"/>
                    <a:pt x="7" y="84"/>
                  </a:cubicBezTo>
                  <a:cubicBezTo>
                    <a:pt x="226" y="902"/>
                    <a:pt x="457" y="1720"/>
                    <a:pt x="699" y="2538"/>
                  </a:cubicBezTo>
                  <a:cubicBezTo>
                    <a:pt x="713" y="2577"/>
                    <a:pt x="744" y="2593"/>
                    <a:pt x="772" y="2593"/>
                  </a:cubicBezTo>
                  <a:cubicBezTo>
                    <a:pt x="811" y="2593"/>
                    <a:pt x="845" y="2562"/>
                    <a:pt x="825" y="2515"/>
                  </a:cubicBezTo>
                  <a:cubicBezTo>
                    <a:pt x="572" y="1709"/>
                    <a:pt x="341" y="891"/>
                    <a:pt x="134" y="50"/>
                  </a:cubicBezTo>
                  <a:cubicBezTo>
                    <a:pt x="129" y="16"/>
                    <a:pt x="104" y="0"/>
                    <a:pt x="78" y="0"/>
                  </a:cubicBezTo>
                  <a:close/>
                </a:path>
              </a:pathLst>
            </a:custGeom>
            <a:solidFill>
              <a:srgbClr val="E59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145;p61">
              <a:extLst>
                <a:ext uri="{FF2B5EF4-FFF2-40B4-BE49-F238E27FC236}">
                  <a16:creationId xmlns:a16="http://schemas.microsoft.com/office/drawing/2014/main" id="{80C1A5A3-9BF0-8F4E-9513-86EAE526989E}"/>
                </a:ext>
              </a:extLst>
            </p:cNvPr>
            <p:cNvSpPr/>
            <p:nvPr/>
          </p:nvSpPr>
          <p:spPr>
            <a:xfrm>
              <a:off x="-315100" y="2491000"/>
              <a:ext cx="13200" cy="42525"/>
            </a:xfrm>
            <a:custGeom>
              <a:avLst/>
              <a:gdLst/>
              <a:ahLst/>
              <a:cxnLst/>
              <a:rect l="l" t="t" r="r" b="b"/>
              <a:pathLst>
                <a:path w="528" h="1701" extrusionOk="0">
                  <a:moveTo>
                    <a:pt x="77" y="0"/>
                  </a:moveTo>
                  <a:cubicBezTo>
                    <a:pt x="40" y="0"/>
                    <a:pt x="0" y="32"/>
                    <a:pt x="7" y="78"/>
                  </a:cubicBezTo>
                  <a:lnTo>
                    <a:pt x="375" y="1645"/>
                  </a:lnTo>
                  <a:cubicBezTo>
                    <a:pt x="390" y="1684"/>
                    <a:pt x="421" y="1700"/>
                    <a:pt x="450" y="1700"/>
                  </a:cubicBezTo>
                  <a:cubicBezTo>
                    <a:pt x="490" y="1700"/>
                    <a:pt x="527" y="1669"/>
                    <a:pt x="514" y="1622"/>
                  </a:cubicBezTo>
                  <a:cubicBezTo>
                    <a:pt x="375" y="1104"/>
                    <a:pt x="249" y="574"/>
                    <a:pt x="134" y="55"/>
                  </a:cubicBezTo>
                  <a:cubicBezTo>
                    <a:pt x="129" y="17"/>
                    <a:pt x="104" y="0"/>
                    <a:pt x="77" y="0"/>
                  </a:cubicBezTo>
                  <a:close/>
                </a:path>
              </a:pathLst>
            </a:custGeom>
            <a:solidFill>
              <a:srgbClr val="E59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146;p61">
              <a:extLst>
                <a:ext uri="{FF2B5EF4-FFF2-40B4-BE49-F238E27FC236}">
                  <a16:creationId xmlns:a16="http://schemas.microsoft.com/office/drawing/2014/main" id="{EB14DC2E-C4D6-E44E-89A6-AD87D8B92C61}"/>
                </a:ext>
              </a:extLst>
            </p:cNvPr>
            <p:cNvSpPr/>
            <p:nvPr/>
          </p:nvSpPr>
          <p:spPr>
            <a:xfrm>
              <a:off x="-390400" y="2737175"/>
              <a:ext cx="107175" cy="52600"/>
            </a:xfrm>
            <a:custGeom>
              <a:avLst/>
              <a:gdLst/>
              <a:ahLst/>
              <a:cxnLst/>
              <a:rect l="l" t="t" r="r" b="b"/>
              <a:pathLst>
                <a:path w="4287" h="2104" extrusionOk="0">
                  <a:moveTo>
                    <a:pt x="4194" y="1"/>
                  </a:moveTo>
                  <a:cubicBezTo>
                    <a:pt x="2973" y="93"/>
                    <a:pt x="1809" y="554"/>
                    <a:pt x="830" y="1291"/>
                  </a:cubicBezTo>
                  <a:cubicBezTo>
                    <a:pt x="553" y="1510"/>
                    <a:pt x="288" y="1741"/>
                    <a:pt x="46" y="1983"/>
                  </a:cubicBezTo>
                  <a:cubicBezTo>
                    <a:pt x="1" y="2028"/>
                    <a:pt x="49" y="2103"/>
                    <a:pt x="100" y="2103"/>
                  </a:cubicBezTo>
                  <a:cubicBezTo>
                    <a:pt x="113" y="2103"/>
                    <a:pt x="127" y="2098"/>
                    <a:pt x="139" y="2086"/>
                  </a:cubicBezTo>
                  <a:cubicBezTo>
                    <a:pt x="957" y="1222"/>
                    <a:pt x="2017" y="589"/>
                    <a:pt x="3192" y="301"/>
                  </a:cubicBezTo>
                  <a:cubicBezTo>
                    <a:pt x="3514" y="208"/>
                    <a:pt x="3848" y="151"/>
                    <a:pt x="4182" y="128"/>
                  </a:cubicBezTo>
                  <a:cubicBezTo>
                    <a:pt x="4275" y="128"/>
                    <a:pt x="4286" y="1"/>
                    <a:pt x="4194" y="1"/>
                  </a:cubicBezTo>
                  <a:close/>
                </a:path>
              </a:pathLst>
            </a:custGeom>
            <a:solidFill>
              <a:srgbClr val="E59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147;p61">
              <a:extLst>
                <a:ext uri="{FF2B5EF4-FFF2-40B4-BE49-F238E27FC236}">
                  <a16:creationId xmlns:a16="http://schemas.microsoft.com/office/drawing/2014/main" id="{C663732C-FF46-1B42-9889-E84A8F7AEC3A}"/>
                </a:ext>
              </a:extLst>
            </p:cNvPr>
            <p:cNvSpPr/>
            <p:nvPr/>
          </p:nvSpPr>
          <p:spPr>
            <a:xfrm>
              <a:off x="-231125" y="2808700"/>
              <a:ext cx="15875" cy="46025"/>
            </a:xfrm>
            <a:custGeom>
              <a:avLst/>
              <a:gdLst/>
              <a:ahLst/>
              <a:cxnLst/>
              <a:rect l="l" t="t" r="r" b="b"/>
              <a:pathLst>
                <a:path w="635" h="1841" extrusionOk="0">
                  <a:moveTo>
                    <a:pt x="546" y="1"/>
                  </a:moveTo>
                  <a:cubicBezTo>
                    <a:pt x="526" y="1"/>
                    <a:pt x="507" y="10"/>
                    <a:pt x="496" y="32"/>
                  </a:cubicBezTo>
                  <a:cubicBezTo>
                    <a:pt x="185" y="562"/>
                    <a:pt x="12" y="1172"/>
                    <a:pt x="0" y="1771"/>
                  </a:cubicBezTo>
                  <a:cubicBezTo>
                    <a:pt x="0" y="1817"/>
                    <a:pt x="32" y="1840"/>
                    <a:pt x="64" y="1840"/>
                  </a:cubicBezTo>
                  <a:cubicBezTo>
                    <a:pt x="95" y="1840"/>
                    <a:pt x="127" y="1817"/>
                    <a:pt x="127" y="1771"/>
                  </a:cubicBezTo>
                  <a:cubicBezTo>
                    <a:pt x="139" y="1184"/>
                    <a:pt x="323" y="608"/>
                    <a:pt x="611" y="89"/>
                  </a:cubicBezTo>
                  <a:cubicBezTo>
                    <a:pt x="635" y="42"/>
                    <a:pt x="589" y="1"/>
                    <a:pt x="546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148;p61">
              <a:extLst>
                <a:ext uri="{FF2B5EF4-FFF2-40B4-BE49-F238E27FC236}">
                  <a16:creationId xmlns:a16="http://schemas.microsoft.com/office/drawing/2014/main" id="{EDAC9B47-0050-E946-BB37-40DD629AD1ED}"/>
                </a:ext>
              </a:extLst>
            </p:cNvPr>
            <p:cNvSpPr/>
            <p:nvPr/>
          </p:nvSpPr>
          <p:spPr>
            <a:xfrm>
              <a:off x="-240925" y="2817300"/>
              <a:ext cx="4350" cy="25100"/>
            </a:xfrm>
            <a:custGeom>
              <a:avLst/>
              <a:gdLst/>
              <a:ahLst/>
              <a:cxnLst/>
              <a:rect l="l" t="t" r="r" b="b"/>
              <a:pathLst>
                <a:path w="174" h="1004" extrusionOk="0">
                  <a:moveTo>
                    <a:pt x="106" y="0"/>
                  </a:moveTo>
                  <a:cubicBezTo>
                    <a:pt x="76" y="0"/>
                    <a:pt x="47" y="18"/>
                    <a:pt x="47" y="56"/>
                  </a:cubicBezTo>
                  <a:cubicBezTo>
                    <a:pt x="35" y="344"/>
                    <a:pt x="24" y="655"/>
                    <a:pt x="1" y="943"/>
                  </a:cubicBezTo>
                  <a:cubicBezTo>
                    <a:pt x="1" y="984"/>
                    <a:pt x="35" y="1004"/>
                    <a:pt x="70" y="1004"/>
                  </a:cubicBezTo>
                  <a:cubicBezTo>
                    <a:pt x="104" y="1004"/>
                    <a:pt x="139" y="984"/>
                    <a:pt x="139" y="943"/>
                  </a:cubicBezTo>
                  <a:cubicBezTo>
                    <a:pt x="150" y="655"/>
                    <a:pt x="162" y="344"/>
                    <a:pt x="173" y="56"/>
                  </a:cubicBezTo>
                  <a:cubicBezTo>
                    <a:pt x="173" y="20"/>
                    <a:pt x="139" y="0"/>
                    <a:pt x="106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149;p61">
              <a:extLst>
                <a:ext uri="{FF2B5EF4-FFF2-40B4-BE49-F238E27FC236}">
                  <a16:creationId xmlns:a16="http://schemas.microsoft.com/office/drawing/2014/main" id="{CDFA021C-B90D-074B-A223-E4688DFEF09F}"/>
                </a:ext>
              </a:extLst>
            </p:cNvPr>
            <p:cNvSpPr/>
            <p:nvPr/>
          </p:nvSpPr>
          <p:spPr>
            <a:xfrm>
              <a:off x="-256700" y="2293025"/>
              <a:ext cx="19550" cy="7700"/>
            </a:xfrm>
            <a:custGeom>
              <a:avLst/>
              <a:gdLst/>
              <a:ahLst/>
              <a:cxnLst/>
              <a:rect l="l" t="t" r="r" b="b"/>
              <a:pathLst>
                <a:path w="782" h="308" extrusionOk="0">
                  <a:moveTo>
                    <a:pt x="413" y="0"/>
                  </a:moveTo>
                  <a:cubicBezTo>
                    <a:pt x="402" y="0"/>
                    <a:pt x="390" y="1"/>
                    <a:pt x="378" y="2"/>
                  </a:cubicBezTo>
                  <a:cubicBezTo>
                    <a:pt x="228" y="25"/>
                    <a:pt x="113" y="94"/>
                    <a:pt x="33" y="209"/>
                  </a:cubicBezTo>
                  <a:cubicBezTo>
                    <a:pt x="0" y="258"/>
                    <a:pt x="42" y="307"/>
                    <a:pt x="90" y="307"/>
                  </a:cubicBezTo>
                  <a:cubicBezTo>
                    <a:pt x="110" y="307"/>
                    <a:pt x="131" y="299"/>
                    <a:pt x="148" y="278"/>
                  </a:cubicBezTo>
                  <a:cubicBezTo>
                    <a:pt x="218" y="183"/>
                    <a:pt x="323" y="133"/>
                    <a:pt x="431" y="133"/>
                  </a:cubicBezTo>
                  <a:cubicBezTo>
                    <a:pt x="518" y="133"/>
                    <a:pt x="606" y="165"/>
                    <a:pt x="678" y="232"/>
                  </a:cubicBezTo>
                  <a:cubicBezTo>
                    <a:pt x="695" y="250"/>
                    <a:pt x="712" y="258"/>
                    <a:pt x="728" y="258"/>
                  </a:cubicBezTo>
                  <a:cubicBezTo>
                    <a:pt x="744" y="258"/>
                    <a:pt x="758" y="250"/>
                    <a:pt x="770" y="232"/>
                  </a:cubicBezTo>
                  <a:cubicBezTo>
                    <a:pt x="781" y="221"/>
                    <a:pt x="781" y="175"/>
                    <a:pt x="770" y="152"/>
                  </a:cubicBezTo>
                  <a:cubicBezTo>
                    <a:pt x="675" y="57"/>
                    <a:pt x="541" y="0"/>
                    <a:pt x="413" y="0"/>
                  </a:cubicBez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150;p61">
              <a:extLst>
                <a:ext uri="{FF2B5EF4-FFF2-40B4-BE49-F238E27FC236}">
                  <a16:creationId xmlns:a16="http://schemas.microsoft.com/office/drawing/2014/main" id="{2C859321-87E5-FB4C-B0FD-237A1BD6FD41}"/>
                </a:ext>
              </a:extLst>
            </p:cNvPr>
            <p:cNvSpPr/>
            <p:nvPr/>
          </p:nvSpPr>
          <p:spPr>
            <a:xfrm>
              <a:off x="-225700" y="2292450"/>
              <a:ext cx="19950" cy="7675"/>
            </a:xfrm>
            <a:custGeom>
              <a:avLst/>
              <a:gdLst/>
              <a:ahLst/>
              <a:cxnLst/>
              <a:rect l="l" t="t" r="r" b="b"/>
              <a:pathLst>
                <a:path w="798" h="307" extrusionOk="0">
                  <a:moveTo>
                    <a:pt x="409" y="0"/>
                  </a:moveTo>
                  <a:cubicBezTo>
                    <a:pt x="396" y="0"/>
                    <a:pt x="384" y="1"/>
                    <a:pt x="371" y="2"/>
                  </a:cubicBezTo>
                  <a:cubicBezTo>
                    <a:pt x="233" y="13"/>
                    <a:pt x="117" y="83"/>
                    <a:pt x="25" y="198"/>
                  </a:cubicBezTo>
                  <a:cubicBezTo>
                    <a:pt x="1" y="255"/>
                    <a:pt x="40" y="307"/>
                    <a:pt x="86" y="307"/>
                  </a:cubicBezTo>
                  <a:cubicBezTo>
                    <a:pt x="104" y="307"/>
                    <a:pt x="124" y="298"/>
                    <a:pt x="141" y="278"/>
                  </a:cubicBezTo>
                  <a:cubicBezTo>
                    <a:pt x="218" y="182"/>
                    <a:pt x="328" y="128"/>
                    <a:pt x="438" y="128"/>
                  </a:cubicBezTo>
                  <a:cubicBezTo>
                    <a:pt x="524" y="128"/>
                    <a:pt x="611" y="161"/>
                    <a:pt x="682" y="232"/>
                  </a:cubicBezTo>
                  <a:cubicBezTo>
                    <a:pt x="694" y="244"/>
                    <a:pt x="711" y="250"/>
                    <a:pt x="727" y="250"/>
                  </a:cubicBezTo>
                  <a:cubicBezTo>
                    <a:pt x="742" y="250"/>
                    <a:pt x="757" y="244"/>
                    <a:pt x="763" y="232"/>
                  </a:cubicBezTo>
                  <a:cubicBezTo>
                    <a:pt x="774" y="221"/>
                    <a:pt x="797" y="175"/>
                    <a:pt x="763" y="140"/>
                  </a:cubicBezTo>
                  <a:cubicBezTo>
                    <a:pt x="668" y="56"/>
                    <a:pt x="544" y="0"/>
                    <a:pt x="409" y="0"/>
                  </a:cubicBez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151;p61">
              <a:extLst>
                <a:ext uri="{FF2B5EF4-FFF2-40B4-BE49-F238E27FC236}">
                  <a16:creationId xmlns:a16="http://schemas.microsoft.com/office/drawing/2014/main" id="{9875D201-6910-9048-BFBD-733861989803}"/>
                </a:ext>
              </a:extLst>
            </p:cNvPr>
            <p:cNvSpPr/>
            <p:nvPr/>
          </p:nvSpPr>
          <p:spPr>
            <a:xfrm>
              <a:off x="-250425" y="2304300"/>
              <a:ext cx="7800" cy="8075"/>
            </a:xfrm>
            <a:custGeom>
              <a:avLst/>
              <a:gdLst/>
              <a:ahLst/>
              <a:cxnLst/>
              <a:rect l="l" t="t" r="r" b="b"/>
              <a:pathLst>
                <a:path w="312" h="323" extrusionOk="0">
                  <a:moveTo>
                    <a:pt x="150" y="0"/>
                  </a:moveTo>
                  <a:cubicBezTo>
                    <a:pt x="70" y="0"/>
                    <a:pt x="0" y="69"/>
                    <a:pt x="0" y="162"/>
                  </a:cubicBezTo>
                  <a:cubicBezTo>
                    <a:pt x="0" y="242"/>
                    <a:pt x="70" y="323"/>
                    <a:pt x="150" y="323"/>
                  </a:cubicBezTo>
                  <a:cubicBezTo>
                    <a:pt x="242" y="323"/>
                    <a:pt x="312" y="242"/>
                    <a:pt x="312" y="162"/>
                  </a:cubicBezTo>
                  <a:cubicBezTo>
                    <a:pt x="312" y="69"/>
                    <a:pt x="242" y="0"/>
                    <a:pt x="15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152;p61">
              <a:extLst>
                <a:ext uri="{FF2B5EF4-FFF2-40B4-BE49-F238E27FC236}">
                  <a16:creationId xmlns:a16="http://schemas.microsoft.com/office/drawing/2014/main" id="{2053436B-D795-684A-AC6A-7B7702A63903}"/>
                </a:ext>
              </a:extLst>
            </p:cNvPr>
            <p:cNvSpPr/>
            <p:nvPr/>
          </p:nvSpPr>
          <p:spPr>
            <a:xfrm>
              <a:off x="-218450" y="2304300"/>
              <a:ext cx="7800" cy="8075"/>
            </a:xfrm>
            <a:custGeom>
              <a:avLst/>
              <a:gdLst/>
              <a:ahLst/>
              <a:cxnLst/>
              <a:rect l="l" t="t" r="r" b="b"/>
              <a:pathLst>
                <a:path w="312" h="323" extrusionOk="0">
                  <a:moveTo>
                    <a:pt x="162" y="0"/>
                  </a:moveTo>
                  <a:cubicBezTo>
                    <a:pt x="69" y="0"/>
                    <a:pt x="0" y="69"/>
                    <a:pt x="0" y="162"/>
                  </a:cubicBezTo>
                  <a:cubicBezTo>
                    <a:pt x="0" y="242"/>
                    <a:pt x="69" y="323"/>
                    <a:pt x="162" y="323"/>
                  </a:cubicBezTo>
                  <a:cubicBezTo>
                    <a:pt x="242" y="323"/>
                    <a:pt x="311" y="242"/>
                    <a:pt x="311" y="162"/>
                  </a:cubicBezTo>
                  <a:cubicBezTo>
                    <a:pt x="311" y="69"/>
                    <a:pt x="242" y="0"/>
                    <a:pt x="16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153;p61">
              <a:extLst>
                <a:ext uri="{FF2B5EF4-FFF2-40B4-BE49-F238E27FC236}">
                  <a16:creationId xmlns:a16="http://schemas.microsoft.com/office/drawing/2014/main" id="{533E35A4-7719-DF4D-8D1F-44F0E4AB7B28}"/>
                </a:ext>
              </a:extLst>
            </p:cNvPr>
            <p:cNvSpPr/>
            <p:nvPr/>
          </p:nvSpPr>
          <p:spPr>
            <a:xfrm>
              <a:off x="-226775" y="2314450"/>
              <a:ext cx="12950" cy="29025"/>
            </a:xfrm>
            <a:custGeom>
              <a:avLst/>
              <a:gdLst/>
              <a:ahLst/>
              <a:cxnLst/>
              <a:rect l="l" t="t" r="r" b="b"/>
              <a:pathLst>
                <a:path w="518" h="1161" extrusionOk="0">
                  <a:moveTo>
                    <a:pt x="86" y="1"/>
                  </a:moveTo>
                  <a:cubicBezTo>
                    <a:pt x="45" y="1"/>
                    <a:pt x="0" y="63"/>
                    <a:pt x="34" y="113"/>
                  </a:cubicBezTo>
                  <a:cubicBezTo>
                    <a:pt x="91" y="205"/>
                    <a:pt x="149" y="286"/>
                    <a:pt x="218" y="378"/>
                  </a:cubicBezTo>
                  <a:cubicBezTo>
                    <a:pt x="276" y="447"/>
                    <a:pt x="333" y="527"/>
                    <a:pt x="356" y="620"/>
                  </a:cubicBezTo>
                  <a:cubicBezTo>
                    <a:pt x="402" y="804"/>
                    <a:pt x="207" y="954"/>
                    <a:pt x="68" y="1034"/>
                  </a:cubicBezTo>
                  <a:cubicBezTo>
                    <a:pt x="10" y="1073"/>
                    <a:pt x="41" y="1160"/>
                    <a:pt x="94" y="1160"/>
                  </a:cubicBezTo>
                  <a:cubicBezTo>
                    <a:pt x="104" y="1160"/>
                    <a:pt x="115" y="1157"/>
                    <a:pt x="126" y="1150"/>
                  </a:cubicBezTo>
                  <a:cubicBezTo>
                    <a:pt x="299" y="1034"/>
                    <a:pt x="518" y="873"/>
                    <a:pt x="495" y="643"/>
                  </a:cubicBezTo>
                  <a:cubicBezTo>
                    <a:pt x="472" y="527"/>
                    <a:pt x="414" y="447"/>
                    <a:pt x="356" y="343"/>
                  </a:cubicBezTo>
                  <a:cubicBezTo>
                    <a:pt x="287" y="239"/>
                    <a:pt x="218" y="124"/>
                    <a:pt x="126" y="32"/>
                  </a:cubicBezTo>
                  <a:cubicBezTo>
                    <a:pt x="116" y="10"/>
                    <a:pt x="101" y="1"/>
                    <a:pt x="86" y="1"/>
                  </a:cubicBezTo>
                  <a:close/>
                </a:path>
              </a:pathLst>
            </a:custGeom>
            <a:solidFill>
              <a:srgbClr val="CFB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54;p61">
              <a:extLst>
                <a:ext uri="{FF2B5EF4-FFF2-40B4-BE49-F238E27FC236}">
                  <a16:creationId xmlns:a16="http://schemas.microsoft.com/office/drawing/2014/main" id="{6D525358-EE0B-0745-9BC0-EE2FCA68AB77}"/>
                </a:ext>
              </a:extLst>
            </p:cNvPr>
            <p:cNvSpPr/>
            <p:nvPr/>
          </p:nvSpPr>
          <p:spPr>
            <a:xfrm>
              <a:off x="-241350" y="2350300"/>
              <a:ext cx="18500" cy="5100"/>
            </a:xfrm>
            <a:custGeom>
              <a:avLst/>
              <a:gdLst/>
              <a:ahLst/>
              <a:cxnLst/>
              <a:rect l="l" t="t" r="r" b="b"/>
              <a:pathLst>
                <a:path w="740" h="204" extrusionOk="0">
                  <a:moveTo>
                    <a:pt x="93" y="1"/>
                  </a:moveTo>
                  <a:cubicBezTo>
                    <a:pt x="34" y="1"/>
                    <a:pt x="0" y="109"/>
                    <a:pt x="64" y="130"/>
                  </a:cubicBezTo>
                  <a:cubicBezTo>
                    <a:pt x="177" y="180"/>
                    <a:pt x="299" y="203"/>
                    <a:pt x="422" y="203"/>
                  </a:cubicBezTo>
                  <a:cubicBezTo>
                    <a:pt x="499" y="203"/>
                    <a:pt x="576" y="194"/>
                    <a:pt x="651" y="176"/>
                  </a:cubicBezTo>
                  <a:cubicBezTo>
                    <a:pt x="739" y="165"/>
                    <a:pt x="712" y="49"/>
                    <a:pt x="639" y="49"/>
                  </a:cubicBezTo>
                  <a:cubicBezTo>
                    <a:pt x="635" y="49"/>
                    <a:pt x="632" y="49"/>
                    <a:pt x="628" y="50"/>
                  </a:cubicBezTo>
                  <a:cubicBezTo>
                    <a:pt x="572" y="65"/>
                    <a:pt x="517" y="71"/>
                    <a:pt x="461" y="71"/>
                  </a:cubicBezTo>
                  <a:cubicBezTo>
                    <a:pt x="344" y="71"/>
                    <a:pt x="227" y="43"/>
                    <a:pt x="110" y="4"/>
                  </a:cubicBezTo>
                  <a:cubicBezTo>
                    <a:pt x="104" y="2"/>
                    <a:pt x="99" y="1"/>
                    <a:pt x="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55;p61">
              <a:extLst>
                <a:ext uri="{FF2B5EF4-FFF2-40B4-BE49-F238E27FC236}">
                  <a16:creationId xmlns:a16="http://schemas.microsoft.com/office/drawing/2014/main" id="{04D06B2F-1973-8546-9500-7BC2D02990D8}"/>
                </a:ext>
              </a:extLst>
            </p:cNvPr>
            <p:cNvSpPr/>
            <p:nvPr/>
          </p:nvSpPr>
          <p:spPr>
            <a:xfrm>
              <a:off x="-418625" y="2655100"/>
              <a:ext cx="1481025" cy="16725"/>
            </a:xfrm>
            <a:custGeom>
              <a:avLst/>
              <a:gdLst/>
              <a:ahLst/>
              <a:cxnLst/>
              <a:rect l="l" t="t" r="r" b="b"/>
              <a:pathLst>
                <a:path w="59241" h="669" extrusionOk="0">
                  <a:moveTo>
                    <a:pt x="0" y="1"/>
                  </a:moveTo>
                  <a:lnTo>
                    <a:pt x="0" y="669"/>
                  </a:lnTo>
                  <a:lnTo>
                    <a:pt x="59240" y="669"/>
                  </a:lnTo>
                  <a:lnTo>
                    <a:pt x="59240" y="1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56;p61">
              <a:extLst>
                <a:ext uri="{FF2B5EF4-FFF2-40B4-BE49-F238E27FC236}">
                  <a16:creationId xmlns:a16="http://schemas.microsoft.com/office/drawing/2014/main" id="{4617E2BD-B5E0-4C4B-90E5-BA0691480DC3}"/>
                </a:ext>
              </a:extLst>
            </p:cNvPr>
            <p:cNvSpPr/>
            <p:nvPr/>
          </p:nvSpPr>
          <p:spPr>
            <a:xfrm>
              <a:off x="-119100" y="2501000"/>
              <a:ext cx="269625" cy="146050"/>
            </a:xfrm>
            <a:custGeom>
              <a:avLst/>
              <a:gdLst/>
              <a:ahLst/>
              <a:cxnLst/>
              <a:rect l="l" t="t" r="r" b="b"/>
              <a:pathLst>
                <a:path w="10785" h="5842" extrusionOk="0">
                  <a:moveTo>
                    <a:pt x="1314" y="1"/>
                  </a:moveTo>
                  <a:lnTo>
                    <a:pt x="1" y="5842"/>
                  </a:lnTo>
                  <a:lnTo>
                    <a:pt x="9494" y="5842"/>
                  </a:lnTo>
                  <a:lnTo>
                    <a:pt x="10784" y="1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157;p61">
              <a:extLst>
                <a:ext uri="{FF2B5EF4-FFF2-40B4-BE49-F238E27FC236}">
                  <a16:creationId xmlns:a16="http://schemas.microsoft.com/office/drawing/2014/main" id="{B9A7335A-7E15-264C-9D0C-9E7B01802545}"/>
                </a:ext>
              </a:extLst>
            </p:cNvPr>
            <p:cNvSpPr/>
            <p:nvPr/>
          </p:nvSpPr>
          <p:spPr>
            <a:xfrm>
              <a:off x="-126575" y="2501000"/>
              <a:ext cx="40350" cy="146050"/>
            </a:xfrm>
            <a:custGeom>
              <a:avLst/>
              <a:gdLst/>
              <a:ahLst/>
              <a:cxnLst/>
              <a:rect l="l" t="t" r="r" b="b"/>
              <a:pathLst>
                <a:path w="1614" h="5842" extrusionOk="0">
                  <a:moveTo>
                    <a:pt x="1302" y="1"/>
                  </a:moveTo>
                  <a:lnTo>
                    <a:pt x="0" y="5842"/>
                  </a:lnTo>
                  <a:lnTo>
                    <a:pt x="300" y="584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158;p61">
              <a:extLst>
                <a:ext uri="{FF2B5EF4-FFF2-40B4-BE49-F238E27FC236}">
                  <a16:creationId xmlns:a16="http://schemas.microsoft.com/office/drawing/2014/main" id="{3A606D20-2426-D54D-B285-4FAB649F15DC}"/>
                </a:ext>
              </a:extLst>
            </p:cNvPr>
            <p:cNvSpPr/>
            <p:nvPr/>
          </p:nvSpPr>
          <p:spPr>
            <a:xfrm>
              <a:off x="-273750" y="2647025"/>
              <a:ext cx="146900" cy="7525"/>
            </a:xfrm>
            <a:custGeom>
              <a:avLst/>
              <a:gdLst/>
              <a:ahLst/>
              <a:cxnLst/>
              <a:rect l="l" t="t" r="r" b="b"/>
              <a:pathLst>
                <a:path w="5876" h="301" extrusionOk="0">
                  <a:moveTo>
                    <a:pt x="0" y="1"/>
                  </a:moveTo>
                  <a:lnTo>
                    <a:pt x="0" y="301"/>
                  </a:lnTo>
                  <a:lnTo>
                    <a:pt x="5876" y="301"/>
                  </a:lnTo>
                  <a:lnTo>
                    <a:pt x="587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59;p61">
              <a:extLst>
                <a:ext uri="{FF2B5EF4-FFF2-40B4-BE49-F238E27FC236}">
                  <a16:creationId xmlns:a16="http://schemas.microsoft.com/office/drawing/2014/main" id="{BF696CFB-517C-F245-9758-DCDE865A752D}"/>
                </a:ext>
              </a:extLst>
            </p:cNvPr>
            <p:cNvSpPr/>
            <p:nvPr/>
          </p:nvSpPr>
          <p:spPr>
            <a:xfrm>
              <a:off x="-126875" y="2647025"/>
              <a:ext cx="244575" cy="7525"/>
            </a:xfrm>
            <a:custGeom>
              <a:avLst/>
              <a:gdLst/>
              <a:ahLst/>
              <a:cxnLst/>
              <a:rect l="l" t="t" r="r" b="b"/>
              <a:pathLst>
                <a:path w="9783" h="301" extrusionOk="0">
                  <a:moveTo>
                    <a:pt x="1" y="1"/>
                  </a:moveTo>
                  <a:lnTo>
                    <a:pt x="1" y="301"/>
                  </a:lnTo>
                  <a:lnTo>
                    <a:pt x="9782" y="301"/>
                  </a:lnTo>
                  <a:lnTo>
                    <a:pt x="9782" y="1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60;p61">
              <a:extLst>
                <a:ext uri="{FF2B5EF4-FFF2-40B4-BE49-F238E27FC236}">
                  <a16:creationId xmlns:a16="http://schemas.microsoft.com/office/drawing/2014/main" id="{6D92634F-ED6B-4E44-8D4C-3BC37ECB8EE8}"/>
                </a:ext>
              </a:extLst>
            </p:cNvPr>
            <p:cNvSpPr/>
            <p:nvPr/>
          </p:nvSpPr>
          <p:spPr>
            <a:xfrm>
              <a:off x="622850" y="2501000"/>
              <a:ext cx="270175" cy="146050"/>
            </a:xfrm>
            <a:custGeom>
              <a:avLst/>
              <a:gdLst/>
              <a:ahLst/>
              <a:cxnLst/>
              <a:rect l="l" t="t" r="r" b="b"/>
              <a:pathLst>
                <a:path w="10807" h="5842" extrusionOk="0">
                  <a:moveTo>
                    <a:pt x="1" y="1"/>
                  </a:moveTo>
                  <a:lnTo>
                    <a:pt x="1314" y="5842"/>
                  </a:lnTo>
                  <a:lnTo>
                    <a:pt x="10807" y="5842"/>
                  </a:lnTo>
                  <a:lnTo>
                    <a:pt x="9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61;p61">
              <a:extLst>
                <a:ext uri="{FF2B5EF4-FFF2-40B4-BE49-F238E27FC236}">
                  <a16:creationId xmlns:a16="http://schemas.microsoft.com/office/drawing/2014/main" id="{838ECE94-5F4E-A64C-A0C4-B1075CDB33EF}"/>
                </a:ext>
              </a:extLst>
            </p:cNvPr>
            <p:cNvSpPr/>
            <p:nvPr/>
          </p:nvSpPr>
          <p:spPr>
            <a:xfrm>
              <a:off x="860175" y="2501000"/>
              <a:ext cx="40075" cy="146050"/>
            </a:xfrm>
            <a:custGeom>
              <a:avLst/>
              <a:gdLst/>
              <a:ahLst/>
              <a:cxnLst/>
              <a:rect l="l" t="t" r="r" b="b"/>
              <a:pathLst>
                <a:path w="1603" h="5842" extrusionOk="0">
                  <a:moveTo>
                    <a:pt x="1" y="1"/>
                  </a:moveTo>
                  <a:lnTo>
                    <a:pt x="1314" y="5842"/>
                  </a:lnTo>
                  <a:lnTo>
                    <a:pt x="1602" y="5842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62;p61">
              <a:extLst>
                <a:ext uri="{FF2B5EF4-FFF2-40B4-BE49-F238E27FC236}">
                  <a16:creationId xmlns:a16="http://schemas.microsoft.com/office/drawing/2014/main" id="{E5CA1313-38C3-A444-B02D-05893F2CE479}"/>
                </a:ext>
              </a:extLst>
            </p:cNvPr>
            <p:cNvSpPr/>
            <p:nvPr/>
          </p:nvSpPr>
          <p:spPr>
            <a:xfrm>
              <a:off x="899925" y="2647025"/>
              <a:ext cx="146925" cy="7525"/>
            </a:xfrm>
            <a:custGeom>
              <a:avLst/>
              <a:gdLst/>
              <a:ahLst/>
              <a:cxnLst/>
              <a:rect l="l" t="t" r="r" b="b"/>
              <a:pathLst>
                <a:path w="5877" h="301" extrusionOk="0">
                  <a:moveTo>
                    <a:pt x="1" y="1"/>
                  </a:moveTo>
                  <a:lnTo>
                    <a:pt x="1" y="301"/>
                  </a:lnTo>
                  <a:lnTo>
                    <a:pt x="5876" y="301"/>
                  </a:lnTo>
                  <a:lnTo>
                    <a:pt x="587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63;p61">
              <a:extLst>
                <a:ext uri="{FF2B5EF4-FFF2-40B4-BE49-F238E27FC236}">
                  <a16:creationId xmlns:a16="http://schemas.microsoft.com/office/drawing/2014/main" id="{600A9E37-AC9C-3342-BC28-6A710E489F6D}"/>
                </a:ext>
              </a:extLst>
            </p:cNvPr>
            <p:cNvSpPr/>
            <p:nvPr/>
          </p:nvSpPr>
          <p:spPr>
            <a:xfrm>
              <a:off x="655675" y="2647025"/>
              <a:ext cx="244575" cy="7525"/>
            </a:xfrm>
            <a:custGeom>
              <a:avLst/>
              <a:gdLst/>
              <a:ahLst/>
              <a:cxnLst/>
              <a:rect l="l" t="t" r="r" b="b"/>
              <a:pathLst>
                <a:path w="9783" h="301" extrusionOk="0">
                  <a:moveTo>
                    <a:pt x="1" y="1"/>
                  </a:moveTo>
                  <a:lnTo>
                    <a:pt x="1" y="301"/>
                  </a:lnTo>
                  <a:lnTo>
                    <a:pt x="9782" y="301"/>
                  </a:lnTo>
                  <a:lnTo>
                    <a:pt x="9782" y="1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64;p61">
              <a:extLst>
                <a:ext uri="{FF2B5EF4-FFF2-40B4-BE49-F238E27FC236}">
                  <a16:creationId xmlns:a16="http://schemas.microsoft.com/office/drawing/2014/main" id="{A02C1870-828A-854B-8CBA-893377BA62BE}"/>
                </a:ext>
              </a:extLst>
            </p:cNvPr>
            <p:cNvSpPr/>
            <p:nvPr/>
          </p:nvSpPr>
          <p:spPr>
            <a:xfrm>
              <a:off x="530100" y="2501000"/>
              <a:ext cx="269625" cy="146050"/>
            </a:xfrm>
            <a:custGeom>
              <a:avLst/>
              <a:gdLst/>
              <a:ahLst/>
              <a:cxnLst/>
              <a:rect l="l" t="t" r="r" b="b"/>
              <a:pathLst>
                <a:path w="10785" h="5842" extrusionOk="0">
                  <a:moveTo>
                    <a:pt x="1291" y="1"/>
                  </a:moveTo>
                  <a:lnTo>
                    <a:pt x="1" y="5842"/>
                  </a:lnTo>
                  <a:lnTo>
                    <a:pt x="9482" y="5842"/>
                  </a:lnTo>
                  <a:lnTo>
                    <a:pt x="10784" y="1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165;p61">
              <a:extLst>
                <a:ext uri="{FF2B5EF4-FFF2-40B4-BE49-F238E27FC236}">
                  <a16:creationId xmlns:a16="http://schemas.microsoft.com/office/drawing/2014/main" id="{8B21A921-C94C-2F40-915C-F910E87EA0E5}"/>
                </a:ext>
              </a:extLst>
            </p:cNvPr>
            <p:cNvSpPr/>
            <p:nvPr/>
          </p:nvSpPr>
          <p:spPr>
            <a:xfrm>
              <a:off x="533575" y="2507350"/>
              <a:ext cx="258075" cy="139700"/>
            </a:xfrm>
            <a:custGeom>
              <a:avLst/>
              <a:gdLst/>
              <a:ahLst/>
              <a:cxnLst/>
              <a:rect l="l" t="t" r="r" b="b"/>
              <a:pathLst>
                <a:path w="10323" h="5588" extrusionOk="0">
                  <a:moveTo>
                    <a:pt x="1256" y="0"/>
                  </a:moveTo>
                  <a:lnTo>
                    <a:pt x="0" y="5588"/>
                  </a:lnTo>
                  <a:lnTo>
                    <a:pt x="9078" y="5588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166;p61">
              <a:extLst>
                <a:ext uri="{FF2B5EF4-FFF2-40B4-BE49-F238E27FC236}">
                  <a16:creationId xmlns:a16="http://schemas.microsoft.com/office/drawing/2014/main" id="{14AFEAF8-8269-2B45-B7E5-E3C48A215E87}"/>
                </a:ext>
              </a:extLst>
            </p:cNvPr>
            <p:cNvSpPr/>
            <p:nvPr/>
          </p:nvSpPr>
          <p:spPr>
            <a:xfrm>
              <a:off x="375450" y="2647025"/>
              <a:ext cx="146900" cy="7525"/>
            </a:xfrm>
            <a:custGeom>
              <a:avLst/>
              <a:gdLst/>
              <a:ahLst/>
              <a:cxnLst/>
              <a:rect l="l" t="t" r="r" b="b"/>
              <a:pathLst>
                <a:path w="5876" h="301" extrusionOk="0">
                  <a:moveTo>
                    <a:pt x="0" y="1"/>
                  </a:moveTo>
                  <a:lnTo>
                    <a:pt x="0" y="301"/>
                  </a:lnTo>
                  <a:lnTo>
                    <a:pt x="5876" y="301"/>
                  </a:lnTo>
                  <a:lnTo>
                    <a:pt x="587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167;p61">
              <a:extLst>
                <a:ext uri="{FF2B5EF4-FFF2-40B4-BE49-F238E27FC236}">
                  <a16:creationId xmlns:a16="http://schemas.microsoft.com/office/drawing/2014/main" id="{0599C972-F7FD-3C41-A4D2-0C75C58C64F7}"/>
                </a:ext>
              </a:extLst>
            </p:cNvPr>
            <p:cNvSpPr/>
            <p:nvPr/>
          </p:nvSpPr>
          <p:spPr>
            <a:xfrm>
              <a:off x="522325" y="2647025"/>
              <a:ext cx="244550" cy="7525"/>
            </a:xfrm>
            <a:custGeom>
              <a:avLst/>
              <a:gdLst/>
              <a:ahLst/>
              <a:cxnLst/>
              <a:rect l="l" t="t" r="r" b="b"/>
              <a:pathLst>
                <a:path w="978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9782" y="301"/>
                  </a:lnTo>
                  <a:lnTo>
                    <a:pt x="9782" y="1"/>
                  </a:lnTo>
                  <a:close/>
                </a:path>
              </a:pathLst>
            </a:custGeom>
            <a:solidFill>
              <a:srgbClr val="D8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168;p61">
              <a:extLst>
                <a:ext uri="{FF2B5EF4-FFF2-40B4-BE49-F238E27FC236}">
                  <a16:creationId xmlns:a16="http://schemas.microsoft.com/office/drawing/2014/main" id="{9ADE2209-78B1-4349-B6B1-AFC0A89736A3}"/>
                </a:ext>
              </a:extLst>
            </p:cNvPr>
            <p:cNvSpPr/>
            <p:nvPr/>
          </p:nvSpPr>
          <p:spPr>
            <a:xfrm>
              <a:off x="366800" y="2575900"/>
              <a:ext cx="156125" cy="79800"/>
            </a:xfrm>
            <a:custGeom>
              <a:avLst/>
              <a:gdLst/>
              <a:ahLst/>
              <a:cxnLst/>
              <a:rect l="l" t="t" r="r" b="b"/>
              <a:pathLst>
                <a:path w="6245" h="3192" extrusionOk="0">
                  <a:moveTo>
                    <a:pt x="5819" y="0"/>
                  </a:moveTo>
                  <a:lnTo>
                    <a:pt x="738" y="346"/>
                  </a:lnTo>
                  <a:lnTo>
                    <a:pt x="1" y="3192"/>
                  </a:lnTo>
                  <a:lnTo>
                    <a:pt x="6245" y="1590"/>
                  </a:lnTo>
                  <a:lnTo>
                    <a:pt x="5819" y="0"/>
                  </a:lnTo>
                  <a:close/>
                </a:path>
              </a:pathLst>
            </a:custGeom>
            <a:solidFill>
              <a:srgbClr val="AB9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169;p61">
              <a:extLst>
                <a:ext uri="{FF2B5EF4-FFF2-40B4-BE49-F238E27FC236}">
                  <a16:creationId xmlns:a16="http://schemas.microsoft.com/office/drawing/2014/main" id="{BB74B2F0-1695-D949-923D-873BA7EE2326}"/>
                </a:ext>
              </a:extLst>
            </p:cNvPr>
            <p:cNvSpPr/>
            <p:nvPr/>
          </p:nvSpPr>
          <p:spPr>
            <a:xfrm>
              <a:off x="512250" y="2556600"/>
              <a:ext cx="67125" cy="59075"/>
            </a:xfrm>
            <a:custGeom>
              <a:avLst/>
              <a:gdLst/>
              <a:ahLst/>
              <a:cxnLst/>
              <a:rect l="l" t="t" r="r" b="b"/>
              <a:pathLst>
                <a:path w="2685" h="2363" extrusionOk="0">
                  <a:moveTo>
                    <a:pt x="1556" y="0"/>
                  </a:moveTo>
                  <a:lnTo>
                    <a:pt x="1" y="772"/>
                  </a:lnTo>
                  <a:lnTo>
                    <a:pt x="427" y="2362"/>
                  </a:lnTo>
                  <a:lnTo>
                    <a:pt x="1660" y="2074"/>
                  </a:lnTo>
                  <a:lnTo>
                    <a:pt x="2685" y="1003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170;p61">
              <a:extLst>
                <a:ext uri="{FF2B5EF4-FFF2-40B4-BE49-F238E27FC236}">
                  <a16:creationId xmlns:a16="http://schemas.microsoft.com/office/drawing/2014/main" id="{6FB8484E-CE36-A447-9AEE-31D3C09EF967}"/>
                </a:ext>
              </a:extLst>
            </p:cNvPr>
            <p:cNvSpPr/>
            <p:nvPr/>
          </p:nvSpPr>
          <p:spPr>
            <a:xfrm>
              <a:off x="533000" y="2550575"/>
              <a:ext cx="63375" cy="22425"/>
            </a:xfrm>
            <a:custGeom>
              <a:avLst/>
              <a:gdLst/>
              <a:ahLst/>
              <a:cxnLst/>
              <a:rect l="l" t="t" r="r" b="b"/>
              <a:pathLst>
                <a:path w="2535" h="897" extrusionOk="0">
                  <a:moveTo>
                    <a:pt x="1682" y="0"/>
                  </a:moveTo>
                  <a:cubicBezTo>
                    <a:pt x="1132" y="0"/>
                    <a:pt x="585" y="183"/>
                    <a:pt x="150" y="529"/>
                  </a:cubicBezTo>
                  <a:cubicBezTo>
                    <a:pt x="1" y="660"/>
                    <a:pt x="123" y="896"/>
                    <a:pt x="285" y="896"/>
                  </a:cubicBezTo>
                  <a:cubicBezTo>
                    <a:pt x="323" y="896"/>
                    <a:pt x="364" y="883"/>
                    <a:pt x="403" y="852"/>
                  </a:cubicBezTo>
                  <a:cubicBezTo>
                    <a:pt x="761" y="552"/>
                    <a:pt x="1234" y="385"/>
                    <a:pt x="1708" y="385"/>
                  </a:cubicBezTo>
                  <a:cubicBezTo>
                    <a:pt x="1889" y="385"/>
                    <a:pt x="2071" y="409"/>
                    <a:pt x="2247" y="460"/>
                  </a:cubicBezTo>
                  <a:cubicBezTo>
                    <a:pt x="2270" y="469"/>
                    <a:pt x="2294" y="473"/>
                    <a:pt x="2319" y="473"/>
                  </a:cubicBezTo>
                  <a:cubicBezTo>
                    <a:pt x="2392" y="473"/>
                    <a:pt x="2465" y="434"/>
                    <a:pt x="2500" y="357"/>
                  </a:cubicBezTo>
                  <a:cubicBezTo>
                    <a:pt x="2535" y="276"/>
                    <a:pt x="2489" y="126"/>
                    <a:pt x="2385" y="103"/>
                  </a:cubicBezTo>
                  <a:cubicBezTo>
                    <a:pt x="2156" y="34"/>
                    <a:pt x="1919" y="0"/>
                    <a:pt x="1682" y="0"/>
                  </a:cubicBez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171;p61">
              <a:extLst>
                <a:ext uri="{FF2B5EF4-FFF2-40B4-BE49-F238E27FC236}">
                  <a16:creationId xmlns:a16="http://schemas.microsoft.com/office/drawing/2014/main" id="{59BDD4BA-BF10-AE49-8634-6E7177FADF33}"/>
                </a:ext>
              </a:extLst>
            </p:cNvPr>
            <p:cNvSpPr/>
            <p:nvPr/>
          </p:nvSpPr>
          <p:spPr>
            <a:xfrm>
              <a:off x="540200" y="2559500"/>
              <a:ext cx="63375" cy="22425"/>
            </a:xfrm>
            <a:custGeom>
              <a:avLst/>
              <a:gdLst/>
              <a:ahLst/>
              <a:cxnLst/>
              <a:rect l="l" t="t" r="r" b="b"/>
              <a:pathLst>
                <a:path w="2535" h="897" extrusionOk="0">
                  <a:moveTo>
                    <a:pt x="1686" y="1"/>
                  </a:moveTo>
                  <a:cubicBezTo>
                    <a:pt x="1135" y="1"/>
                    <a:pt x="586" y="186"/>
                    <a:pt x="150" y="541"/>
                  </a:cubicBezTo>
                  <a:cubicBezTo>
                    <a:pt x="1" y="662"/>
                    <a:pt x="123" y="896"/>
                    <a:pt x="285" y="896"/>
                  </a:cubicBezTo>
                  <a:cubicBezTo>
                    <a:pt x="323" y="896"/>
                    <a:pt x="364" y="883"/>
                    <a:pt x="403" y="852"/>
                  </a:cubicBezTo>
                  <a:cubicBezTo>
                    <a:pt x="761" y="552"/>
                    <a:pt x="1234" y="385"/>
                    <a:pt x="1708" y="385"/>
                  </a:cubicBezTo>
                  <a:cubicBezTo>
                    <a:pt x="1890" y="385"/>
                    <a:pt x="2071" y="409"/>
                    <a:pt x="2247" y="461"/>
                  </a:cubicBezTo>
                  <a:cubicBezTo>
                    <a:pt x="2270" y="469"/>
                    <a:pt x="2295" y="474"/>
                    <a:pt x="2320" y="474"/>
                  </a:cubicBezTo>
                  <a:cubicBezTo>
                    <a:pt x="2393" y="474"/>
                    <a:pt x="2466" y="437"/>
                    <a:pt x="2500" y="368"/>
                  </a:cubicBezTo>
                  <a:cubicBezTo>
                    <a:pt x="2535" y="276"/>
                    <a:pt x="2489" y="149"/>
                    <a:pt x="2385" y="103"/>
                  </a:cubicBezTo>
                  <a:cubicBezTo>
                    <a:pt x="2157" y="34"/>
                    <a:pt x="1921" y="1"/>
                    <a:pt x="1686" y="1"/>
                  </a:cubicBez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172;p61">
              <a:extLst>
                <a:ext uri="{FF2B5EF4-FFF2-40B4-BE49-F238E27FC236}">
                  <a16:creationId xmlns:a16="http://schemas.microsoft.com/office/drawing/2014/main" id="{E509DB15-9A70-A344-A272-186FA33F08D9}"/>
                </a:ext>
              </a:extLst>
            </p:cNvPr>
            <p:cNvSpPr/>
            <p:nvPr/>
          </p:nvSpPr>
          <p:spPr>
            <a:xfrm>
              <a:off x="539100" y="2572450"/>
              <a:ext cx="63325" cy="22425"/>
            </a:xfrm>
            <a:custGeom>
              <a:avLst/>
              <a:gdLst/>
              <a:ahLst/>
              <a:cxnLst/>
              <a:rect l="l" t="t" r="r" b="b"/>
              <a:pathLst>
                <a:path w="2533" h="897" extrusionOk="0">
                  <a:moveTo>
                    <a:pt x="1684" y="1"/>
                  </a:moveTo>
                  <a:cubicBezTo>
                    <a:pt x="1134" y="1"/>
                    <a:pt x="587" y="186"/>
                    <a:pt x="159" y="542"/>
                  </a:cubicBezTo>
                  <a:cubicBezTo>
                    <a:pt x="1" y="663"/>
                    <a:pt x="121" y="897"/>
                    <a:pt x="283" y="897"/>
                  </a:cubicBezTo>
                  <a:cubicBezTo>
                    <a:pt x="321" y="897"/>
                    <a:pt x="361" y="884"/>
                    <a:pt x="401" y="853"/>
                  </a:cubicBezTo>
                  <a:cubicBezTo>
                    <a:pt x="768" y="553"/>
                    <a:pt x="1237" y="385"/>
                    <a:pt x="1708" y="385"/>
                  </a:cubicBezTo>
                  <a:cubicBezTo>
                    <a:pt x="1888" y="385"/>
                    <a:pt x="2069" y="410"/>
                    <a:pt x="2245" y="461"/>
                  </a:cubicBezTo>
                  <a:cubicBezTo>
                    <a:pt x="2271" y="470"/>
                    <a:pt x="2298" y="474"/>
                    <a:pt x="2325" y="474"/>
                  </a:cubicBezTo>
                  <a:cubicBezTo>
                    <a:pt x="2402" y="474"/>
                    <a:pt x="2472" y="437"/>
                    <a:pt x="2498" y="369"/>
                  </a:cubicBezTo>
                  <a:cubicBezTo>
                    <a:pt x="2533" y="277"/>
                    <a:pt x="2486" y="138"/>
                    <a:pt x="2383" y="104"/>
                  </a:cubicBezTo>
                  <a:cubicBezTo>
                    <a:pt x="2155" y="35"/>
                    <a:pt x="1919" y="1"/>
                    <a:pt x="1684" y="1"/>
                  </a:cubicBez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173;p61">
              <a:extLst>
                <a:ext uri="{FF2B5EF4-FFF2-40B4-BE49-F238E27FC236}">
                  <a16:creationId xmlns:a16="http://schemas.microsoft.com/office/drawing/2014/main" id="{BF641E06-6836-514C-9C5D-9ED612F735CC}"/>
                </a:ext>
              </a:extLst>
            </p:cNvPr>
            <p:cNvSpPr/>
            <p:nvPr/>
          </p:nvSpPr>
          <p:spPr>
            <a:xfrm>
              <a:off x="530100" y="2581900"/>
              <a:ext cx="63400" cy="22375"/>
            </a:xfrm>
            <a:custGeom>
              <a:avLst/>
              <a:gdLst/>
              <a:ahLst/>
              <a:cxnLst/>
              <a:rect l="l" t="t" r="r" b="b"/>
              <a:pathLst>
                <a:path w="2536" h="895" extrusionOk="0">
                  <a:moveTo>
                    <a:pt x="1671" y="1"/>
                  </a:moveTo>
                  <a:cubicBezTo>
                    <a:pt x="1125" y="1"/>
                    <a:pt x="582" y="180"/>
                    <a:pt x="151" y="532"/>
                  </a:cubicBezTo>
                  <a:cubicBezTo>
                    <a:pt x="0" y="664"/>
                    <a:pt x="126" y="895"/>
                    <a:pt x="289" y="895"/>
                  </a:cubicBezTo>
                  <a:cubicBezTo>
                    <a:pt x="326" y="895"/>
                    <a:pt x="366" y="883"/>
                    <a:pt x="404" y="855"/>
                  </a:cubicBezTo>
                  <a:cubicBezTo>
                    <a:pt x="759" y="549"/>
                    <a:pt x="1221" y="386"/>
                    <a:pt x="1692" y="386"/>
                  </a:cubicBezTo>
                  <a:cubicBezTo>
                    <a:pt x="1878" y="386"/>
                    <a:pt x="2065" y="411"/>
                    <a:pt x="2247" y="463"/>
                  </a:cubicBezTo>
                  <a:cubicBezTo>
                    <a:pt x="2269" y="468"/>
                    <a:pt x="2291" y="471"/>
                    <a:pt x="2314" y="471"/>
                  </a:cubicBezTo>
                  <a:cubicBezTo>
                    <a:pt x="2389" y="471"/>
                    <a:pt x="2465" y="439"/>
                    <a:pt x="2501" y="359"/>
                  </a:cubicBezTo>
                  <a:cubicBezTo>
                    <a:pt x="2535" y="279"/>
                    <a:pt x="2501" y="129"/>
                    <a:pt x="2386" y="106"/>
                  </a:cubicBezTo>
                  <a:cubicBezTo>
                    <a:pt x="2153" y="36"/>
                    <a:pt x="1912" y="1"/>
                    <a:pt x="1671" y="1"/>
                  </a:cubicBez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174;p61">
              <a:extLst>
                <a:ext uri="{FF2B5EF4-FFF2-40B4-BE49-F238E27FC236}">
                  <a16:creationId xmlns:a16="http://schemas.microsoft.com/office/drawing/2014/main" id="{479CA133-2542-7B47-BE89-AF0132A2916B}"/>
                </a:ext>
              </a:extLst>
            </p:cNvPr>
            <p:cNvSpPr/>
            <p:nvPr/>
          </p:nvSpPr>
          <p:spPr>
            <a:xfrm>
              <a:off x="537400" y="2558425"/>
              <a:ext cx="22175" cy="19525"/>
            </a:xfrm>
            <a:custGeom>
              <a:avLst/>
              <a:gdLst/>
              <a:ahLst/>
              <a:cxnLst/>
              <a:rect l="l" t="t" r="r" b="b"/>
              <a:pathLst>
                <a:path w="887" h="781" extrusionOk="0">
                  <a:moveTo>
                    <a:pt x="800" y="1"/>
                  </a:moveTo>
                  <a:cubicBezTo>
                    <a:pt x="777" y="1"/>
                    <a:pt x="754" y="13"/>
                    <a:pt x="746" y="43"/>
                  </a:cubicBezTo>
                  <a:cubicBezTo>
                    <a:pt x="654" y="365"/>
                    <a:pt x="400" y="596"/>
                    <a:pt x="77" y="653"/>
                  </a:cubicBezTo>
                  <a:cubicBezTo>
                    <a:pt x="0" y="664"/>
                    <a:pt x="18" y="781"/>
                    <a:pt x="100" y="781"/>
                  </a:cubicBezTo>
                  <a:cubicBezTo>
                    <a:pt x="104" y="781"/>
                    <a:pt x="108" y="781"/>
                    <a:pt x="112" y="780"/>
                  </a:cubicBezTo>
                  <a:cubicBezTo>
                    <a:pt x="469" y="722"/>
                    <a:pt x="769" y="434"/>
                    <a:pt x="872" y="89"/>
                  </a:cubicBezTo>
                  <a:cubicBezTo>
                    <a:pt x="887" y="38"/>
                    <a:pt x="842" y="1"/>
                    <a:pt x="800" y="1"/>
                  </a:cubicBezTo>
                  <a:close/>
                </a:path>
              </a:pathLst>
            </a:custGeom>
            <a:solidFill>
              <a:srgbClr val="966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175;p61">
              <a:extLst>
                <a:ext uri="{FF2B5EF4-FFF2-40B4-BE49-F238E27FC236}">
                  <a16:creationId xmlns:a16="http://schemas.microsoft.com/office/drawing/2014/main" id="{60AFA1F5-97C4-DC48-A64C-AA29696AAE07}"/>
                </a:ext>
              </a:extLst>
            </p:cNvPr>
            <p:cNvSpPr/>
            <p:nvPr/>
          </p:nvSpPr>
          <p:spPr>
            <a:xfrm>
              <a:off x="521550" y="2574800"/>
              <a:ext cx="20975" cy="24475"/>
            </a:xfrm>
            <a:custGeom>
              <a:avLst/>
              <a:gdLst/>
              <a:ahLst/>
              <a:cxnLst/>
              <a:rect l="l" t="t" r="r" b="b"/>
              <a:pathLst>
                <a:path w="839" h="979" extrusionOk="0">
                  <a:moveTo>
                    <a:pt x="738" y="1"/>
                  </a:moveTo>
                  <a:cubicBezTo>
                    <a:pt x="699" y="1"/>
                    <a:pt x="659" y="32"/>
                    <a:pt x="665" y="79"/>
                  </a:cubicBezTo>
                  <a:cubicBezTo>
                    <a:pt x="723" y="459"/>
                    <a:pt x="458" y="805"/>
                    <a:pt x="78" y="851"/>
                  </a:cubicBezTo>
                  <a:cubicBezTo>
                    <a:pt x="1" y="862"/>
                    <a:pt x="18" y="978"/>
                    <a:pt x="101" y="978"/>
                  </a:cubicBezTo>
                  <a:cubicBezTo>
                    <a:pt x="105" y="978"/>
                    <a:pt x="108" y="978"/>
                    <a:pt x="112" y="978"/>
                  </a:cubicBezTo>
                  <a:cubicBezTo>
                    <a:pt x="308" y="943"/>
                    <a:pt x="493" y="851"/>
                    <a:pt x="631" y="690"/>
                  </a:cubicBezTo>
                  <a:cubicBezTo>
                    <a:pt x="781" y="517"/>
                    <a:pt x="838" y="275"/>
                    <a:pt x="804" y="56"/>
                  </a:cubicBezTo>
                  <a:cubicBezTo>
                    <a:pt x="794" y="17"/>
                    <a:pt x="766" y="1"/>
                    <a:pt x="738" y="1"/>
                  </a:cubicBezTo>
                  <a:close/>
                </a:path>
              </a:pathLst>
            </a:custGeom>
            <a:solidFill>
              <a:srgbClr val="966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176;p61">
              <a:extLst>
                <a:ext uri="{FF2B5EF4-FFF2-40B4-BE49-F238E27FC236}">
                  <a16:creationId xmlns:a16="http://schemas.microsoft.com/office/drawing/2014/main" id="{A63B0A00-D5CB-6E41-8AE9-B1CDA86F9FE4}"/>
                </a:ext>
              </a:extLst>
            </p:cNvPr>
            <p:cNvSpPr/>
            <p:nvPr/>
          </p:nvSpPr>
          <p:spPr>
            <a:xfrm>
              <a:off x="548250" y="3084550"/>
              <a:ext cx="50150" cy="30825"/>
            </a:xfrm>
            <a:custGeom>
              <a:avLst/>
              <a:gdLst/>
              <a:ahLst/>
              <a:cxnLst/>
              <a:rect l="l" t="t" r="r" b="b"/>
              <a:pathLst>
                <a:path w="2006" h="1233" extrusionOk="0">
                  <a:moveTo>
                    <a:pt x="1" y="0"/>
                  </a:moveTo>
                  <a:lnTo>
                    <a:pt x="220" y="1233"/>
                  </a:lnTo>
                  <a:lnTo>
                    <a:pt x="2005" y="1233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177;p61">
              <a:extLst>
                <a:ext uri="{FF2B5EF4-FFF2-40B4-BE49-F238E27FC236}">
                  <a16:creationId xmlns:a16="http://schemas.microsoft.com/office/drawing/2014/main" id="{81D35C8F-460D-7A48-9811-E08880A2EC89}"/>
                </a:ext>
              </a:extLst>
            </p:cNvPr>
            <p:cNvSpPr/>
            <p:nvPr/>
          </p:nvSpPr>
          <p:spPr>
            <a:xfrm>
              <a:off x="548550" y="3115350"/>
              <a:ext cx="126175" cy="46700"/>
            </a:xfrm>
            <a:custGeom>
              <a:avLst/>
              <a:gdLst/>
              <a:ahLst/>
              <a:cxnLst/>
              <a:rect l="l" t="t" r="r" b="b"/>
              <a:pathLst>
                <a:path w="5047" h="1868" extrusionOk="0">
                  <a:moveTo>
                    <a:pt x="208" y="1"/>
                  </a:moveTo>
                  <a:lnTo>
                    <a:pt x="23" y="1648"/>
                  </a:lnTo>
                  <a:cubicBezTo>
                    <a:pt x="0" y="1763"/>
                    <a:pt x="92" y="1867"/>
                    <a:pt x="219" y="1867"/>
                  </a:cubicBezTo>
                  <a:lnTo>
                    <a:pt x="5046" y="1867"/>
                  </a:lnTo>
                  <a:cubicBezTo>
                    <a:pt x="4862" y="1199"/>
                    <a:pt x="4343" y="680"/>
                    <a:pt x="3675" y="473"/>
                  </a:cubicBezTo>
                  <a:lnTo>
                    <a:pt x="2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178;p61">
              <a:extLst>
                <a:ext uri="{FF2B5EF4-FFF2-40B4-BE49-F238E27FC236}">
                  <a16:creationId xmlns:a16="http://schemas.microsoft.com/office/drawing/2014/main" id="{0CA64B7B-4620-484A-8A75-E854C2953728}"/>
                </a:ext>
              </a:extLst>
            </p:cNvPr>
            <p:cNvSpPr/>
            <p:nvPr/>
          </p:nvSpPr>
          <p:spPr>
            <a:xfrm>
              <a:off x="396750" y="3084550"/>
              <a:ext cx="50150" cy="30825"/>
            </a:xfrm>
            <a:custGeom>
              <a:avLst/>
              <a:gdLst/>
              <a:ahLst/>
              <a:cxnLst/>
              <a:rect l="l" t="t" r="r" b="b"/>
              <a:pathLst>
                <a:path w="2006" h="1233" extrusionOk="0">
                  <a:moveTo>
                    <a:pt x="1" y="0"/>
                  </a:moveTo>
                  <a:lnTo>
                    <a:pt x="220" y="1233"/>
                  </a:lnTo>
                  <a:lnTo>
                    <a:pt x="2005" y="1233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179;p61">
              <a:extLst>
                <a:ext uri="{FF2B5EF4-FFF2-40B4-BE49-F238E27FC236}">
                  <a16:creationId xmlns:a16="http://schemas.microsoft.com/office/drawing/2014/main" id="{6376F51E-7D30-E944-8BD9-9C6F77973E50}"/>
                </a:ext>
              </a:extLst>
            </p:cNvPr>
            <p:cNvSpPr/>
            <p:nvPr/>
          </p:nvSpPr>
          <p:spPr>
            <a:xfrm>
              <a:off x="397050" y="3115350"/>
              <a:ext cx="126175" cy="46700"/>
            </a:xfrm>
            <a:custGeom>
              <a:avLst/>
              <a:gdLst/>
              <a:ahLst/>
              <a:cxnLst/>
              <a:rect l="l" t="t" r="r" b="b"/>
              <a:pathLst>
                <a:path w="5047" h="1868" extrusionOk="0">
                  <a:moveTo>
                    <a:pt x="208" y="1"/>
                  </a:moveTo>
                  <a:lnTo>
                    <a:pt x="23" y="1648"/>
                  </a:lnTo>
                  <a:cubicBezTo>
                    <a:pt x="0" y="1763"/>
                    <a:pt x="92" y="1867"/>
                    <a:pt x="219" y="1867"/>
                  </a:cubicBezTo>
                  <a:lnTo>
                    <a:pt x="5046" y="1867"/>
                  </a:lnTo>
                  <a:cubicBezTo>
                    <a:pt x="4862" y="1199"/>
                    <a:pt x="4344" y="680"/>
                    <a:pt x="3675" y="473"/>
                  </a:cubicBezTo>
                  <a:lnTo>
                    <a:pt x="2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180;p61">
              <a:extLst>
                <a:ext uri="{FF2B5EF4-FFF2-40B4-BE49-F238E27FC236}">
                  <a16:creationId xmlns:a16="http://schemas.microsoft.com/office/drawing/2014/main" id="{B4E761F2-D166-2A4E-9152-F71A17C2CC1C}"/>
                </a:ext>
              </a:extLst>
            </p:cNvPr>
            <p:cNvSpPr/>
            <p:nvPr/>
          </p:nvSpPr>
          <p:spPr>
            <a:xfrm>
              <a:off x="177575" y="2753900"/>
              <a:ext cx="285450" cy="346500"/>
            </a:xfrm>
            <a:custGeom>
              <a:avLst/>
              <a:gdLst/>
              <a:ahLst/>
              <a:cxnLst/>
              <a:rect l="l" t="t" r="r" b="b"/>
              <a:pathLst>
                <a:path w="11418" h="13860" extrusionOk="0">
                  <a:moveTo>
                    <a:pt x="0" y="0"/>
                  </a:moveTo>
                  <a:lnTo>
                    <a:pt x="0" y="1809"/>
                  </a:lnTo>
                  <a:cubicBezTo>
                    <a:pt x="0" y="3076"/>
                    <a:pt x="1026" y="4090"/>
                    <a:pt x="2293" y="4090"/>
                  </a:cubicBezTo>
                  <a:lnTo>
                    <a:pt x="6521" y="4090"/>
                  </a:lnTo>
                  <a:lnTo>
                    <a:pt x="8111" y="13860"/>
                  </a:lnTo>
                  <a:lnTo>
                    <a:pt x="11417" y="13860"/>
                  </a:lnTo>
                  <a:lnTo>
                    <a:pt x="10265" y="1602"/>
                  </a:lnTo>
                  <a:cubicBezTo>
                    <a:pt x="10196" y="772"/>
                    <a:pt x="9493" y="138"/>
                    <a:pt x="8652" y="1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181;p61">
              <a:extLst>
                <a:ext uri="{FF2B5EF4-FFF2-40B4-BE49-F238E27FC236}">
                  <a16:creationId xmlns:a16="http://schemas.microsoft.com/office/drawing/2014/main" id="{3F07B522-6C16-2544-BEE2-37D578E09D31}"/>
                </a:ext>
              </a:extLst>
            </p:cNvPr>
            <p:cNvSpPr/>
            <p:nvPr/>
          </p:nvSpPr>
          <p:spPr>
            <a:xfrm>
              <a:off x="283575" y="2753900"/>
              <a:ext cx="329500" cy="346500"/>
            </a:xfrm>
            <a:custGeom>
              <a:avLst/>
              <a:gdLst/>
              <a:ahLst/>
              <a:cxnLst/>
              <a:rect l="l" t="t" r="r" b="b"/>
              <a:pathLst>
                <a:path w="13180" h="13860" extrusionOk="0">
                  <a:moveTo>
                    <a:pt x="0" y="0"/>
                  </a:moveTo>
                  <a:lnTo>
                    <a:pt x="0" y="2615"/>
                  </a:lnTo>
                  <a:cubicBezTo>
                    <a:pt x="0" y="3433"/>
                    <a:pt x="668" y="4090"/>
                    <a:pt x="1486" y="4090"/>
                  </a:cubicBezTo>
                  <a:lnTo>
                    <a:pt x="8272" y="4090"/>
                  </a:lnTo>
                  <a:lnTo>
                    <a:pt x="9873" y="13860"/>
                  </a:lnTo>
                  <a:lnTo>
                    <a:pt x="13180" y="13860"/>
                  </a:lnTo>
                  <a:lnTo>
                    <a:pt x="12028" y="1602"/>
                  </a:lnTo>
                  <a:cubicBezTo>
                    <a:pt x="11959" y="772"/>
                    <a:pt x="11256" y="138"/>
                    <a:pt x="10415" y="115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BC4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182;p61">
              <a:extLst>
                <a:ext uri="{FF2B5EF4-FFF2-40B4-BE49-F238E27FC236}">
                  <a16:creationId xmlns:a16="http://schemas.microsoft.com/office/drawing/2014/main" id="{CB3F0575-0616-EA45-95FA-5EA6EBA5262C}"/>
                </a:ext>
              </a:extLst>
            </p:cNvPr>
            <p:cNvSpPr/>
            <p:nvPr/>
          </p:nvSpPr>
          <p:spPr>
            <a:xfrm>
              <a:off x="300550" y="2273475"/>
              <a:ext cx="69150" cy="99400"/>
            </a:xfrm>
            <a:custGeom>
              <a:avLst/>
              <a:gdLst/>
              <a:ahLst/>
              <a:cxnLst/>
              <a:rect l="l" t="t" r="r" b="b"/>
              <a:pathLst>
                <a:path w="2766" h="3976" extrusionOk="0">
                  <a:moveTo>
                    <a:pt x="1" y="1"/>
                  </a:moveTo>
                  <a:lnTo>
                    <a:pt x="1" y="3975"/>
                  </a:lnTo>
                  <a:lnTo>
                    <a:pt x="1464" y="3975"/>
                  </a:lnTo>
                  <a:cubicBezTo>
                    <a:pt x="2178" y="3975"/>
                    <a:pt x="2766" y="3399"/>
                    <a:pt x="2766" y="2662"/>
                  </a:cubicBezTo>
                  <a:lnTo>
                    <a:pt x="2766" y="1"/>
                  </a:ln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183;p61">
              <a:extLst>
                <a:ext uri="{FF2B5EF4-FFF2-40B4-BE49-F238E27FC236}">
                  <a16:creationId xmlns:a16="http://schemas.microsoft.com/office/drawing/2014/main" id="{195E1D3C-A2E1-804E-A1D8-5B7F2287EF9F}"/>
                </a:ext>
              </a:extLst>
            </p:cNvPr>
            <p:cNvSpPr/>
            <p:nvPr/>
          </p:nvSpPr>
          <p:spPr>
            <a:xfrm>
              <a:off x="277525" y="2315250"/>
              <a:ext cx="51575" cy="85550"/>
            </a:xfrm>
            <a:custGeom>
              <a:avLst/>
              <a:gdLst/>
              <a:ahLst/>
              <a:cxnLst/>
              <a:rect l="l" t="t" r="r" b="b"/>
              <a:pathLst>
                <a:path w="2063" h="3422" extrusionOk="0">
                  <a:moveTo>
                    <a:pt x="0" y="0"/>
                  </a:moveTo>
                  <a:lnTo>
                    <a:pt x="0" y="3422"/>
                  </a:lnTo>
                  <a:lnTo>
                    <a:pt x="2062" y="3422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184;p61">
              <a:extLst>
                <a:ext uri="{FF2B5EF4-FFF2-40B4-BE49-F238E27FC236}">
                  <a16:creationId xmlns:a16="http://schemas.microsoft.com/office/drawing/2014/main" id="{DE8307D1-BF18-1049-B793-0C5C7D7242CD}"/>
                </a:ext>
              </a:extLst>
            </p:cNvPr>
            <p:cNvSpPr/>
            <p:nvPr/>
          </p:nvSpPr>
          <p:spPr>
            <a:xfrm>
              <a:off x="254175" y="2213025"/>
              <a:ext cx="135400" cy="150575"/>
            </a:xfrm>
            <a:custGeom>
              <a:avLst/>
              <a:gdLst/>
              <a:ahLst/>
              <a:cxnLst/>
              <a:rect l="l" t="t" r="r" b="b"/>
              <a:pathLst>
                <a:path w="5416" h="6023" extrusionOk="0">
                  <a:moveTo>
                    <a:pt x="2402" y="0"/>
                  </a:moveTo>
                  <a:cubicBezTo>
                    <a:pt x="2027" y="0"/>
                    <a:pt x="1657" y="87"/>
                    <a:pt x="1326" y="264"/>
                  </a:cubicBezTo>
                  <a:cubicBezTo>
                    <a:pt x="1084" y="391"/>
                    <a:pt x="853" y="564"/>
                    <a:pt x="761" y="829"/>
                  </a:cubicBezTo>
                  <a:cubicBezTo>
                    <a:pt x="416" y="875"/>
                    <a:pt x="116" y="1174"/>
                    <a:pt x="47" y="1520"/>
                  </a:cubicBezTo>
                  <a:cubicBezTo>
                    <a:pt x="1" y="1739"/>
                    <a:pt x="47" y="1969"/>
                    <a:pt x="105" y="2177"/>
                  </a:cubicBezTo>
                  <a:cubicBezTo>
                    <a:pt x="358" y="3340"/>
                    <a:pt x="692" y="4792"/>
                    <a:pt x="934" y="5944"/>
                  </a:cubicBezTo>
                  <a:cubicBezTo>
                    <a:pt x="1100" y="5999"/>
                    <a:pt x="1254" y="6022"/>
                    <a:pt x="1404" y="6022"/>
                  </a:cubicBezTo>
                  <a:cubicBezTo>
                    <a:pt x="1692" y="6022"/>
                    <a:pt x="1968" y="5939"/>
                    <a:pt x="2294" y="5840"/>
                  </a:cubicBezTo>
                  <a:cubicBezTo>
                    <a:pt x="2489" y="5449"/>
                    <a:pt x="2720" y="5034"/>
                    <a:pt x="2939" y="4642"/>
                  </a:cubicBezTo>
                  <a:cubicBezTo>
                    <a:pt x="2708" y="4550"/>
                    <a:pt x="2478" y="4296"/>
                    <a:pt x="2501" y="4043"/>
                  </a:cubicBezTo>
                  <a:cubicBezTo>
                    <a:pt x="2524" y="3916"/>
                    <a:pt x="2593" y="3778"/>
                    <a:pt x="2708" y="3732"/>
                  </a:cubicBezTo>
                  <a:cubicBezTo>
                    <a:pt x="2737" y="3720"/>
                    <a:pt x="2769" y="3715"/>
                    <a:pt x="2800" y="3715"/>
                  </a:cubicBezTo>
                  <a:cubicBezTo>
                    <a:pt x="2895" y="3715"/>
                    <a:pt x="2991" y="3766"/>
                    <a:pt x="3008" y="3870"/>
                  </a:cubicBezTo>
                  <a:cubicBezTo>
                    <a:pt x="3296" y="3640"/>
                    <a:pt x="3641" y="3375"/>
                    <a:pt x="3929" y="3144"/>
                  </a:cubicBezTo>
                  <a:cubicBezTo>
                    <a:pt x="3929" y="2983"/>
                    <a:pt x="3883" y="2822"/>
                    <a:pt x="3872" y="2672"/>
                  </a:cubicBezTo>
                  <a:lnTo>
                    <a:pt x="3872" y="2672"/>
                  </a:lnTo>
                  <a:cubicBezTo>
                    <a:pt x="3903" y="2675"/>
                    <a:pt x="3934" y="2676"/>
                    <a:pt x="3966" y="2676"/>
                  </a:cubicBezTo>
                  <a:cubicBezTo>
                    <a:pt x="4461" y="2676"/>
                    <a:pt x="5002" y="2344"/>
                    <a:pt x="5197" y="1900"/>
                  </a:cubicBezTo>
                  <a:cubicBezTo>
                    <a:pt x="5416" y="1416"/>
                    <a:pt x="5289" y="806"/>
                    <a:pt x="4909" y="437"/>
                  </a:cubicBezTo>
                  <a:cubicBezTo>
                    <a:pt x="4678" y="214"/>
                    <a:pt x="4349" y="90"/>
                    <a:pt x="4019" y="90"/>
                  </a:cubicBezTo>
                  <a:cubicBezTo>
                    <a:pt x="3821" y="90"/>
                    <a:pt x="3623" y="134"/>
                    <a:pt x="3446" y="230"/>
                  </a:cubicBezTo>
                  <a:cubicBezTo>
                    <a:pt x="3115" y="78"/>
                    <a:pt x="2756" y="0"/>
                    <a:pt x="2402" y="0"/>
                  </a:cubicBezTo>
                  <a:close/>
                </a:path>
              </a:pathLst>
            </a:custGeom>
            <a:solidFill>
              <a:srgbClr val="7A3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185;p61">
              <a:extLst>
                <a:ext uri="{FF2B5EF4-FFF2-40B4-BE49-F238E27FC236}">
                  <a16:creationId xmlns:a16="http://schemas.microsoft.com/office/drawing/2014/main" id="{F0E41CFD-AA81-E648-B141-11668CC10AE2}"/>
                </a:ext>
              </a:extLst>
            </p:cNvPr>
            <p:cNvSpPr/>
            <p:nvPr/>
          </p:nvSpPr>
          <p:spPr>
            <a:xfrm>
              <a:off x="170375" y="2388100"/>
              <a:ext cx="252050" cy="435800"/>
            </a:xfrm>
            <a:custGeom>
              <a:avLst/>
              <a:gdLst/>
              <a:ahLst/>
              <a:cxnLst/>
              <a:rect l="l" t="t" r="r" b="b"/>
              <a:pathLst>
                <a:path w="10082" h="17432" extrusionOk="0">
                  <a:moveTo>
                    <a:pt x="2558" y="1"/>
                  </a:moveTo>
                  <a:cubicBezTo>
                    <a:pt x="346" y="1"/>
                    <a:pt x="0" y="1787"/>
                    <a:pt x="0" y="3999"/>
                  </a:cubicBezTo>
                  <a:lnTo>
                    <a:pt x="0" y="17432"/>
                  </a:lnTo>
                  <a:lnTo>
                    <a:pt x="5023" y="17432"/>
                  </a:lnTo>
                  <a:cubicBezTo>
                    <a:pt x="6728" y="17432"/>
                    <a:pt x="8341" y="16683"/>
                    <a:pt x="9436" y="15381"/>
                  </a:cubicBezTo>
                  <a:lnTo>
                    <a:pt x="10070" y="14632"/>
                  </a:lnTo>
                  <a:lnTo>
                    <a:pt x="10081" y="14632"/>
                  </a:lnTo>
                  <a:lnTo>
                    <a:pt x="10081" y="3999"/>
                  </a:lnTo>
                  <a:cubicBezTo>
                    <a:pt x="10081" y="1787"/>
                    <a:pt x="9586" y="1"/>
                    <a:pt x="7385" y="1"/>
                  </a:cubicBezTo>
                  <a:close/>
                </a:path>
              </a:pathLst>
            </a:custGeom>
            <a:solidFill>
              <a:srgbClr val="F6C4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186;p61">
              <a:extLst>
                <a:ext uri="{FF2B5EF4-FFF2-40B4-BE49-F238E27FC236}">
                  <a16:creationId xmlns:a16="http://schemas.microsoft.com/office/drawing/2014/main" id="{91845F50-CDB5-7142-8FAB-9D1B28CD1E64}"/>
                </a:ext>
              </a:extLst>
            </p:cNvPr>
            <p:cNvSpPr/>
            <p:nvPr/>
          </p:nvSpPr>
          <p:spPr>
            <a:xfrm>
              <a:off x="343475" y="2390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6C4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187;p61">
              <a:extLst>
                <a:ext uri="{FF2B5EF4-FFF2-40B4-BE49-F238E27FC236}">
                  <a16:creationId xmlns:a16="http://schemas.microsoft.com/office/drawing/2014/main" id="{F40DBE6E-67BA-4C4C-BFC2-4C1E3A737867}"/>
                </a:ext>
              </a:extLst>
            </p:cNvPr>
            <p:cNvSpPr/>
            <p:nvPr/>
          </p:nvSpPr>
          <p:spPr>
            <a:xfrm>
              <a:off x="382925" y="2422375"/>
              <a:ext cx="289500" cy="250550"/>
            </a:xfrm>
            <a:custGeom>
              <a:avLst/>
              <a:gdLst/>
              <a:ahLst/>
              <a:cxnLst/>
              <a:rect l="l" t="t" r="r" b="b"/>
              <a:pathLst>
                <a:path w="11580" h="10022" extrusionOk="0">
                  <a:moveTo>
                    <a:pt x="1107" y="1"/>
                  </a:moveTo>
                  <a:lnTo>
                    <a:pt x="1" y="6395"/>
                  </a:lnTo>
                  <a:lnTo>
                    <a:pt x="4183" y="9598"/>
                  </a:lnTo>
                  <a:cubicBezTo>
                    <a:pt x="4549" y="9873"/>
                    <a:pt x="4995" y="10021"/>
                    <a:pt x="5448" y="10021"/>
                  </a:cubicBezTo>
                  <a:cubicBezTo>
                    <a:pt x="5622" y="10021"/>
                    <a:pt x="5796" y="9999"/>
                    <a:pt x="5968" y="9955"/>
                  </a:cubicBezTo>
                  <a:lnTo>
                    <a:pt x="11579" y="8480"/>
                  </a:lnTo>
                  <a:lnTo>
                    <a:pt x="11164" y="6879"/>
                  </a:lnTo>
                  <a:lnTo>
                    <a:pt x="5807" y="7270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6C4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188;p61">
              <a:extLst>
                <a:ext uri="{FF2B5EF4-FFF2-40B4-BE49-F238E27FC236}">
                  <a16:creationId xmlns:a16="http://schemas.microsoft.com/office/drawing/2014/main" id="{7ED5CC68-B1F9-B440-9FDF-0398980A3B91}"/>
                </a:ext>
              </a:extLst>
            </p:cNvPr>
            <p:cNvSpPr/>
            <p:nvPr/>
          </p:nvSpPr>
          <p:spPr>
            <a:xfrm>
              <a:off x="662025" y="2575325"/>
              <a:ext cx="66850" cy="59075"/>
            </a:xfrm>
            <a:custGeom>
              <a:avLst/>
              <a:gdLst/>
              <a:ahLst/>
              <a:cxnLst/>
              <a:rect l="l" t="t" r="r" b="b"/>
              <a:pathLst>
                <a:path w="2674" h="2363" extrusionOk="0">
                  <a:moveTo>
                    <a:pt x="1544" y="0"/>
                  </a:moveTo>
                  <a:lnTo>
                    <a:pt x="0" y="772"/>
                  </a:lnTo>
                  <a:lnTo>
                    <a:pt x="427" y="2362"/>
                  </a:lnTo>
                  <a:lnTo>
                    <a:pt x="1659" y="2074"/>
                  </a:lnTo>
                  <a:lnTo>
                    <a:pt x="2673" y="1003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189;p61">
              <a:extLst>
                <a:ext uri="{FF2B5EF4-FFF2-40B4-BE49-F238E27FC236}">
                  <a16:creationId xmlns:a16="http://schemas.microsoft.com/office/drawing/2014/main" id="{0AC3B564-6E21-C74B-82A3-699D113688FF}"/>
                </a:ext>
              </a:extLst>
            </p:cNvPr>
            <p:cNvSpPr/>
            <p:nvPr/>
          </p:nvSpPr>
          <p:spPr>
            <a:xfrm>
              <a:off x="682475" y="2568950"/>
              <a:ext cx="63100" cy="22750"/>
            </a:xfrm>
            <a:custGeom>
              <a:avLst/>
              <a:gdLst/>
              <a:ahLst/>
              <a:cxnLst/>
              <a:rect l="l" t="t" r="r" b="b"/>
              <a:pathLst>
                <a:path w="2524" h="910" extrusionOk="0">
                  <a:moveTo>
                    <a:pt x="1674" y="0"/>
                  </a:moveTo>
                  <a:cubicBezTo>
                    <a:pt x="1127" y="0"/>
                    <a:pt x="583" y="183"/>
                    <a:pt x="150" y="543"/>
                  </a:cubicBezTo>
                  <a:cubicBezTo>
                    <a:pt x="1" y="674"/>
                    <a:pt x="123" y="910"/>
                    <a:pt x="279" y="910"/>
                  </a:cubicBezTo>
                  <a:cubicBezTo>
                    <a:pt x="316" y="910"/>
                    <a:pt x="355" y="897"/>
                    <a:pt x="392" y="866"/>
                  </a:cubicBezTo>
                  <a:cubicBezTo>
                    <a:pt x="757" y="567"/>
                    <a:pt x="1225" y="394"/>
                    <a:pt x="1690" y="394"/>
                  </a:cubicBezTo>
                  <a:cubicBezTo>
                    <a:pt x="1870" y="394"/>
                    <a:pt x="2050" y="420"/>
                    <a:pt x="2224" y="474"/>
                  </a:cubicBezTo>
                  <a:cubicBezTo>
                    <a:pt x="2250" y="483"/>
                    <a:pt x="2276" y="487"/>
                    <a:pt x="2302" y="487"/>
                  </a:cubicBezTo>
                  <a:cubicBezTo>
                    <a:pt x="2381" y="487"/>
                    <a:pt x="2454" y="448"/>
                    <a:pt x="2489" y="371"/>
                  </a:cubicBezTo>
                  <a:cubicBezTo>
                    <a:pt x="2523" y="278"/>
                    <a:pt x="2489" y="140"/>
                    <a:pt x="2385" y="106"/>
                  </a:cubicBezTo>
                  <a:cubicBezTo>
                    <a:pt x="2154" y="35"/>
                    <a:pt x="1914" y="0"/>
                    <a:pt x="1674" y="0"/>
                  </a:cubicBez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190;p61">
              <a:extLst>
                <a:ext uri="{FF2B5EF4-FFF2-40B4-BE49-F238E27FC236}">
                  <a16:creationId xmlns:a16="http://schemas.microsoft.com/office/drawing/2014/main" id="{6AEB89C8-ABF8-354A-B450-5F0CEFC3A5E4}"/>
                </a:ext>
              </a:extLst>
            </p:cNvPr>
            <p:cNvSpPr/>
            <p:nvPr/>
          </p:nvSpPr>
          <p:spPr>
            <a:xfrm>
              <a:off x="689700" y="2578225"/>
              <a:ext cx="63075" cy="22725"/>
            </a:xfrm>
            <a:custGeom>
              <a:avLst/>
              <a:gdLst/>
              <a:ahLst/>
              <a:cxnLst/>
              <a:rect l="l" t="t" r="r" b="b"/>
              <a:pathLst>
                <a:path w="2523" h="909" extrusionOk="0">
                  <a:moveTo>
                    <a:pt x="1688" y="1"/>
                  </a:moveTo>
                  <a:cubicBezTo>
                    <a:pt x="1136" y="1"/>
                    <a:pt x="586" y="189"/>
                    <a:pt x="149" y="553"/>
                  </a:cubicBezTo>
                  <a:cubicBezTo>
                    <a:pt x="1" y="682"/>
                    <a:pt x="121" y="909"/>
                    <a:pt x="275" y="909"/>
                  </a:cubicBezTo>
                  <a:cubicBezTo>
                    <a:pt x="313" y="909"/>
                    <a:pt x="353" y="895"/>
                    <a:pt x="391" y="864"/>
                  </a:cubicBezTo>
                  <a:cubicBezTo>
                    <a:pt x="752" y="568"/>
                    <a:pt x="1212" y="396"/>
                    <a:pt x="1672" y="396"/>
                  </a:cubicBezTo>
                  <a:cubicBezTo>
                    <a:pt x="1858" y="396"/>
                    <a:pt x="2044" y="424"/>
                    <a:pt x="2223" y="483"/>
                  </a:cubicBezTo>
                  <a:cubicBezTo>
                    <a:pt x="2247" y="489"/>
                    <a:pt x="2271" y="492"/>
                    <a:pt x="2295" y="492"/>
                  </a:cubicBezTo>
                  <a:cubicBezTo>
                    <a:pt x="2376" y="492"/>
                    <a:pt x="2452" y="460"/>
                    <a:pt x="2488" y="380"/>
                  </a:cubicBezTo>
                  <a:cubicBezTo>
                    <a:pt x="2522" y="265"/>
                    <a:pt x="2488" y="138"/>
                    <a:pt x="2384" y="103"/>
                  </a:cubicBezTo>
                  <a:cubicBezTo>
                    <a:pt x="2158" y="35"/>
                    <a:pt x="1923" y="1"/>
                    <a:pt x="1688" y="1"/>
                  </a:cubicBez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191;p61">
              <a:extLst>
                <a:ext uri="{FF2B5EF4-FFF2-40B4-BE49-F238E27FC236}">
                  <a16:creationId xmlns:a16="http://schemas.microsoft.com/office/drawing/2014/main" id="{B4C1AD33-CB9C-5C4B-BDA4-D2B714AEE6EA}"/>
                </a:ext>
              </a:extLst>
            </p:cNvPr>
            <p:cNvSpPr/>
            <p:nvPr/>
          </p:nvSpPr>
          <p:spPr>
            <a:xfrm>
              <a:off x="688525" y="2590900"/>
              <a:ext cx="63375" cy="22700"/>
            </a:xfrm>
            <a:custGeom>
              <a:avLst/>
              <a:gdLst/>
              <a:ahLst/>
              <a:cxnLst/>
              <a:rect l="l" t="t" r="r" b="b"/>
              <a:pathLst>
                <a:path w="2535" h="908" extrusionOk="0">
                  <a:moveTo>
                    <a:pt x="1689" y="1"/>
                  </a:moveTo>
                  <a:cubicBezTo>
                    <a:pt x="1137" y="1"/>
                    <a:pt x="587" y="189"/>
                    <a:pt x="150" y="552"/>
                  </a:cubicBezTo>
                  <a:cubicBezTo>
                    <a:pt x="1" y="674"/>
                    <a:pt x="123" y="908"/>
                    <a:pt x="285" y="908"/>
                  </a:cubicBezTo>
                  <a:cubicBezTo>
                    <a:pt x="323" y="908"/>
                    <a:pt x="364" y="894"/>
                    <a:pt x="403" y="863"/>
                  </a:cubicBezTo>
                  <a:cubicBezTo>
                    <a:pt x="761" y="564"/>
                    <a:pt x="1226" y="391"/>
                    <a:pt x="1690" y="391"/>
                  </a:cubicBezTo>
                  <a:cubicBezTo>
                    <a:pt x="1870" y="391"/>
                    <a:pt x="2050" y="417"/>
                    <a:pt x="2224" y="472"/>
                  </a:cubicBezTo>
                  <a:cubicBezTo>
                    <a:pt x="2250" y="481"/>
                    <a:pt x="2277" y="485"/>
                    <a:pt x="2304" y="485"/>
                  </a:cubicBezTo>
                  <a:cubicBezTo>
                    <a:pt x="2382" y="485"/>
                    <a:pt x="2454" y="448"/>
                    <a:pt x="2489" y="380"/>
                  </a:cubicBezTo>
                  <a:cubicBezTo>
                    <a:pt x="2535" y="276"/>
                    <a:pt x="2489" y="126"/>
                    <a:pt x="2385" y="103"/>
                  </a:cubicBezTo>
                  <a:cubicBezTo>
                    <a:pt x="2158" y="34"/>
                    <a:pt x="1924" y="1"/>
                    <a:pt x="1689" y="1"/>
                  </a:cubicBez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192;p61">
              <a:extLst>
                <a:ext uri="{FF2B5EF4-FFF2-40B4-BE49-F238E27FC236}">
                  <a16:creationId xmlns:a16="http://schemas.microsoft.com/office/drawing/2014/main" id="{2E6BC5F5-62D0-DB40-9E13-2806A1FEEEC5}"/>
                </a:ext>
              </a:extLst>
            </p:cNvPr>
            <p:cNvSpPr/>
            <p:nvPr/>
          </p:nvSpPr>
          <p:spPr>
            <a:xfrm>
              <a:off x="679900" y="2600625"/>
              <a:ext cx="63375" cy="22775"/>
            </a:xfrm>
            <a:custGeom>
              <a:avLst/>
              <a:gdLst/>
              <a:ahLst/>
              <a:cxnLst/>
              <a:rect l="l" t="t" r="r" b="b"/>
              <a:pathLst>
                <a:path w="2535" h="911" extrusionOk="0">
                  <a:moveTo>
                    <a:pt x="1673" y="1"/>
                  </a:moveTo>
                  <a:cubicBezTo>
                    <a:pt x="1126" y="1"/>
                    <a:pt x="582" y="183"/>
                    <a:pt x="149" y="544"/>
                  </a:cubicBezTo>
                  <a:cubicBezTo>
                    <a:pt x="0" y="674"/>
                    <a:pt x="123" y="910"/>
                    <a:pt x="285" y="910"/>
                  </a:cubicBezTo>
                  <a:cubicBezTo>
                    <a:pt x="323" y="910"/>
                    <a:pt x="363" y="897"/>
                    <a:pt x="403" y="866"/>
                  </a:cubicBezTo>
                  <a:cubicBezTo>
                    <a:pt x="760" y="567"/>
                    <a:pt x="1231" y="394"/>
                    <a:pt x="1695" y="394"/>
                  </a:cubicBezTo>
                  <a:cubicBezTo>
                    <a:pt x="1874" y="394"/>
                    <a:pt x="2053" y="420"/>
                    <a:pt x="2223" y="474"/>
                  </a:cubicBezTo>
                  <a:cubicBezTo>
                    <a:pt x="2249" y="483"/>
                    <a:pt x="2276" y="487"/>
                    <a:pt x="2302" y="487"/>
                  </a:cubicBezTo>
                  <a:cubicBezTo>
                    <a:pt x="2380" y="487"/>
                    <a:pt x="2454" y="449"/>
                    <a:pt x="2488" y="371"/>
                  </a:cubicBezTo>
                  <a:cubicBezTo>
                    <a:pt x="2534" y="256"/>
                    <a:pt x="2488" y="129"/>
                    <a:pt x="2384" y="106"/>
                  </a:cubicBezTo>
                  <a:cubicBezTo>
                    <a:pt x="2153" y="36"/>
                    <a:pt x="1913" y="1"/>
                    <a:pt x="1673" y="1"/>
                  </a:cubicBezTo>
                  <a:close/>
                </a:path>
              </a:pathLst>
            </a:custGeom>
            <a:solidFill>
              <a:srgbClr val="B99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193;p61">
              <a:extLst>
                <a:ext uri="{FF2B5EF4-FFF2-40B4-BE49-F238E27FC236}">
                  <a16:creationId xmlns:a16="http://schemas.microsoft.com/office/drawing/2014/main" id="{F9449F06-DD56-1247-81E2-B9F5F7461ADA}"/>
                </a:ext>
              </a:extLst>
            </p:cNvPr>
            <p:cNvSpPr/>
            <p:nvPr/>
          </p:nvSpPr>
          <p:spPr>
            <a:xfrm>
              <a:off x="379175" y="2576075"/>
              <a:ext cx="105400" cy="85500"/>
            </a:xfrm>
            <a:custGeom>
              <a:avLst/>
              <a:gdLst/>
              <a:ahLst/>
              <a:cxnLst/>
              <a:rect l="l" t="t" r="r" b="b"/>
              <a:pathLst>
                <a:path w="4216" h="3420" extrusionOk="0">
                  <a:moveTo>
                    <a:pt x="89" y="1"/>
                  </a:moveTo>
                  <a:cubicBezTo>
                    <a:pt x="37" y="1"/>
                    <a:pt x="0" y="83"/>
                    <a:pt x="47" y="120"/>
                  </a:cubicBezTo>
                  <a:cubicBezTo>
                    <a:pt x="1337" y="1168"/>
                    <a:pt x="2616" y="2217"/>
                    <a:pt x="3918" y="3277"/>
                  </a:cubicBezTo>
                  <a:cubicBezTo>
                    <a:pt x="4010" y="3354"/>
                    <a:pt x="4041" y="3379"/>
                    <a:pt x="4042" y="3379"/>
                  </a:cubicBezTo>
                  <a:cubicBezTo>
                    <a:pt x="4044" y="3379"/>
                    <a:pt x="3947" y="3294"/>
                    <a:pt x="3948" y="3294"/>
                  </a:cubicBezTo>
                  <a:lnTo>
                    <a:pt x="3948" y="3294"/>
                  </a:lnTo>
                  <a:cubicBezTo>
                    <a:pt x="3949" y="3294"/>
                    <a:pt x="3981" y="3321"/>
                    <a:pt x="4079" y="3404"/>
                  </a:cubicBezTo>
                  <a:cubicBezTo>
                    <a:pt x="4093" y="3415"/>
                    <a:pt x="4106" y="3419"/>
                    <a:pt x="4119" y="3419"/>
                  </a:cubicBezTo>
                  <a:cubicBezTo>
                    <a:pt x="4174" y="3419"/>
                    <a:pt x="4216" y="3337"/>
                    <a:pt x="4160" y="3300"/>
                  </a:cubicBezTo>
                  <a:cubicBezTo>
                    <a:pt x="2870" y="2251"/>
                    <a:pt x="2501" y="1963"/>
                    <a:pt x="1222" y="915"/>
                  </a:cubicBezTo>
                  <a:cubicBezTo>
                    <a:pt x="865" y="604"/>
                    <a:pt x="508" y="316"/>
                    <a:pt x="128" y="16"/>
                  </a:cubicBezTo>
                  <a:cubicBezTo>
                    <a:pt x="114" y="5"/>
                    <a:pt x="101" y="1"/>
                    <a:pt x="89" y="1"/>
                  </a:cubicBezTo>
                  <a:close/>
                </a:path>
              </a:pathLst>
            </a:custGeom>
            <a:solidFill>
              <a:srgbClr val="AB9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194;p61">
              <a:extLst>
                <a:ext uri="{FF2B5EF4-FFF2-40B4-BE49-F238E27FC236}">
                  <a16:creationId xmlns:a16="http://schemas.microsoft.com/office/drawing/2014/main" id="{7B50D312-DFA7-3F4C-A51A-5357AFAEE6D5}"/>
                </a:ext>
              </a:extLst>
            </p:cNvPr>
            <p:cNvSpPr/>
            <p:nvPr/>
          </p:nvSpPr>
          <p:spPr>
            <a:xfrm>
              <a:off x="509100" y="2605400"/>
              <a:ext cx="18675" cy="22275"/>
            </a:xfrm>
            <a:custGeom>
              <a:avLst/>
              <a:gdLst/>
              <a:ahLst/>
              <a:cxnLst/>
              <a:rect l="l" t="t" r="r" b="b"/>
              <a:pathLst>
                <a:path w="747" h="891" extrusionOk="0">
                  <a:moveTo>
                    <a:pt x="662" y="1"/>
                  </a:moveTo>
                  <a:cubicBezTo>
                    <a:pt x="652" y="1"/>
                    <a:pt x="642" y="3"/>
                    <a:pt x="633" y="7"/>
                  </a:cubicBezTo>
                  <a:cubicBezTo>
                    <a:pt x="438" y="180"/>
                    <a:pt x="242" y="353"/>
                    <a:pt x="46" y="514"/>
                  </a:cubicBezTo>
                  <a:cubicBezTo>
                    <a:pt x="0" y="560"/>
                    <a:pt x="34" y="634"/>
                    <a:pt x="85" y="634"/>
                  </a:cubicBezTo>
                  <a:cubicBezTo>
                    <a:pt x="98" y="634"/>
                    <a:pt x="112" y="629"/>
                    <a:pt x="127" y="618"/>
                  </a:cubicBezTo>
                  <a:cubicBezTo>
                    <a:pt x="288" y="491"/>
                    <a:pt x="449" y="341"/>
                    <a:pt x="587" y="214"/>
                  </a:cubicBezTo>
                  <a:lnTo>
                    <a:pt x="587" y="214"/>
                  </a:lnTo>
                  <a:cubicBezTo>
                    <a:pt x="576" y="410"/>
                    <a:pt x="564" y="618"/>
                    <a:pt x="530" y="813"/>
                  </a:cubicBezTo>
                  <a:cubicBezTo>
                    <a:pt x="523" y="864"/>
                    <a:pt x="559" y="890"/>
                    <a:pt x="596" y="890"/>
                  </a:cubicBezTo>
                  <a:cubicBezTo>
                    <a:pt x="626" y="890"/>
                    <a:pt x="658" y="873"/>
                    <a:pt x="668" y="836"/>
                  </a:cubicBezTo>
                  <a:cubicBezTo>
                    <a:pt x="691" y="572"/>
                    <a:pt x="703" y="318"/>
                    <a:pt x="737" y="53"/>
                  </a:cubicBezTo>
                  <a:cubicBezTo>
                    <a:pt x="746" y="34"/>
                    <a:pt x="703" y="1"/>
                    <a:pt x="662" y="1"/>
                  </a:cubicBezTo>
                  <a:close/>
                </a:path>
              </a:pathLst>
            </a:custGeom>
            <a:solidFill>
              <a:srgbClr val="AB9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195;p61">
              <a:extLst>
                <a:ext uri="{FF2B5EF4-FFF2-40B4-BE49-F238E27FC236}">
                  <a16:creationId xmlns:a16="http://schemas.microsoft.com/office/drawing/2014/main" id="{24136011-38DC-324A-8D41-41A2B1BF1243}"/>
                </a:ext>
              </a:extLst>
            </p:cNvPr>
            <p:cNvSpPr/>
            <p:nvPr/>
          </p:nvSpPr>
          <p:spPr>
            <a:xfrm>
              <a:off x="283275" y="2752875"/>
              <a:ext cx="128425" cy="59050"/>
            </a:xfrm>
            <a:custGeom>
              <a:avLst/>
              <a:gdLst/>
              <a:ahLst/>
              <a:cxnLst/>
              <a:rect l="l" t="t" r="r" b="b"/>
              <a:pathLst>
                <a:path w="5137" h="2362" extrusionOk="0">
                  <a:moveTo>
                    <a:pt x="5039" y="1"/>
                  </a:moveTo>
                  <a:cubicBezTo>
                    <a:pt x="5017" y="1"/>
                    <a:pt x="4995" y="9"/>
                    <a:pt x="4977" y="30"/>
                  </a:cubicBezTo>
                  <a:cubicBezTo>
                    <a:pt x="4090" y="1193"/>
                    <a:pt x="2742" y="1965"/>
                    <a:pt x="1314" y="2173"/>
                  </a:cubicBezTo>
                  <a:cubicBezTo>
                    <a:pt x="1040" y="2212"/>
                    <a:pt x="761" y="2235"/>
                    <a:pt x="483" y="2235"/>
                  </a:cubicBezTo>
                  <a:cubicBezTo>
                    <a:pt x="352" y="2235"/>
                    <a:pt x="222" y="2230"/>
                    <a:pt x="93" y="2219"/>
                  </a:cubicBezTo>
                  <a:cubicBezTo>
                    <a:pt x="1" y="2219"/>
                    <a:pt x="1" y="2345"/>
                    <a:pt x="93" y="2345"/>
                  </a:cubicBezTo>
                  <a:cubicBezTo>
                    <a:pt x="232" y="2356"/>
                    <a:pt x="372" y="2362"/>
                    <a:pt x="512" y="2362"/>
                  </a:cubicBezTo>
                  <a:cubicBezTo>
                    <a:pt x="1859" y="2362"/>
                    <a:pt x="3195" y="1865"/>
                    <a:pt x="4229" y="1009"/>
                  </a:cubicBezTo>
                  <a:cubicBezTo>
                    <a:pt x="4551" y="732"/>
                    <a:pt x="4839" y="433"/>
                    <a:pt x="5104" y="87"/>
                  </a:cubicBezTo>
                  <a:cubicBezTo>
                    <a:pt x="5137" y="47"/>
                    <a:pt x="5089" y="1"/>
                    <a:pt x="5039" y="1"/>
                  </a:cubicBezTo>
                  <a:close/>
                </a:path>
              </a:pathLst>
            </a:custGeom>
            <a:solidFill>
              <a:srgbClr val="AB9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196;p61">
              <a:extLst>
                <a:ext uri="{FF2B5EF4-FFF2-40B4-BE49-F238E27FC236}">
                  <a16:creationId xmlns:a16="http://schemas.microsoft.com/office/drawing/2014/main" id="{208F6C4E-D4FF-FA40-BD3A-87D051656AB3}"/>
                </a:ext>
              </a:extLst>
            </p:cNvPr>
            <p:cNvSpPr/>
            <p:nvPr/>
          </p:nvSpPr>
          <p:spPr>
            <a:xfrm>
              <a:off x="493075" y="2814825"/>
              <a:ext cx="41950" cy="37100"/>
            </a:xfrm>
            <a:custGeom>
              <a:avLst/>
              <a:gdLst/>
              <a:ahLst/>
              <a:cxnLst/>
              <a:rect l="l" t="t" r="r" b="b"/>
              <a:pathLst>
                <a:path w="1678" h="1484" extrusionOk="0">
                  <a:moveTo>
                    <a:pt x="1346" y="0"/>
                  </a:moveTo>
                  <a:cubicBezTo>
                    <a:pt x="1334" y="0"/>
                    <a:pt x="1321" y="5"/>
                    <a:pt x="1309" y="17"/>
                  </a:cubicBezTo>
                  <a:cubicBezTo>
                    <a:pt x="883" y="466"/>
                    <a:pt x="456" y="904"/>
                    <a:pt x="42" y="1365"/>
                  </a:cubicBezTo>
                  <a:cubicBezTo>
                    <a:pt x="1" y="1406"/>
                    <a:pt x="14" y="1484"/>
                    <a:pt x="75" y="1484"/>
                  </a:cubicBezTo>
                  <a:cubicBezTo>
                    <a:pt x="83" y="1484"/>
                    <a:pt x="91" y="1483"/>
                    <a:pt x="99" y="1480"/>
                  </a:cubicBezTo>
                  <a:cubicBezTo>
                    <a:pt x="687" y="1388"/>
                    <a:pt x="1228" y="1100"/>
                    <a:pt x="1632" y="662"/>
                  </a:cubicBezTo>
                  <a:cubicBezTo>
                    <a:pt x="1677" y="617"/>
                    <a:pt x="1636" y="542"/>
                    <a:pt x="1588" y="542"/>
                  </a:cubicBezTo>
                  <a:cubicBezTo>
                    <a:pt x="1576" y="542"/>
                    <a:pt x="1563" y="547"/>
                    <a:pt x="1551" y="559"/>
                  </a:cubicBezTo>
                  <a:cubicBezTo>
                    <a:pt x="1205" y="927"/>
                    <a:pt x="756" y="1181"/>
                    <a:pt x="272" y="1307"/>
                  </a:cubicBezTo>
                  <a:cubicBezTo>
                    <a:pt x="641" y="904"/>
                    <a:pt x="1021" y="524"/>
                    <a:pt x="1390" y="121"/>
                  </a:cubicBezTo>
                  <a:cubicBezTo>
                    <a:pt x="1435" y="75"/>
                    <a:pt x="1394" y="0"/>
                    <a:pt x="1346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197;p61">
              <a:extLst>
                <a:ext uri="{FF2B5EF4-FFF2-40B4-BE49-F238E27FC236}">
                  <a16:creationId xmlns:a16="http://schemas.microsoft.com/office/drawing/2014/main" id="{C460203D-6167-174F-BC34-E76E827C07F3}"/>
                </a:ext>
              </a:extLst>
            </p:cNvPr>
            <p:cNvSpPr/>
            <p:nvPr/>
          </p:nvSpPr>
          <p:spPr>
            <a:xfrm>
              <a:off x="265125" y="2928725"/>
              <a:ext cx="29125" cy="214025"/>
            </a:xfrm>
            <a:custGeom>
              <a:avLst/>
              <a:gdLst/>
              <a:ahLst/>
              <a:cxnLst/>
              <a:rect l="l" t="t" r="r" b="b"/>
              <a:pathLst>
                <a:path w="1165" h="8561" extrusionOk="0">
                  <a:moveTo>
                    <a:pt x="1" y="0"/>
                  </a:moveTo>
                  <a:lnTo>
                    <a:pt x="1" y="8560"/>
                  </a:lnTo>
                  <a:lnTo>
                    <a:pt x="1164" y="8560"/>
                  </a:lnTo>
                  <a:lnTo>
                    <a:pt x="1164" y="0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198;p61">
              <a:extLst>
                <a:ext uri="{FF2B5EF4-FFF2-40B4-BE49-F238E27FC236}">
                  <a16:creationId xmlns:a16="http://schemas.microsoft.com/office/drawing/2014/main" id="{7802EEF6-44B5-884F-A9AE-4CF13D44E63F}"/>
                </a:ext>
              </a:extLst>
            </p:cNvPr>
            <p:cNvSpPr/>
            <p:nvPr/>
          </p:nvSpPr>
          <p:spPr>
            <a:xfrm>
              <a:off x="248125" y="2838275"/>
              <a:ext cx="62825" cy="90175"/>
            </a:xfrm>
            <a:custGeom>
              <a:avLst/>
              <a:gdLst/>
              <a:ahLst/>
              <a:cxnLst/>
              <a:rect l="l" t="t" r="r" b="b"/>
              <a:pathLst>
                <a:path w="2513" h="3607" extrusionOk="0">
                  <a:moveTo>
                    <a:pt x="1" y="1"/>
                  </a:moveTo>
                  <a:lnTo>
                    <a:pt x="1" y="3607"/>
                  </a:lnTo>
                  <a:lnTo>
                    <a:pt x="2512" y="3607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199;p61">
              <a:extLst>
                <a:ext uri="{FF2B5EF4-FFF2-40B4-BE49-F238E27FC236}">
                  <a16:creationId xmlns:a16="http://schemas.microsoft.com/office/drawing/2014/main" id="{9B6F85DE-931A-3C40-8905-0BA2A0094418}"/>
                </a:ext>
              </a:extLst>
            </p:cNvPr>
            <p:cNvSpPr/>
            <p:nvPr/>
          </p:nvSpPr>
          <p:spPr>
            <a:xfrm>
              <a:off x="174400" y="3142725"/>
              <a:ext cx="210850" cy="19325"/>
            </a:xfrm>
            <a:custGeom>
              <a:avLst/>
              <a:gdLst/>
              <a:ahLst/>
              <a:cxnLst/>
              <a:rect l="l" t="t" r="r" b="b"/>
              <a:pathLst>
                <a:path w="8434" h="773" extrusionOk="0">
                  <a:moveTo>
                    <a:pt x="761" y="0"/>
                  </a:moveTo>
                  <a:cubicBezTo>
                    <a:pt x="323" y="0"/>
                    <a:pt x="1" y="346"/>
                    <a:pt x="1" y="772"/>
                  </a:cubicBezTo>
                  <a:lnTo>
                    <a:pt x="8434" y="772"/>
                  </a:lnTo>
                  <a:cubicBezTo>
                    <a:pt x="8434" y="346"/>
                    <a:pt x="8088" y="0"/>
                    <a:pt x="7673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200;p61">
              <a:extLst>
                <a:ext uri="{FF2B5EF4-FFF2-40B4-BE49-F238E27FC236}">
                  <a16:creationId xmlns:a16="http://schemas.microsoft.com/office/drawing/2014/main" id="{69BEC637-4212-7845-A1A6-B0629628FEC2}"/>
                </a:ext>
              </a:extLst>
            </p:cNvPr>
            <p:cNvSpPr/>
            <p:nvPr/>
          </p:nvSpPr>
          <p:spPr>
            <a:xfrm>
              <a:off x="109875" y="2570425"/>
              <a:ext cx="241975" cy="285450"/>
            </a:xfrm>
            <a:custGeom>
              <a:avLst/>
              <a:gdLst/>
              <a:ahLst/>
              <a:cxnLst/>
              <a:rect l="l" t="t" r="r" b="b"/>
              <a:pathLst>
                <a:path w="9679" h="11418" extrusionOk="0">
                  <a:moveTo>
                    <a:pt x="1" y="0"/>
                  </a:moveTo>
                  <a:lnTo>
                    <a:pt x="1314" y="11418"/>
                  </a:lnTo>
                  <a:lnTo>
                    <a:pt x="9678" y="11418"/>
                  </a:lnTo>
                  <a:lnTo>
                    <a:pt x="8549" y="1671"/>
                  </a:lnTo>
                  <a:cubicBezTo>
                    <a:pt x="8434" y="715"/>
                    <a:pt x="7628" y="0"/>
                    <a:pt x="6683" y="0"/>
                  </a:cubicBezTo>
                  <a:close/>
                </a:path>
              </a:pathLst>
            </a:custGeom>
            <a:solidFill>
              <a:srgbClr val="A87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201;p61">
              <a:extLst>
                <a:ext uri="{FF2B5EF4-FFF2-40B4-BE49-F238E27FC236}">
                  <a16:creationId xmlns:a16="http://schemas.microsoft.com/office/drawing/2014/main" id="{C3295F2C-506B-F846-8EED-FB99F883EBF3}"/>
                </a:ext>
              </a:extLst>
            </p:cNvPr>
            <p:cNvSpPr/>
            <p:nvPr/>
          </p:nvSpPr>
          <p:spPr>
            <a:xfrm>
              <a:off x="69575" y="2570125"/>
              <a:ext cx="241950" cy="285750"/>
            </a:xfrm>
            <a:custGeom>
              <a:avLst/>
              <a:gdLst/>
              <a:ahLst/>
              <a:cxnLst/>
              <a:rect l="l" t="t" r="r" b="b"/>
              <a:pathLst>
                <a:path w="9678" h="11430" extrusionOk="0">
                  <a:moveTo>
                    <a:pt x="0" y="1"/>
                  </a:moveTo>
                  <a:lnTo>
                    <a:pt x="1313" y="11430"/>
                  </a:lnTo>
                  <a:lnTo>
                    <a:pt x="9678" y="11430"/>
                  </a:lnTo>
                  <a:lnTo>
                    <a:pt x="8364" y="1"/>
                  </a:lnTo>
                  <a:close/>
                </a:path>
              </a:pathLst>
            </a:custGeom>
            <a:solidFill>
              <a:srgbClr val="480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202;p61">
              <a:extLst>
                <a:ext uri="{FF2B5EF4-FFF2-40B4-BE49-F238E27FC236}">
                  <a16:creationId xmlns:a16="http://schemas.microsoft.com/office/drawing/2014/main" id="{80CBD985-09E4-4C4F-B637-841713CB2CCE}"/>
                </a:ext>
              </a:extLst>
            </p:cNvPr>
            <p:cNvSpPr/>
            <p:nvPr/>
          </p:nvSpPr>
          <p:spPr>
            <a:xfrm>
              <a:off x="102400" y="2855850"/>
              <a:ext cx="208850" cy="46975"/>
            </a:xfrm>
            <a:custGeom>
              <a:avLst/>
              <a:gdLst/>
              <a:ahLst/>
              <a:cxnLst/>
              <a:rect l="l" t="t" r="r" b="b"/>
              <a:pathLst>
                <a:path w="8354" h="1879" extrusionOk="0">
                  <a:moveTo>
                    <a:pt x="0" y="1"/>
                  </a:moveTo>
                  <a:lnTo>
                    <a:pt x="0" y="1878"/>
                  </a:lnTo>
                  <a:lnTo>
                    <a:pt x="8353" y="1878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480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203;p61">
              <a:extLst>
                <a:ext uri="{FF2B5EF4-FFF2-40B4-BE49-F238E27FC236}">
                  <a16:creationId xmlns:a16="http://schemas.microsoft.com/office/drawing/2014/main" id="{CD62D42A-F2E7-2049-97FD-C6F3C00FF46A}"/>
                </a:ext>
              </a:extLst>
            </p:cNvPr>
            <p:cNvSpPr/>
            <p:nvPr/>
          </p:nvSpPr>
          <p:spPr>
            <a:xfrm>
              <a:off x="311225" y="2855850"/>
              <a:ext cx="179450" cy="46975"/>
            </a:xfrm>
            <a:custGeom>
              <a:avLst/>
              <a:gdLst/>
              <a:ahLst/>
              <a:cxnLst/>
              <a:rect l="l" t="t" r="r" b="b"/>
              <a:pathLst>
                <a:path w="7178" h="1879" extrusionOk="0">
                  <a:moveTo>
                    <a:pt x="0" y="1"/>
                  </a:moveTo>
                  <a:lnTo>
                    <a:pt x="0" y="1878"/>
                  </a:lnTo>
                  <a:lnTo>
                    <a:pt x="6233" y="1878"/>
                  </a:lnTo>
                  <a:cubicBezTo>
                    <a:pt x="6751" y="1878"/>
                    <a:pt x="7166" y="1452"/>
                    <a:pt x="7166" y="934"/>
                  </a:cubicBezTo>
                  <a:cubicBezTo>
                    <a:pt x="7177" y="415"/>
                    <a:pt x="6751" y="1"/>
                    <a:pt x="6233" y="1"/>
                  </a:cubicBezTo>
                  <a:close/>
                </a:path>
              </a:pathLst>
            </a:custGeom>
            <a:solidFill>
              <a:srgbClr val="A87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204;p61">
              <a:extLst>
                <a:ext uri="{FF2B5EF4-FFF2-40B4-BE49-F238E27FC236}">
                  <a16:creationId xmlns:a16="http://schemas.microsoft.com/office/drawing/2014/main" id="{7469CE15-11A1-0042-9EE3-E14829A04160}"/>
                </a:ext>
              </a:extLst>
            </p:cNvPr>
            <p:cNvSpPr/>
            <p:nvPr/>
          </p:nvSpPr>
          <p:spPr>
            <a:xfrm>
              <a:off x="623725" y="2665450"/>
              <a:ext cx="51000" cy="506675"/>
            </a:xfrm>
            <a:custGeom>
              <a:avLst/>
              <a:gdLst/>
              <a:ahLst/>
              <a:cxnLst/>
              <a:rect l="l" t="t" r="r" b="b"/>
              <a:pathLst>
                <a:path w="2040" h="20267" extrusionOk="0">
                  <a:moveTo>
                    <a:pt x="1775" y="1"/>
                  </a:moveTo>
                  <a:cubicBezTo>
                    <a:pt x="1626" y="1"/>
                    <a:pt x="1520" y="111"/>
                    <a:pt x="1509" y="243"/>
                  </a:cubicBezTo>
                  <a:lnTo>
                    <a:pt x="0" y="19978"/>
                  </a:lnTo>
                  <a:cubicBezTo>
                    <a:pt x="0" y="20117"/>
                    <a:pt x="92" y="20243"/>
                    <a:pt x="242" y="20266"/>
                  </a:cubicBezTo>
                  <a:lnTo>
                    <a:pt x="254" y="20266"/>
                  </a:lnTo>
                  <a:cubicBezTo>
                    <a:pt x="403" y="20266"/>
                    <a:pt x="495" y="20151"/>
                    <a:pt x="530" y="20013"/>
                  </a:cubicBezTo>
                  <a:lnTo>
                    <a:pt x="2039" y="289"/>
                  </a:lnTo>
                  <a:cubicBezTo>
                    <a:pt x="2039" y="140"/>
                    <a:pt x="1936" y="13"/>
                    <a:pt x="1797" y="1"/>
                  </a:cubicBezTo>
                  <a:cubicBezTo>
                    <a:pt x="1790" y="1"/>
                    <a:pt x="1782" y="1"/>
                    <a:pt x="1775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205;p61">
              <a:extLst>
                <a:ext uri="{FF2B5EF4-FFF2-40B4-BE49-F238E27FC236}">
                  <a16:creationId xmlns:a16="http://schemas.microsoft.com/office/drawing/2014/main" id="{5399C7DF-15AD-E749-BBD7-D22AEB8B607F}"/>
                </a:ext>
              </a:extLst>
            </p:cNvPr>
            <p:cNvSpPr/>
            <p:nvPr/>
          </p:nvSpPr>
          <p:spPr>
            <a:xfrm>
              <a:off x="-411150" y="2665450"/>
              <a:ext cx="51300" cy="506675"/>
            </a:xfrm>
            <a:custGeom>
              <a:avLst/>
              <a:gdLst/>
              <a:ahLst/>
              <a:cxnLst/>
              <a:rect l="l" t="t" r="r" b="b"/>
              <a:pathLst>
                <a:path w="2052" h="20267" extrusionOk="0">
                  <a:moveTo>
                    <a:pt x="1778" y="1"/>
                  </a:moveTo>
                  <a:cubicBezTo>
                    <a:pt x="1638" y="1"/>
                    <a:pt x="1532" y="111"/>
                    <a:pt x="1510" y="243"/>
                  </a:cubicBezTo>
                  <a:lnTo>
                    <a:pt x="1" y="19978"/>
                  </a:lnTo>
                  <a:cubicBezTo>
                    <a:pt x="1" y="20117"/>
                    <a:pt x="105" y="20243"/>
                    <a:pt x="243" y="20266"/>
                  </a:cubicBezTo>
                  <a:lnTo>
                    <a:pt x="266" y="20266"/>
                  </a:lnTo>
                  <a:cubicBezTo>
                    <a:pt x="393" y="20266"/>
                    <a:pt x="508" y="20151"/>
                    <a:pt x="531" y="20013"/>
                  </a:cubicBezTo>
                  <a:lnTo>
                    <a:pt x="2052" y="289"/>
                  </a:lnTo>
                  <a:cubicBezTo>
                    <a:pt x="2052" y="140"/>
                    <a:pt x="1948" y="13"/>
                    <a:pt x="1798" y="1"/>
                  </a:cubicBezTo>
                  <a:cubicBezTo>
                    <a:pt x="1791" y="1"/>
                    <a:pt x="1784" y="1"/>
                    <a:pt x="1778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206;p61">
              <a:extLst>
                <a:ext uri="{FF2B5EF4-FFF2-40B4-BE49-F238E27FC236}">
                  <a16:creationId xmlns:a16="http://schemas.microsoft.com/office/drawing/2014/main" id="{2C164F85-1FAE-A64F-94AA-72A5E64B3607}"/>
                </a:ext>
              </a:extLst>
            </p:cNvPr>
            <p:cNvSpPr/>
            <p:nvPr/>
          </p:nvSpPr>
          <p:spPr>
            <a:xfrm>
              <a:off x="-685050" y="3162025"/>
              <a:ext cx="2194150" cy="19600"/>
            </a:xfrm>
            <a:custGeom>
              <a:avLst/>
              <a:gdLst/>
              <a:ahLst/>
              <a:cxnLst/>
              <a:rect l="l" t="t" r="r" b="b"/>
              <a:pathLst>
                <a:path w="87766" h="784" extrusionOk="0">
                  <a:moveTo>
                    <a:pt x="1" y="0"/>
                  </a:moveTo>
                  <a:lnTo>
                    <a:pt x="1" y="784"/>
                  </a:lnTo>
                  <a:lnTo>
                    <a:pt x="87766" y="784"/>
                  </a:lnTo>
                  <a:lnTo>
                    <a:pt x="877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207;p61">
            <a:extLst>
              <a:ext uri="{FF2B5EF4-FFF2-40B4-BE49-F238E27FC236}">
                <a16:creationId xmlns:a16="http://schemas.microsoft.com/office/drawing/2014/main" id="{6692CF29-4CC7-3B47-B6FF-C70EDE36BECC}"/>
              </a:ext>
            </a:extLst>
          </p:cNvPr>
          <p:cNvGrpSpPr/>
          <p:nvPr/>
        </p:nvGrpSpPr>
        <p:grpSpPr>
          <a:xfrm>
            <a:off x="867706" y="3112249"/>
            <a:ext cx="1764901" cy="1358818"/>
            <a:chOff x="478239" y="3293240"/>
            <a:chExt cx="1764901" cy="1358818"/>
          </a:xfrm>
        </p:grpSpPr>
        <p:sp>
          <p:nvSpPr>
            <p:cNvPr id="301" name="Google Shape;3208;p61">
              <a:extLst>
                <a:ext uri="{FF2B5EF4-FFF2-40B4-BE49-F238E27FC236}">
                  <a16:creationId xmlns:a16="http://schemas.microsoft.com/office/drawing/2014/main" id="{8208BC0A-EA88-5F4A-8F06-1287F310596E}"/>
                </a:ext>
              </a:extLst>
            </p:cNvPr>
            <p:cNvSpPr txBox="1"/>
            <p:nvPr/>
          </p:nvSpPr>
          <p:spPr>
            <a:xfrm>
              <a:off x="478239" y="4117158"/>
              <a:ext cx="1764901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SG" sz="1200">
                  <a:latin typeface="Roboto"/>
                  <a:ea typeface="Roboto"/>
                  <a:cs typeface="Roboto"/>
                  <a:sym typeface="Roboto"/>
                </a:rPr>
                <a:t>Split data in “ratings” to individual columns</a:t>
              </a:r>
            </a:p>
          </p:txBody>
        </p:sp>
        <p:sp>
          <p:nvSpPr>
            <p:cNvPr id="302" name="Google Shape;3209;p61">
              <a:extLst>
                <a:ext uri="{FF2B5EF4-FFF2-40B4-BE49-F238E27FC236}">
                  <a16:creationId xmlns:a16="http://schemas.microsoft.com/office/drawing/2014/main" id="{5E7AB3A4-0A5F-3B4D-A8EC-605D066B07BB}"/>
                </a:ext>
              </a:extLst>
            </p:cNvPr>
            <p:cNvSpPr/>
            <p:nvPr/>
          </p:nvSpPr>
          <p:spPr>
            <a:xfrm>
              <a:off x="991846" y="3293240"/>
              <a:ext cx="774000" cy="7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03" name="Google Shape;3210;p61">
            <a:extLst>
              <a:ext uri="{FF2B5EF4-FFF2-40B4-BE49-F238E27FC236}">
                <a16:creationId xmlns:a16="http://schemas.microsoft.com/office/drawing/2014/main" id="{E30494BB-64F9-A845-826B-AAA269F3C8FF}"/>
              </a:ext>
            </a:extLst>
          </p:cNvPr>
          <p:cNvGrpSpPr/>
          <p:nvPr/>
        </p:nvGrpSpPr>
        <p:grpSpPr>
          <a:xfrm>
            <a:off x="3036552" y="3112238"/>
            <a:ext cx="1494041" cy="1367460"/>
            <a:chOff x="2228401" y="3293228"/>
            <a:chExt cx="1494041" cy="1367460"/>
          </a:xfrm>
        </p:grpSpPr>
        <p:sp>
          <p:nvSpPr>
            <p:cNvPr id="304" name="Google Shape;3211;p61">
              <a:extLst>
                <a:ext uri="{FF2B5EF4-FFF2-40B4-BE49-F238E27FC236}">
                  <a16:creationId xmlns:a16="http://schemas.microsoft.com/office/drawing/2014/main" id="{99BBF92C-037C-D046-8290-18957D7984C9}"/>
                </a:ext>
              </a:extLst>
            </p:cNvPr>
            <p:cNvSpPr txBox="1"/>
            <p:nvPr/>
          </p:nvSpPr>
          <p:spPr>
            <a:xfrm>
              <a:off x="2228401" y="4125788"/>
              <a:ext cx="1494041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SG" sz="1200">
                  <a:latin typeface="Roboto"/>
                  <a:ea typeface="Roboto"/>
                  <a:cs typeface="Roboto"/>
                  <a:sym typeface="Roboto"/>
                </a:rPr>
                <a:t>Modify datatype of certain columns</a:t>
              </a:r>
            </a:p>
          </p:txBody>
        </p:sp>
        <p:sp>
          <p:nvSpPr>
            <p:cNvPr id="305" name="Google Shape;3212;p61">
              <a:extLst>
                <a:ext uri="{FF2B5EF4-FFF2-40B4-BE49-F238E27FC236}">
                  <a16:creationId xmlns:a16="http://schemas.microsoft.com/office/drawing/2014/main" id="{E30670B0-F839-AB49-85A3-B9344522E9FD}"/>
                </a:ext>
              </a:extLst>
            </p:cNvPr>
            <p:cNvSpPr/>
            <p:nvPr/>
          </p:nvSpPr>
          <p:spPr>
            <a:xfrm>
              <a:off x="2588423" y="3293228"/>
              <a:ext cx="774000" cy="774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06" name="Google Shape;3213;p61">
            <a:extLst>
              <a:ext uri="{FF2B5EF4-FFF2-40B4-BE49-F238E27FC236}">
                <a16:creationId xmlns:a16="http://schemas.microsoft.com/office/drawing/2014/main" id="{2DABEE47-BB35-DF4C-B216-4D6C203BEB3C}"/>
              </a:ext>
            </a:extLst>
          </p:cNvPr>
          <p:cNvGrpSpPr/>
          <p:nvPr/>
        </p:nvGrpSpPr>
        <p:grpSpPr>
          <a:xfrm>
            <a:off x="4836217" y="3112238"/>
            <a:ext cx="1265700" cy="1367461"/>
            <a:chOff x="3977159" y="3293228"/>
            <a:chExt cx="1265700" cy="1367461"/>
          </a:xfrm>
        </p:grpSpPr>
        <p:sp>
          <p:nvSpPr>
            <p:cNvPr id="307" name="Google Shape;3214;p61">
              <a:extLst>
                <a:ext uri="{FF2B5EF4-FFF2-40B4-BE49-F238E27FC236}">
                  <a16:creationId xmlns:a16="http://schemas.microsoft.com/office/drawing/2014/main" id="{CFC021C4-DD44-A340-9219-3E68365DF0DB}"/>
                </a:ext>
              </a:extLst>
            </p:cNvPr>
            <p:cNvSpPr txBox="1"/>
            <p:nvPr/>
          </p:nvSpPr>
          <p:spPr>
            <a:xfrm>
              <a:off x="3977159" y="4125789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SG" sz="1200">
                  <a:latin typeface="Roboto"/>
                  <a:ea typeface="Roboto"/>
                  <a:cs typeface="Roboto"/>
                  <a:sym typeface="Roboto"/>
                </a:rPr>
                <a:t>Categorise industry data  </a:t>
              </a:r>
            </a:p>
          </p:txBody>
        </p:sp>
        <p:sp>
          <p:nvSpPr>
            <p:cNvPr id="308" name="Google Shape;3215;p61">
              <a:extLst>
                <a:ext uri="{FF2B5EF4-FFF2-40B4-BE49-F238E27FC236}">
                  <a16:creationId xmlns:a16="http://schemas.microsoft.com/office/drawing/2014/main" id="{10AA6C18-1786-7F4A-83A2-2B7D14327B9D}"/>
                </a:ext>
              </a:extLst>
            </p:cNvPr>
            <p:cNvSpPr/>
            <p:nvPr/>
          </p:nvSpPr>
          <p:spPr>
            <a:xfrm>
              <a:off x="4185000" y="3293228"/>
              <a:ext cx="774000" cy="7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09" name="Google Shape;3216;p61">
            <a:extLst>
              <a:ext uri="{FF2B5EF4-FFF2-40B4-BE49-F238E27FC236}">
                <a16:creationId xmlns:a16="http://schemas.microsoft.com/office/drawing/2014/main" id="{3D0E6F01-28D6-4746-A8B7-485615311C99}"/>
              </a:ext>
            </a:extLst>
          </p:cNvPr>
          <p:cNvGrpSpPr/>
          <p:nvPr/>
        </p:nvGrpSpPr>
        <p:grpSpPr>
          <a:xfrm>
            <a:off x="6797261" y="3112238"/>
            <a:ext cx="1265700" cy="1373176"/>
            <a:chOff x="5611927" y="3293228"/>
            <a:chExt cx="1265700" cy="1373176"/>
          </a:xfrm>
        </p:grpSpPr>
        <p:sp>
          <p:nvSpPr>
            <p:cNvPr id="310" name="Google Shape;3217;p61">
              <a:extLst>
                <a:ext uri="{FF2B5EF4-FFF2-40B4-BE49-F238E27FC236}">
                  <a16:creationId xmlns:a16="http://schemas.microsoft.com/office/drawing/2014/main" id="{DCDDA913-9A77-5848-9405-FDAB23C52D68}"/>
                </a:ext>
              </a:extLst>
            </p:cNvPr>
            <p:cNvSpPr txBox="1"/>
            <p:nvPr/>
          </p:nvSpPr>
          <p:spPr>
            <a:xfrm>
              <a:off x="5611927" y="4131504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SG" sz="1200">
                  <a:latin typeface="Roboto"/>
                  <a:ea typeface="Roboto"/>
                  <a:cs typeface="Roboto"/>
                  <a:sym typeface="Roboto"/>
                </a:rPr>
                <a:t>Calculate average salary   </a:t>
              </a:r>
            </a:p>
          </p:txBody>
        </p:sp>
        <p:sp>
          <p:nvSpPr>
            <p:cNvPr id="311" name="Google Shape;3218;p61">
              <a:extLst>
                <a:ext uri="{FF2B5EF4-FFF2-40B4-BE49-F238E27FC236}">
                  <a16:creationId xmlns:a16="http://schemas.microsoft.com/office/drawing/2014/main" id="{DE658398-50CF-754C-B02C-CF658B579777}"/>
                </a:ext>
              </a:extLst>
            </p:cNvPr>
            <p:cNvSpPr/>
            <p:nvPr/>
          </p:nvSpPr>
          <p:spPr>
            <a:xfrm>
              <a:off x="5781577" y="3293228"/>
              <a:ext cx="774000" cy="7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15" name="Google Shape;3222;p61">
            <a:extLst>
              <a:ext uri="{FF2B5EF4-FFF2-40B4-BE49-F238E27FC236}">
                <a16:creationId xmlns:a16="http://schemas.microsoft.com/office/drawing/2014/main" id="{2C9033C0-F3D5-7940-96BF-44CB3AC95DD3}"/>
              </a:ext>
            </a:extLst>
          </p:cNvPr>
          <p:cNvSpPr/>
          <p:nvPr/>
        </p:nvSpPr>
        <p:spPr>
          <a:xfrm rot="10800000" flipH="1">
            <a:off x="3533296" y="2393527"/>
            <a:ext cx="250500" cy="25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6" name="Google Shape;3223;p61">
            <a:extLst>
              <a:ext uri="{FF2B5EF4-FFF2-40B4-BE49-F238E27FC236}">
                <a16:creationId xmlns:a16="http://schemas.microsoft.com/office/drawing/2014/main" id="{8152C1F0-C79A-BD42-8918-9E9E21D60AA2}"/>
              </a:ext>
            </a:extLst>
          </p:cNvPr>
          <p:cNvSpPr/>
          <p:nvPr/>
        </p:nvSpPr>
        <p:spPr>
          <a:xfrm rot="10800000" flipH="1">
            <a:off x="4184757" y="2393527"/>
            <a:ext cx="250500" cy="25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7" name="Google Shape;3224;p61">
            <a:extLst>
              <a:ext uri="{FF2B5EF4-FFF2-40B4-BE49-F238E27FC236}">
                <a16:creationId xmlns:a16="http://schemas.microsoft.com/office/drawing/2014/main" id="{978F4345-B9B3-6141-AA3B-1ED88F3B373E}"/>
              </a:ext>
            </a:extLst>
          </p:cNvPr>
          <p:cNvSpPr/>
          <p:nvPr/>
        </p:nvSpPr>
        <p:spPr>
          <a:xfrm rot="10800000" flipH="1">
            <a:off x="4836217" y="2393527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8" name="Google Shape;3225;p61">
            <a:extLst>
              <a:ext uri="{FF2B5EF4-FFF2-40B4-BE49-F238E27FC236}">
                <a16:creationId xmlns:a16="http://schemas.microsoft.com/office/drawing/2014/main" id="{D8B7AFF9-3E39-B04C-B558-E0462C12C179}"/>
              </a:ext>
            </a:extLst>
          </p:cNvPr>
          <p:cNvSpPr/>
          <p:nvPr/>
        </p:nvSpPr>
        <p:spPr>
          <a:xfrm rot="10800000" flipH="1">
            <a:off x="5487677" y="2393527"/>
            <a:ext cx="250500" cy="25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20" name="Google Shape;3227;p61">
            <a:extLst>
              <a:ext uri="{FF2B5EF4-FFF2-40B4-BE49-F238E27FC236}">
                <a16:creationId xmlns:a16="http://schemas.microsoft.com/office/drawing/2014/main" id="{50C2176F-92A0-844F-B331-F19EADF0C19B}"/>
              </a:ext>
            </a:extLst>
          </p:cNvPr>
          <p:cNvCxnSpPr>
            <a:stCxn id="302" idx="0"/>
            <a:endCxn id="315" idx="2"/>
          </p:cNvCxnSpPr>
          <p:nvPr/>
        </p:nvCxnSpPr>
        <p:spPr>
          <a:xfrm rot="10800000" flipH="1">
            <a:off x="1768313" y="2518849"/>
            <a:ext cx="1764900" cy="59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28;p61">
            <a:extLst>
              <a:ext uri="{FF2B5EF4-FFF2-40B4-BE49-F238E27FC236}">
                <a16:creationId xmlns:a16="http://schemas.microsoft.com/office/drawing/2014/main" id="{21875D87-90B4-BE48-9CED-B47539468ED4}"/>
              </a:ext>
            </a:extLst>
          </p:cNvPr>
          <p:cNvCxnSpPr>
            <a:cxnSpLocks/>
            <a:stCxn id="305" idx="0"/>
            <a:endCxn id="316" idx="1"/>
          </p:cNvCxnSpPr>
          <p:nvPr/>
        </p:nvCxnSpPr>
        <p:spPr>
          <a:xfrm flipV="1">
            <a:off x="3783574" y="2607342"/>
            <a:ext cx="437868" cy="50489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9;p61">
            <a:extLst>
              <a:ext uri="{FF2B5EF4-FFF2-40B4-BE49-F238E27FC236}">
                <a16:creationId xmlns:a16="http://schemas.microsoft.com/office/drawing/2014/main" id="{C374C425-98D4-2049-B6AF-088534F9C5B1}"/>
              </a:ext>
            </a:extLst>
          </p:cNvPr>
          <p:cNvCxnSpPr>
            <a:stCxn id="308" idx="0"/>
            <a:endCxn id="317" idx="0"/>
          </p:cNvCxnSpPr>
          <p:nvPr/>
        </p:nvCxnSpPr>
        <p:spPr>
          <a:xfrm flipH="1" flipV="1">
            <a:off x="4961467" y="2644027"/>
            <a:ext cx="469591" cy="4682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0;p61">
            <a:extLst>
              <a:ext uri="{FF2B5EF4-FFF2-40B4-BE49-F238E27FC236}">
                <a16:creationId xmlns:a16="http://schemas.microsoft.com/office/drawing/2014/main" id="{52F4EBB8-F909-8248-8AD9-7E12013442BF}"/>
              </a:ext>
            </a:extLst>
          </p:cNvPr>
          <p:cNvCxnSpPr>
            <a:stCxn id="311" idx="0"/>
            <a:endCxn id="318" idx="6"/>
          </p:cNvCxnSpPr>
          <p:nvPr/>
        </p:nvCxnSpPr>
        <p:spPr>
          <a:xfrm flipH="1" flipV="1">
            <a:off x="5738177" y="2518777"/>
            <a:ext cx="1615734" cy="5934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32;p61">
            <a:extLst>
              <a:ext uri="{FF2B5EF4-FFF2-40B4-BE49-F238E27FC236}">
                <a16:creationId xmlns:a16="http://schemas.microsoft.com/office/drawing/2014/main" id="{FD80E999-7E9D-104D-817F-D5183F29AEF7}"/>
              </a:ext>
            </a:extLst>
          </p:cNvPr>
          <p:cNvCxnSpPr>
            <a:stCxn id="315" idx="6"/>
            <a:endCxn id="316" idx="2"/>
          </p:cNvCxnSpPr>
          <p:nvPr/>
        </p:nvCxnSpPr>
        <p:spPr>
          <a:xfrm>
            <a:off x="3783796" y="2518777"/>
            <a:ext cx="40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33;p61">
            <a:extLst>
              <a:ext uri="{FF2B5EF4-FFF2-40B4-BE49-F238E27FC236}">
                <a16:creationId xmlns:a16="http://schemas.microsoft.com/office/drawing/2014/main" id="{680F734B-DA2F-F942-90B8-B806187C58E7}"/>
              </a:ext>
            </a:extLst>
          </p:cNvPr>
          <p:cNvCxnSpPr>
            <a:stCxn id="316" idx="6"/>
            <a:endCxn id="317" idx="2"/>
          </p:cNvCxnSpPr>
          <p:nvPr/>
        </p:nvCxnSpPr>
        <p:spPr>
          <a:xfrm>
            <a:off x="4435257" y="2518777"/>
            <a:ext cx="40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34;p61">
            <a:extLst>
              <a:ext uri="{FF2B5EF4-FFF2-40B4-BE49-F238E27FC236}">
                <a16:creationId xmlns:a16="http://schemas.microsoft.com/office/drawing/2014/main" id="{676E9E0F-C56A-5940-B17F-3624557492CB}"/>
              </a:ext>
            </a:extLst>
          </p:cNvPr>
          <p:cNvCxnSpPr>
            <a:stCxn id="317" idx="6"/>
            <a:endCxn id="318" idx="2"/>
          </p:cNvCxnSpPr>
          <p:nvPr/>
        </p:nvCxnSpPr>
        <p:spPr>
          <a:xfrm>
            <a:off x="5086717" y="2518777"/>
            <a:ext cx="40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36;p61">
            <a:extLst>
              <a:ext uri="{FF2B5EF4-FFF2-40B4-BE49-F238E27FC236}">
                <a16:creationId xmlns:a16="http://schemas.microsoft.com/office/drawing/2014/main" id="{CE16DCE8-4F20-6C4D-9A4D-82D343AAAE8E}"/>
              </a:ext>
            </a:extLst>
          </p:cNvPr>
          <p:cNvCxnSpPr>
            <a:stCxn id="302" idx="6"/>
            <a:endCxn id="305" idx="2"/>
          </p:cNvCxnSpPr>
          <p:nvPr/>
        </p:nvCxnSpPr>
        <p:spPr>
          <a:xfrm flipV="1">
            <a:off x="2155313" y="3499238"/>
            <a:ext cx="1241261" cy="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237;p61">
            <a:extLst>
              <a:ext uri="{FF2B5EF4-FFF2-40B4-BE49-F238E27FC236}">
                <a16:creationId xmlns:a16="http://schemas.microsoft.com/office/drawing/2014/main" id="{77A2F7C4-8815-FF49-8FC2-6361896D91B3}"/>
              </a:ext>
            </a:extLst>
          </p:cNvPr>
          <p:cNvCxnSpPr>
            <a:stCxn id="305" idx="6"/>
            <a:endCxn id="308" idx="2"/>
          </p:cNvCxnSpPr>
          <p:nvPr/>
        </p:nvCxnSpPr>
        <p:spPr>
          <a:xfrm>
            <a:off x="4170574" y="3499238"/>
            <a:ext cx="87348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238;p61">
            <a:extLst>
              <a:ext uri="{FF2B5EF4-FFF2-40B4-BE49-F238E27FC236}">
                <a16:creationId xmlns:a16="http://schemas.microsoft.com/office/drawing/2014/main" id="{B7DAD571-8FCA-7A43-9804-38283A547920}"/>
              </a:ext>
            </a:extLst>
          </p:cNvPr>
          <p:cNvCxnSpPr>
            <a:stCxn id="308" idx="6"/>
            <a:endCxn id="311" idx="2"/>
          </p:cNvCxnSpPr>
          <p:nvPr/>
        </p:nvCxnSpPr>
        <p:spPr>
          <a:xfrm>
            <a:off x="5818058" y="3499238"/>
            <a:ext cx="11488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222;p18">
            <a:extLst>
              <a:ext uri="{FF2B5EF4-FFF2-40B4-BE49-F238E27FC236}">
                <a16:creationId xmlns:a16="http://schemas.microsoft.com/office/drawing/2014/main" id="{554C98AC-FF27-0B41-8D0D-E82ADEDFC50B}"/>
              </a:ext>
            </a:extLst>
          </p:cNvPr>
          <p:cNvSpPr txBox="1"/>
          <p:nvPr/>
        </p:nvSpPr>
        <p:spPr>
          <a:xfrm>
            <a:off x="367395" y="25401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Pre-processing</a:t>
            </a:r>
            <a:endParaRPr sz="160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739F962-3B13-48B5-BCA2-302C0FDBE3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215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76"/>
    </mc:Choice>
    <mc:Fallback>
      <p:transition spd="slow" advTm="17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>
            <a:spLocks noGrp="1"/>
          </p:cNvSpPr>
          <p:nvPr>
            <p:ph type="subTitle" idx="4294967295"/>
          </p:nvPr>
        </p:nvSpPr>
        <p:spPr>
          <a:xfrm>
            <a:off x="5472113" y="2689225"/>
            <a:ext cx="3671887" cy="350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E99958-F82E-624D-B278-DA7B4FC8B771}"/>
              </a:ext>
            </a:extLst>
          </p:cNvPr>
          <p:cNvSpPr txBox="1"/>
          <p:nvPr/>
        </p:nvSpPr>
        <p:spPr>
          <a:xfrm>
            <a:off x="367395" y="467249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Structured Data Preparation</a:t>
            </a:r>
            <a:endParaRPr lang="en-GB" sz="1600" b="1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7" name="Google Shape;222;p18">
            <a:extLst>
              <a:ext uri="{FF2B5EF4-FFF2-40B4-BE49-F238E27FC236}">
                <a16:creationId xmlns:a16="http://schemas.microsoft.com/office/drawing/2014/main" id="{290F7014-CE60-9347-9DBA-5E31C66FF907}"/>
              </a:ext>
            </a:extLst>
          </p:cNvPr>
          <p:cNvSpPr txBox="1"/>
          <p:nvPr/>
        </p:nvSpPr>
        <p:spPr>
          <a:xfrm>
            <a:off x="367395" y="25401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Exploratory Data Analysis </a:t>
            </a:r>
            <a:endParaRPr sz="1600"/>
          </a:p>
        </p:txBody>
      </p:sp>
      <p:grpSp>
        <p:nvGrpSpPr>
          <p:cNvPr id="391" name="Google Shape;1878;p51">
            <a:extLst>
              <a:ext uri="{FF2B5EF4-FFF2-40B4-BE49-F238E27FC236}">
                <a16:creationId xmlns:a16="http://schemas.microsoft.com/office/drawing/2014/main" id="{37069B9A-3A63-CB47-8E29-319F4D0701F0}"/>
              </a:ext>
            </a:extLst>
          </p:cNvPr>
          <p:cNvGrpSpPr/>
          <p:nvPr/>
        </p:nvGrpSpPr>
        <p:grpSpPr>
          <a:xfrm>
            <a:off x="367396" y="978400"/>
            <a:ext cx="4086073" cy="3424267"/>
            <a:chOff x="5602500" y="1886342"/>
            <a:chExt cx="3084177" cy="2737008"/>
          </a:xfrm>
        </p:grpSpPr>
        <p:sp>
          <p:nvSpPr>
            <p:cNvPr id="392" name="Google Shape;1879;p51">
              <a:extLst>
                <a:ext uri="{FF2B5EF4-FFF2-40B4-BE49-F238E27FC236}">
                  <a16:creationId xmlns:a16="http://schemas.microsoft.com/office/drawing/2014/main" id="{5E07C082-278D-744E-81E7-40DD49E5337B}"/>
                </a:ext>
              </a:extLst>
            </p:cNvPr>
            <p:cNvSpPr/>
            <p:nvPr/>
          </p:nvSpPr>
          <p:spPr>
            <a:xfrm>
              <a:off x="6791915" y="3555515"/>
              <a:ext cx="743773" cy="938727"/>
            </a:xfrm>
            <a:custGeom>
              <a:avLst/>
              <a:gdLst/>
              <a:ahLst/>
              <a:cxnLst/>
              <a:rect l="l" t="t" r="r" b="b"/>
              <a:pathLst>
                <a:path w="11556" h="14585" extrusionOk="0">
                  <a:moveTo>
                    <a:pt x="6072" y="0"/>
                  </a:moveTo>
                  <a:cubicBezTo>
                    <a:pt x="6072" y="0"/>
                    <a:pt x="5450" y="3445"/>
                    <a:pt x="4609" y="7120"/>
                  </a:cubicBezTo>
                  <a:cubicBezTo>
                    <a:pt x="3756" y="10784"/>
                    <a:pt x="1924" y="11705"/>
                    <a:pt x="957" y="12155"/>
                  </a:cubicBezTo>
                  <a:cubicBezTo>
                    <a:pt x="0" y="12604"/>
                    <a:pt x="288" y="14113"/>
                    <a:pt x="288" y="14113"/>
                  </a:cubicBezTo>
                  <a:cubicBezTo>
                    <a:pt x="288" y="14113"/>
                    <a:pt x="1694" y="14516"/>
                    <a:pt x="1798" y="14528"/>
                  </a:cubicBezTo>
                  <a:cubicBezTo>
                    <a:pt x="1841" y="14542"/>
                    <a:pt x="3256" y="14585"/>
                    <a:pt x="5198" y="14585"/>
                  </a:cubicBezTo>
                  <a:cubicBezTo>
                    <a:pt x="6330" y="14585"/>
                    <a:pt x="7640" y="14570"/>
                    <a:pt x="8963" y="14528"/>
                  </a:cubicBezTo>
                  <a:cubicBezTo>
                    <a:pt x="9309" y="13745"/>
                    <a:pt x="11556" y="380"/>
                    <a:pt x="11556" y="380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rgbClr val="6E4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880;p51">
              <a:extLst>
                <a:ext uri="{FF2B5EF4-FFF2-40B4-BE49-F238E27FC236}">
                  <a16:creationId xmlns:a16="http://schemas.microsoft.com/office/drawing/2014/main" id="{6B0B4489-8C9B-5C4F-BA37-57404E72B77A}"/>
                </a:ext>
              </a:extLst>
            </p:cNvPr>
            <p:cNvSpPr/>
            <p:nvPr/>
          </p:nvSpPr>
          <p:spPr>
            <a:xfrm>
              <a:off x="6895731" y="3555515"/>
              <a:ext cx="675549" cy="940014"/>
            </a:xfrm>
            <a:custGeom>
              <a:avLst/>
              <a:gdLst/>
              <a:ahLst/>
              <a:cxnLst/>
              <a:rect l="l" t="t" r="r" b="b"/>
              <a:pathLst>
                <a:path w="10496" h="14605" extrusionOk="0">
                  <a:moveTo>
                    <a:pt x="6072" y="0"/>
                  </a:moveTo>
                  <a:cubicBezTo>
                    <a:pt x="6072" y="0"/>
                    <a:pt x="5450" y="3445"/>
                    <a:pt x="4609" y="7120"/>
                  </a:cubicBezTo>
                  <a:cubicBezTo>
                    <a:pt x="3756" y="10784"/>
                    <a:pt x="1924" y="11705"/>
                    <a:pt x="956" y="12155"/>
                  </a:cubicBezTo>
                  <a:cubicBezTo>
                    <a:pt x="0" y="12604"/>
                    <a:pt x="173" y="14528"/>
                    <a:pt x="173" y="14528"/>
                  </a:cubicBezTo>
                  <a:cubicBezTo>
                    <a:pt x="173" y="14528"/>
                    <a:pt x="1300" y="14605"/>
                    <a:pt x="3590" y="14605"/>
                  </a:cubicBezTo>
                  <a:cubicBezTo>
                    <a:pt x="4735" y="14605"/>
                    <a:pt x="6172" y="14586"/>
                    <a:pt x="7903" y="14528"/>
                  </a:cubicBezTo>
                  <a:cubicBezTo>
                    <a:pt x="8249" y="13745"/>
                    <a:pt x="10496" y="380"/>
                    <a:pt x="10496" y="380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rgbClr val="5A2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881;p51">
              <a:extLst>
                <a:ext uri="{FF2B5EF4-FFF2-40B4-BE49-F238E27FC236}">
                  <a16:creationId xmlns:a16="http://schemas.microsoft.com/office/drawing/2014/main" id="{19EEAA6A-8247-204B-8D2E-BE924C1D930E}"/>
                </a:ext>
              </a:extLst>
            </p:cNvPr>
            <p:cNvSpPr/>
            <p:nvPr/>
          </p:nvSpPr>
          <p:spPr>
            <a:xfrm>
              <a:off x="7630555" y="2899277"/>
              <a:ext cx="448671" cy="571024"/>
            </a:xfrm>
            <a:custGeom>
              <a:avLst/>
              <a:gdLst/>
              <a:ahLst/>
              <a:cxnLst/>
              <a:rect l="l" t="t" r="r" b="b"/>
              <a:pathLst>
                <a:path w="6971" h="8872" extrusionOk="0">
                  <a:moveTo>
                    <a:pt x="5519" y="392"/>
                  </a:moveTo>
                  <a:cubicBezTo>
                    <a:pt x="5116" y="162"/>
                    <a:pt x="2604" y="58"/>
                    <a:pt x="0" y="0"/>
                  </a:cubicBezTo>
                  <a:cubicBezTo>
                    <a:pt x="173" y="35"/>
                    <a:pt x="300" y="69"/>
                    <a:pt x="369" y="116"/>
                  </a:cubicBezTo>
                  <a:cubicBezTo>
                    <a:pt x="1222" y="116"/>
                    <a:pt x="1924" y="2040"/>
                    <a:pt x="1924" y="4436"/>
                  </a:cubicBezTo>
                  <a:cubicBezTo>
                    <a:pt x="1924" y="6809"/>
                    <a:pt x="1233" y="8756"/>
                    <a:pt x="369" y="8756"/>
                  </a:cubicBezTo>
                  <a:cubicBezTo>
                    <a:pt x="300" y="8802"/>
                    <a:pt x="173" y="8825"/>
                    <a:pt x="0" y="8871"/>
                  </a:cubicBezTo>
                  <a:cubicBezTo>
                    <a:pt x="2604" y="8814"/>
                    <a:pt x="5116" y="8710"/>
                    <a:pt x="5519" y="8480"/>
                  </a:cubicBezTo>
                  <a:cubicBezTo>
                    <a:pt x="6325" y="8480"/>
                    <a:pt x="6970" y="6682"/>
                    <a:pt x="6970" y="4447"/>
                  </a:cubicBezTo>
                  <a:cubicBezTo>
                    <a:pt x="6970" y="2189"/>
                    <a:pt x="6302" y="392"/>
                    <a:pt x="5519" y="3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882;p51">
              <a:extLst>
                <a:ext uri="{FF2B5EF4-FFF2-40B4-BE49-F238E27FC236}">
                  <a16:creationId xmlns:a16="http://schemas.microsoft.com/office/drawing/2014/main" id="{B6E9D886-E8EC-644E-9518-79B596D707FC}"/>
                </a:ext>
              </a:extLst>
            </p:cNvPr>
            <p:cNvSpPr/>
            <p:nvPr/>
          </p:nvSpPr>
          <p:spPr>
            <a:xfrm>
              <a:off x="5854671" y="2322397"/>
              <a:ext cx="1966532" cy="1690674"/>
            </a:xfrm>
            <a:custGeom>
              <a:avLst/>
              <a:gdLst/>
              <a:ahLst/>
              <a:cxnLst/>
              <a:rect l="l" t="t" r="r" b="b"/>
              <a:pathLst>
                <a:path w="30554" h="26268" extrusionOk="0">
                  <a:moveTo>
                    <a:pt x="29113" y="6751"/>
                  </a:moveTo>
                  <a:cubicBezTo>
                    <a:pt x="28537" y="6210"/>
                    <a:pt x="23779" y="6141"/>
                    <a:pt x="20461" y="6014"/>
                  </a:cubicBezTo>
                  <a:cubicBezTo>
                    <a:pt x="17166" y="5887"/>
                    <a:pt x="8548" y="0"/>
                    <a:pt x="5415" y="0"/>
                  </a:cubicBezTo>
                  <a:lnTo>
                    <a:pt x="357" y="0"/>
                  </a:lnTo>
                  <a:lnTo>
                    <a:pt x="115" y="10565"/>
                  </a:lnTo>
                  <a:lnTo>
                    <a:pt x="0" y="10565"/>
                  </a:lnTo>
                  <a:lnTo>
                    <a:pt x="58" y="13134"/>
                  </a:lnTo>
                  <a:lnTo>
                    <a:pt x="0" y="15715"/>
                  </a:lnTo>
                  <a:lnTo>
                    <a:pt x="115" y="15715"/>
                  </a:lnTo>
                  <a:lnTo>
                    <a:pt x="357" y="26268"/>
                  </a:lnTo>
                  <a:lnTo>
                    <a:pt x="5415" y="26268"/>
                  </a:lnTo>
                  <a:cubicBezTo>
                    <a:pt x="8548" y="26268"/>
                    <a:pt x="17166" y="20392"/>
                    <a:pt x="20461" y="20265"/>
                  </a:cubicBezTo>
                  <a:cubicBezTo>
                    <a:pt x="23756" y="20138"/>
                    <a:pt x="28526" y="20069"/>
                    <a:pt x="29113" y="19528"/>
                  </a:cubicBezTo>
                  <a:cubicBezTo>
                    <a:pt x="29908" y="19528"/>
                    <a:pt x="30553" y="16671"/>
                    <a:pt x="30553" y="13134"/>
                  </a:cubicBezTo>
                  <a:cubicBezTo>
                    <a:pt x="30553" y="9608"/>
                    <a:pt x="29920" y="6751"/>
                    <a:pt x="29113" y="67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883;p51">
              <a:extLst>
                <a:ext uri="{FF2B5EF4-FFF2-40B4-BE49-F238E27FC236}">
                  <a16:creationId xmlns:a16="http://schemas.microsoft.com/office/drawing/2014/main" id="{81C0C9E9-8C54-8A48-8E3C-0CD7C1B51F4E}"/>
                </a:ext>
              </a:extLst>
            </p:cNvPr>
            <p:cNvSpPr/>
            <p:nvPr/>
          </p:nvSpPr>
          <p:spPr>
            <a:xfrm>
              <a:off x="7374715" y="2716874"/>
              <a:ext cx="446483" cy="902427"/>
            </a:xfrm>
            <a:custGeom>
              <a:avLst/>
              <a:gdLst/>
              <a:ahLst/>
              <a:cxnLst/>
              <a:rect l="l" t="t" r="r" b="b"/>
              <a:pathLst>
                <a:path w="6937" h="14021" extrusionOk="0">
                  <a:moveTo>
                    <a:pt x="5496" y="622"/>
                  </a:moveTo>
                  <a:cubicBezTo>
                    <a:pt x="5093" y="242"/>
                    <a:pt x="2604" y="104"/>
                    <a:pt x="1" y="0"/>
                  </a:cubicBezTo>
                  <a:cubicBezTo>
                    <a:pt x="173" y="58"/>
                    <a:pt x="300" y="115"/>
                    <a:pt x="369" y="173"/>
                  </a:cubicBezTo>
                  <a:cubicBezTo>
                    <a:pt x="1222" y="173"/>
                    <a:pt x="1913" y="3238"/>
                    <a:pt x="1913" y="7016"/>
                  </a:cubicBezTo>
                  <a:cubicBezTo>
                    <a:pt x="1913" y="10784"/>
                    <a:pt x="1222" y="13848"/>
                    <a:pt x="369" y="13848"/>
                  </a:cubicBezTo>
                  <a:cubicBezTo>
                    <a:pt x="300" y="13906"/>
                    <a:pt x="173" y="13986"/>
                    <a:pt x="1" y="14021"/>
                  </a:cubicBezTo>
                  <a:cubicBezTo>
                    <a:pt x="2593" y="13929"/>
                    <a:pt x="5081" y="13779"/>
                    <a:pt x="5496" y="13410"/>
                  </a:cubicBezTo>
                  <a:cubicBezTo>
                    <a:pt x="6291" y="13410"/>
                    <a:pt x="6936" y="10542"/>
                    <a:pt x="6936" y="7016"/>
                  </a:cubicBezTo>
                  <a:cubicBezTo>
                    <a:pt x="6936" y="3479"/>
                    <a:pt x="6303" y="622"/>
                    <a:pt x="5496" y="6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884;p51">
              <a:extLst>
                <a:ext uri="{FF2B5EF4-FFF2-40B4-BE49-F238E27FC236}">
                  <a16:creationId xmlns:a16="http://schemas.microsoft.com/office/drawing/2014/main" id="{2138A25D-3B3A-4040-8AD3-527627C40625}"/>
                </a:ext>
              </a:extLst>
            </p:cNvPr>
            <p:cNvSpPr/>
            <p:nvPr/>
          </p:nvSpPr>
          <p:spPr>
            <a:xfrm>
              <a:off x="5856152" y="2321625"/>
              <a:ext cx="557637" cy="1690674"/>
            </a:xfrm>
            <a:custGeom>
              <a:avLst/>
              <a:gdLst/>
              <a:ahLst/>
              <a:cxnLst/>
              <a:rect l="l" t="t" r="r" b="b"/>
              <a:pathLst>
                <a:path w="8664" h="26268" extrusionOk="0">
                  <a:moveTo>
                    <a:pt x="5956" y="58"/>
                  </a:moveTo>
                  <a:cubicBezTo>
                    <a:pt x="5818" y="47"/>
                    <a:pt x="5703" y="35"/>
                    <a:pt x="5611" y="24"/>
                  </a:cubicBezTo>
                  <a:cubicBezTo>
                    <a:pt x="5530" y="24"/>
                    <a:pt x="5472" y="1"/>
                    <a:pt x="5415" y="1"/>
                  </a:cubicBezTo>
                  <a:lnTo>
                    <a:pt x="369" y="1"/>
                  </a:lnTo>
                  <a:lnTo>
                    <a:pt x="115" y="10565"/>
                  </a:lnTo>
                  <a:lnTo>
                    <a:pt x="0" y="10565"/>
                  </a:lnTo>
                  <a:lnTo>
                    <a:pt x="58" y="13134"/>
                  </a:lnTo>
                  <a:lnTo>
                    <a:pt x="0" y="15715"/>
                  </a:lnTo>
                  <a:lnTo>
                    <a:pt x="115" y="15715"/>
                  </a:lnTo>
                  <a:lnTo>
                    <a:pt x="369" y="26268"/>
                  </a:lnTo>
                  <a:lnTo>
                    <a:pt x="5415" y="26268"/>
                  </a:lnTo>
                  <a:cubicBezTo>
                    <a:pt x="5472" y="26268"/>
                    <a:pt x="5553" y="26268"/>
                    <a:pt x="5611" y="26256"/>
                  </a:cubicBezTo>
                  <a:cubicBezTo>
                    <a:pt x="5714" y="26245"/>
                    <a:pt x="5830" y="26245"/>
                    <a:pt x="5956" y="26210"/>
                  </a:cubicBezTo>
                  <a:cubicBezTo>
                    <a:pt x="7466" y="25634"/>
                    <a:pt x="8664" y="20001"/>
                    <a:pt x="8664" y="13123"/>
                  </a:cubicBezTo>
                  <a:cubicBezTo>
                    <a:pt x="8664" y="6279"/>
                    <a:pt x="7466" y="634"/>
                    <a:pt x="5956" y="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885;p51">
              <a:extLst>
                <a:ext uri="{FF2B5EF4-FFF2-40B4-BE49-F238E27FC236}">
                  <a16:creationId xmlns:a16="http://schemas.microsoft.com/office/drawing/2014/main" id="{733C8E51-4452-EA46-ADF1-AAB5D9F526C2}"/>
                </a:ext>
              </a:extLst>
            </p:cNvPr>
            <p:cNvSpPr/>
            <p:nvPr/>
          </p:nvSpPr>
          <p:spPr>
            <a:xfrm>
              <a:off x="5687780" y="2323105"/>
              <a:ext cx="381991" cy="1690739"/>
            </a:xfrm>
            <a:custGeom>
              <a:avLst/>
              <a:gdLst/>
              <a:ahLst/>
              <a:cxnLst/>
              <a:rect l="l" t="t" r="r" b="b"/>
              <a:pathLst>
                <a:path w="5935" h="26269" extrusionOk="0">
                  <a:moveTo>
                    <a:pt x="5934" y="13134"/>
                  </a:moveTo>
                  <a:cubicBezTo>
                    <a:pt x="5934" y="20392"/>
                    <a:pt x="4609" y="26268"/>
                    <a:pt x="2962" y="26268"/>
                  </a:cubicBezTo>
                  <a:cubicBezTo>
                    <a:pt x="1326" y="26268"/>
                    <a:pt x="1" y="20392"/>
                    <a:pt x="1" y="13134"/>
                  </a:cubicBezTo>
                  <a:cubicBezTo>
                    <a:pt x="1" y="5876"/>
                    <a:pt x="1326" y="1"/>
                    <a:pt x="2962" y="1"/>
                  </a:cubicBezTo>
                  <a:cubicBezTo>
                    <a:pt x="4609" y="1"/>
                    <a:pt x="5934" y="5876"/>
                    <a:pt x="5934" y="131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886;p51">
              <a:extLst>
                <a:ext uri="{FF2B5EF4-FFF2-40B4-BE49-F238E27FC236}">
                  <a16:creationId xmlns:a16="http://schemas.microsoft.com/office/drawing/2014/main" id="{2AB11E2E-3449-2749-A588-E69605391DD7}"/>
                </a:ext>
              </a:extLst>
            </p:cNvPr>
            <p:cNvSpPr/>
            <p:nvPr/>
          </p:nvSpPr>
          <p:spPr>
            <a:xfrm>
              <a:off x="5602500" y="3040874"/>
              <a:ext cx="467272" cy="255905"/>
            </a:xfrm>
            <a:custGeom>
              <a:avLst/>
              <a:gdLst/>
              <a:ahLst/>
              <a:cxnLst/>
              <a:rect l="l" t="t" r="r" b="b"/>
              <a:pathLst>
                <a:path w="7260" h="3976" extrusionOk="0">
                  <a:moveTo>
                    <a:pt x="1971" y="1"/>
                  </a:moveTo>
                  <a:cubicBezTo>
                    <a:pt x="1752" y="1"/>
                    <a:pt x="1556" y="35"/>
                    <a:pt x="1372" y="104"/>
                  </a:cubicBezTo>
                  <a:cubicBezTo>
                    <a:pt x="577" y="369"/>
                    <a:pt x="1" y="1118"/>
                    <a:pt x="1" y="1994"/>
                  </a:cubicBezTo>
                  <a:cubicBezTo>
                    <a:pt x="1" y="2869"/>
                    <a:pt x="577" y="3618"/>
                    <a:pt x="1372" y="3883"/>
                  </a:cubicBezTo>
                  <a:cubicBezTo>
                    <a:pt x="1556" y="3941"/>
                    <a:pt x="1775" y="3975"/>
                    <a:pt x="1971" y="3975"/>
                  </a:cubicBezTo>
                  <a:lnTo>
                    <a:pt x="7225" y="3975"/>
                  </a:lnTo>
                  <a:cubicBezTo>
                    <a:pt x="7259" y="3330"/>
                    <a:pt x="7259" y="2674"/>
                    <a:pt x="7259" y="1994"/>
                  </a:cubicBezTo>
                  <a:cubicBezTo>
                    <a:pt x="7259" y="1303"/>
                    <a:pt x="7248" y="634"/>
                    <a:pt x="7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887;p51">
              <a:extLst>
                <a:ext uri="{FF2B5EF4-FFF2-40B4-BE49-F238E27FC236}">
                  <a16:creationId xmlns:a16="http://schemas.microsoft.com/office/drawing/2014/main" id="{CF777C05-4279-CA49-9585-46F0528F5FA7}"/>
                </a:ext>
              </a:extLst>
            </p:cNvPr>
            <p:cNvSpPr/>
            <p:nvPr/>
          </p:nvSpPr>
          <p:spPr>
            <a:xfrm>
              <a:off x="7537101" y="3131367"/>
              <a:ext cx="248504" cy="37137"/>
            </a:xfrm>
            <a:custGeom>
              <a:avLst/>
              <a:gdLst/>
              <a:ahLst/>
              <a:cxnLst/>
              <a:rect l="l" t="t" r="r" b="b"/>
              <a:pathLst>
                <a:path w="3861" h="577" extrusionOk="0">
                  <a:moveTo>
                    <a:pt x="289" y="0"/>
                  </a:moveTo>
                  <a:cubicBezTo>
                    <a:pt x="127" y="0"/>
                    <a:pt x="1" y="127"/>
                    <a:pt x="1" y="288"/>
                  </a:cubicBezTo>
                  <a:cubicBezTo>
                    <a:pt x="1" y="438"/>
                    <a:pt x="127" y="576"/>
                    <a:pt x="289" y="576"/>
                  </a:cubicBezTo>
                  <a:lnTo>
                    <a:pt x="3572" y="576"/>
                  </a:lnTo>
                  <a:cubicBezTo>
                    <a:pt x="3722" y="576"/>
                    <a:pt x="3860" y="438"/>
                    <a:pt x="3860" y="288"/>
                  </a:cubicBezTo>
                  <a:cubicBezTo>
                    <a:pt x="3860" y="127"/>
                    <a:pt x="3722" y="0"/>
                    <a:pt x="3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888;p51">
              <a:extLst>
                <a:ext uri="{FF2B5EF4-FFF2-40B4-BE49-F238E27FC236}">
                  <a16:creationId xmlns:a16="http://schemas.microsoft.com/office/drawing/2014/main" id="{F3CF46C1-5660-294D-91C0-11C12ECE144D}"/>
                </a:ext>
              </a:extLst>
            </p:cNvPr>
            <p:cNvSpPr/>
            <p:nvPr/>
          </p:nvSpPr>
          <p:spPr>
            <a:xfrm>
              <a:off x="7533433" y="3057222"/>
              <a:ext cx="248439" cy="37137"/>
            </a:xfrm>
            <a:custGeom>
              <a:avLst/>
              <a:gdLst/>
              <a:ahLst/>
              <a:cxnLst/>
              <a:rect l="l" t="t" r="r" b="b"/>
              <a:pathLst>
                <a:path w="3860" h="577" extrusionOk="0">
                  <a:moveTo>
                    <a:pt x="288" y="0"/>
                  </a:moveTo>
                  <a:cubicBezTo>
                    <a:pt x="127" y="0"/>
                    <a:pt x="0" y="127"/>
                    <a:pt x="0" y="288"/>
                  </a:cubicBezTo>
                  <a:cubicBezTo>
                    <a:pt x="0" y="438"/>
                    <a:pt x="127" y="576"/>
                    <a:pt x="288" y="576"/>
                  </a:cubicBezTo>
                  <a:lnTo>
                    <a:pt x="3572" y="576"/>
                  </a:lnTo>
                  <a:cubicBezTo>
                    <a:pt x="3721" y="576"/>
                    <a:pt x="3860" y="438"/>
                    <a:pt x="3860" y="288"/>
                  </a:cubicBezTo>
                  <a:cubicBezTo>
                    <a:pt x="3860" y="127"/>
                    <a:pt x="3721" y="0"/>
                    <a:pt x="3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889;p51">
              <a:extLst>
                <a:ext uri="{FF2B5EF4-FFF2-40B4-BE49-F238E27FC236}">
                  <a16:creationId xmlns:a16="http://schemas.microsoft.com/office/drawing/2014/main" id="{97D94DC5-692D-0943-A74E-C2BD2790A72A}"/>
                </a:ext>
              </a:extLst>
            </p:cNvPr>
            <p:cNvSpPr/>
            <p:nvPr/>
          </p:nvSpPr>
          <p:spPr>
            <a:xfrm>
              <a:off x="7527447" y="2983076"/>
              <a:ext cx="248504" cy="37137"/>
            </a:xfrm>
            <a:custGeom>
              <a:avLst/>
              <a:gdLst/>
              <a:ahLst/>
              <a:cxnLst/>
              <a:rect l="l" t="t" r="r" b="b"/>
              <a:pathLst>
                <a:path w="3861" h="577" extrusionOk="0">
                  <a:moveTo>
                    <a:pt x="289" y="0"/>
                  </a:moveTo>
                  <a:cubicBezTo>
                    <a:pt x="128" y="0"/>
                    <a:pt x="1" y="127"/>
                    <a:pt x="1" y="288"/>
                  </a:cubicBezTo>
                  <a:cubicBezTo>
                    <a:pt x="1" y="438"/>
                    <a:pt x="128" y="576"/>
                    <a:pt x="289" y="576"/>
                  </a:cubicBezTo>
                  <a:lnTo>
                    <a:pt x="3572" y="576"/>
                  </a:lnTo>
                  <a:cubicBezTo>
                    <a:pt x="3734" y="576"/>
                    <a:pt x="3860" y="438"/>
                    <a:pt x="3860" y="288"/>
                  </a:cubicBezTo>
                  <a:cubicBezTo>
                    <a:pt x="3860" y="127"/>
                    <a:pt x="3745" y="0"/>
                    <a:pt x="3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890;p51">
              <a:extLst>
                <a:ext uri="{FF2B5EF4-FFF2-40B4-BE49-F238E27FC236}">
                  <a16:creationId xmlns:a16="http://schemas.microsoft.com/office/drawing/2014/main" id="{69C64DE8-E50D-7E41-ACE5-5E1AB08282F9}"/>
                </a:ext>
              </a:extLst>
            </p:cNvPr>
            <p:cNvSpPr/>
            <p:nvPr/>
          </p:nvSpPr>
          <p:spPr>
            <a:xfrm>
              <a:off x="7533433" y="3206993"/>
              <a:ext cx="248439" cy="37137"/>
            </a:xfrm>
            <a:custGeom>
              <a:avLst/>
              <a:gdLst/>
              <a:ahLst/>
              <a:cxnLst/>
              <a:rect l="l" t="t" r="r" b="b"/>
              <a:pathLst>
                <a:path w="3860" h="577" extrusionOk="0">
                  <a:moveTo>
                    <a:pt x="288" y="0"/>
                  </a:moveTo>
                  <a:cubicBezTo>
                    <a:pt x="127" y="0"/>
                    <a:pt x="0" y="127"/>
                    <a:pt x="0" y="288"/>
                  </a:cubicBezTo>
                  <a:cubicBezTo>
                    <a:pt x="0" y="450"/>
                    <a:pt x="127" y="576"/>
                    <a:pt x="288" y="576"/>
                  </a:cubicBezTo>
                  <a:lnTo>
                    <a:pt x="3572" y="576"/>
                  </a:lnTo>
                  <a:cubicBezTo>
                    <a:pt x="3721" y="576"/>
                    <a:pt x="3860" y="450"/>
                    <a:pt x="3860" y="288"/>
                  </a:cubicBezTo>
                  <a:cubicBezTo>
                    <a:pt x="3860" y="127"/>
                    <a:pt x="3721" y="0"/>
                    <a:pt x="3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891;p51">
              <a:extLst>
                <a:ext uri="{FF2B5EF4-FFF2-40B4-BE49-F238E27FC236}">
                  <a16:creationId xmlns:a16="http://schemas.microsoft.com/office/drawing/2014/main" id="{BFDABC67-AB67-E148-8AAF-0F3813F32543}"/>
                </a:ext>
              </a:extLst>
            </p:cNvPr>
            <p:cNvSpPr/>
            <p:nvPr/>
          </p:nvSpPr>
          <p:spPr>
            <a:xfrm>
              <a:off x="7527447" y="3281138"/>
              <a:ext cx="248504" cy="37137"/>
            </a:xfrm>
            <a:custGeom>
              <a:avLst/>
              <a:gdLst/>
              <a:ahLst/>
              <a:cxnLst/>
              <a:rect l="l" t="t" r="r" b="b"/>
              <a:pathLst>
                <a:path w="3861" h="577" extrusionOk="0">
                  <a:moveTo>
                    <a:pt x="289" y="1"/>
                  </a:moveTo>
                  <a:cubicBezTo>
                    <a:pt x="128" y="1"/>
                    <a:pt x="1" y="127"/>
                    <a:pt x="1" y="289"/>
                  </a:cubicBezTo>
                  <a:cubicBezTo>
                    <a:pt x="1" y="450"/>
                    <a:pt x="128" y="577"/>
                    <a:pt x="289" y="577"/>
                  </a:cubicBezTo>
                  <a:lnTo>
                    <a:pt x="3572" y="577"/>
                  </a:lnTo>
                  <a:cubicBezTo>
                    <a:pt x="3745" y="577"/>
                    <a:pt x="3860" y="450"/>
                    <a:pt x="3860" y="289"/>
                  </a:cubicBezTo>
                  <a:cubicBezTo>
                    <a:pt x="3860" y="127"/>
                    <a:pt x="3734" y="1"/>
                    <a:pt x="3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892;p51">
              <a:extLst>
                <a:ext uri="{FF2B5EF4-FFF2-40B4-BE49-F238E27FC236}">
                  <a16:creationId xmlns:a16="http://schemas.microsoft.com/office/drawing/2014/main" id="{59823EE1-A9FF-2F4C-8C1C-632B08838CC6}"/>
                </a:ext>
              </a:extLst>
            </p:cNvPr>
            <p:cNvSpPr/>
            <p:nvPr/>
          </p:nvSpPr>
          <p:spPr>
            <a:xfrm>
              <a:off x="7416229" y="1886342"/>
              <a:ext cx="86117" cy="90622"/>
            </a:xfrm>
            <a:custGeom>
              <a:avLst/>
              <a:gdLst/>
              <a:ahLst/>
              <a:cxnLst/>
              <a:rect l="l" t="t" r="r" b="b"/>
              <a:pathLst>
                <a:path w="1338" h="1408" extrusionOk="0">
                  <a:moveTo>
                    <a:pt x="705" y="1"/>
                  </a:moveTo>
                  <a:cubicBezTo>
                    <a:pt x="346" y="1"/>
                    <a:pt x="58" y="285"/>
                    <a:pt x="35" y="658"/>
                  </a:cubicBezTo>
                  <a:cubicBezTo>
                    <a:pt x="1" y="1049"/>
                    <a:pt x="277" y="1383"/>
                    <a:pt x="623" y="1406"/>
                  </a:cubicBezTo>
                  <a:cubicBezTo>
                    <a:pt x="636" y="1407"/>
                    <a:pt x="650" y="1408"/>
                    <a:pt x="663" y="1408"/>
                  </a:cubicBezTo>
                  <a:cubicBezTo>
                    <a:pt x="1002" y="1408"/>
                    <a:pt x="1281" y="1127"/>
                    <a:pt x="1314" y="750"/>
                  </a:cubicBezTo>
                  <a:cubicBezTo>
                    <a:pt x="1337" y="358"/>
                    <a:pt x="1072" y="24"/>
                    <a:pt x="727" y="1"/>
                  </a:cubicBezTo>
                  <a:cubicBezTo>
                    <a:pt x="719" y="1"/>
                    <a:pt x="712" y="1"/>
                    <a:pt x="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893;p51">
              <a:extLst>
                <a:ext uri="{FF2B5EF4-FFF2-40B4-BE49-F238E27FC236}">
                  <a16:creationId xmlns:a16="http://schemas.microsoft.com/office/drawing/2014/main" id="{A34531ED-7DF4-2D4B-B12D-DA55BC8D46E1}"/>
                </a:ext>
              </a:extLst>
            </p:cNvPr>
            <p:cNvSpPr/>
            <p:nvPr/>
          </p:nvSpPr>
          <p:spPr>
            <a:xfrm>
              <a:off x="7408119" y="1908612"/>
              <a:ext cx="106842" cy="69833"/>
            </a:xfrm>
            <a:custGeom>
              <a:avLst/>
              <a:gdLst/>
              <a:ahLst/>
              <a:cxnLst/>
              <a:rect l="l" t="t" r="r" b="b"/>
              <a:pathLst>
                <a:path w="1660" h="1085" extrusionOk="0">
                  <a:moveTo>
                    <a:pt x="346" y="1"/>
                  </a:moveTo>
                  <a:cubicBezTo>
                    <a:pt x="0" y="1"/>
                    <a:pt x="58" y="461"/>
                    <a:pt x="23" y="853"/>
                  </a:cubicBezTo>
                  <a:cubicBezTo>
                    <a:pt x="12" y="1040"/>
                    <a:pt x="51" y="1085"/>
                    <a:pt x="134" y="1085"/>
                  </a:cubicBezTo>
                  <a:cubicBezTo>
                    <a:pt x="211" y="1085"/>
                    <a:pt x="326" y="1047"/>
                    <a:pt x="474" y="1047"/>
                  </a:cubicBezTo>
                  <a:cubicBezTo>
                    <a:pt x="492" y="1047"/>
                    <a:pt x="511" y="1048"/>
                    <a:pt x="530" y="1049"/>
                  </a:cubicBezTo>
                  <a:cubicBezTo>
                    <a:pt x="675" y="1054"/>
                    <a:pt x="805" y="1075"/>
                    <a:pt x="925" y="1075"/>
                  </a:cubicBezTo>
                  <a:cubicBezTo>
                    <a:pt x="1091" y="1075"/>
                    <a:pt x="1237" y="1034"/>
                    <a:pt x="1371" y="853"/>
                  </a:cubicBezTo>
                  <a:cubicBezTo>
                    <a:pt x="1659" y="461"/>
                    <a:pt x="864" y="1"/>
                    <a:pt x="346" y="1"/>
                  </a:cubicBezTo>
                  <a:close/>
                </a:path>
              </a:pathLst>
            </a:custGeom>
            <a:solidFill>
              <a:srgbClr val="AB9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894;p51">
              <a:extLst>
                <a:ext uri="{FF2B5EF4-FFF2-40B4-BE49-F238E27FC236}">
                  <a16:creationId xmlns:a16="http://schemas.microsoft.com/office/drawing/2014/main" id="{64F1CEE5-2930-194C-992D-18DC1FDB96F7}"/>
                </a:ext>
              </a:extLst>
            </p:cNvPr>
            <p:cNvSpPr/>
            <p:nvPr/>
          </p:nvSpPr>
          <p:spPr>
            <a:xfrm>
              <a:off x="7364353" y="2157050"/>
              <a:ext cx="60115" cy="40806"/>
            </a:xfrm>
            <a:custGeom>
              <a:avLst/>
              <a:gdLst/>
              <a:ahLst/>
              <a:cxnLst/>
              <a:rect l="l" t="t" r="r" b="b"/>
              <a:pathLst>
                <a:path w="934" h="634" extrusionOk="0">
                  <a:moveTo>
                    <a:pt x="934" y="0"/>
                  </a:moveTo>
                  <a:lnTo>
                    <a:pt x="69" y="12"/>
                  </a:lnTo>
                  <a:lnTo>
                    <a:pt x="0" y="576"/>
                  </a:lnTo>
                  <a:lnTo>
                    <a:pt x="899" y="634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EF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895;p51">
              <a:extLst>
                <a:ext uri="{FF2B5EF4-FFF2-40B4-BE49-F238E27FC236}">
                  <a16:creationId xmlns:a16="http://schemas.microsoft.com/office/drawing/2014/main" id="{E4234F1D-CBAB-EA4A-88EF-389A509C7210}"/>
                </a:ext>
              </a:extLst>
            </p:cNvPr>
            <p:cNvSpPr/>
            <p:nvPr/>
          </p:nvSpPr>
          <p:spPr>
            <a:xfrm>
              <a:off x="7305783" y="1994600"/>
              <a:ext cx="178027" cy="179121"/>
            </a:xfrm>
            <a:custGeom>
              <a:avLst/>
              <a:gdLst/>
              <a:ahLst/>
              <a:cxnLst/>
              <a:rect l="l" t="t" r="r" b="b"/>
              <a:pathLst>
                <a:path w="2766" h="2783" extrusionOk="0">
                  <a:moveTo>
                    <a:pt x="2422" y="1"/>
                  </a:moveTo>
                  <a:cubicBezTo>
                    <a:pt x="2421" y="1"/>
                    <a:pt x="2421" y="1"/>
                    <a:pt x="2420" y="1"/>
                  </a:cubicBezTo>
                  <a:cubicBezTo>
                    <a:pt x="2189" y="12"/>
                    <a:pt x="473" y="36"/>
                    <a:pt x="473" y="36"/>
                  </a:cubicBezTo>
                  <a:cubicBezTo>
                    <a:pt x="473" y="36"/>
                    <a:pt x="231" y="635"/>
                    <a:pt x="254" y="957"/>
                  </a:cubicBezTo>
                  <a:cubicBezTo>
                    <a:pt x="228" y="915"/>
                    <a:pt x="196" y="894"/>
                    <a:pt x="165" y="894"/>
                  </a:cubicBezTo>
                  <a:cubicBezTo>
                    <a:pt x="84" y="894"/>
                    <a:pt x="0" y="1033"/>
                    <a:pt x="0" y="1314"/>
                  </a:cubicBezTo>
                  <a:cubicBezTo>
                    <a:pt x="0" y="1706"/>
                    <a:pt x="323" y="1775"/>
                    <a:pt x="323" y="1775"/>
                  </a:cubicBezTo>
                  <a:cubicBezTo>
                    <a:pt x="323" y="1775"/>
                    <a:pt x="565" y="2708"/>
                    <a:pt x="1371" y="2777"/>
                  </a:cubicBezTo>
                  <a:cubicBezTo>
                    <a:pt x="1413" y="2781"/>
                    <a:pt x="1454" y="2783"/>
                    <a:pt x="1494" y="2783"/>
                  </a:cubicBezTo>
                  <a:cubicBezTo>
                    <a:pt x="2636" y="2783"/>
                    <a:pt x="2765" y="1383"/>
                    <a:pt x="2765" y="1383"/>
                  </a:cubicBezTo>
                  <a:cubicBezTo>
                    <a:pt x="2765" y="1383"/>
                    <a:pt x="2651" y="1"/>
                    <a:pt x="2422" y="1"/>
                  </a:cubicBez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896;p51">
              <a:extLst>
                <a:ext uri="{FF2B5EF4-FFF2-40B4-BE49-F238E27FC236}">
                  <a16:creationId xmlns:a16="http://schemas.microsoft.com/office/drawing/2014/main" id="{88D5AD0E-C860-CD4D-A553-6F34FBAC7728}"/>
                </a:ext>
              </a:extLst>
            </p:cNvPr>
            <p:cNvSpPr/>
            <p:nvPr/>
          </p:nvSpPr>
          <p:spPr>
            <a:xfrm>
              <a:off x="7471838" y="2074731"/>
              <a:ext cx="31988" cy="44603"/>
            </a:xfrm>
            <a:custGeom>
              <a:avLst/>
              <a:gdLst/>
              <a:ahLst/>
              <a:cxnLst/>
              <a:rect l="l" t="t" r="r" b="b"/>
              <a:pathLst>
                <a:path w="497" h="693" extrusionOk="0">
                  <a:moveTo>
                    <a:pt x="300" y="0"/>
                  </a:moveTo>
                  <a:cubicBezTo>
                    <a:pt x="151" y="0"/>
                    <a:pt x="93" y="231"/>
                    <a:pt x="93" y="231"/>
                  </a:cubicBezTo>
                  <a:cubicBezTo>
                    <a:pt x="93" y="231"/>
                    <a:pt x="1" y="634"/>
                    <a:pt x="35" y="668"/>
                  </a:cubicBezTo>
                  <a:cubicBezTo>
                    <a:pt x="42" y="684"/>
                    <a:pt x="61" y="692"/>
                    <a:pt x="89" y="692"/>
                  </a:cubicBezTo>
                  <a:cubicBezTo>
                    <a:pt x="166" y="692"/>
                    <a:pt x="305" y="624"/>
                    <a:pt x="381" y="438"/>
                  </a:cubicBezTo>
                  <a:cubicBezTo>
                    <a:pt x="496" y="196"/>
                    <a:pt x="462" y="0"/>
                    <a:pt x="300" y="0"/>
                  </a:cubicBez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897;p51">
              <a:extLst>
                <a:ext uri="{FF2B5EF4-FFF2-40B4-BE49-F238E27FC236}">
                  <a16:creationId xmlns:a16="http://schemas.microsoft.com/office/drawing/2014/main" id="{EECEEEA3-4573-5544-AC91-0EE85F3C128E}"/>
                </a:ext>
              </a:extLst>
            </p:cNvPr>
            <p:cNvSpPr/>
            <p:nvPr/>
          </p:nvSpPr>
          <p:spPr>
            <a:xfrm>
              <a:off x="7293876" y="1919489"/>
              <a:ext cx="224754" cy="178284"/>
            </a:xfrm>
            <a:custGeom>
              <a:avLst/>
              <a:gdLst/>
              <a:ahLst/>
              <a:cxnLst/>
              <a:rect l="l" t="t" r="r" b="b"/>
              <a:pathLst>
                <a:path w="3492" h="2770" extrusionOk="0">
                  <a:moveTo>
                    <a:pt x="1644" y="0"/>
                  </a:moveTo>
                  <a:cubicBezTo>
                    <a:pt x="1010" y="0"/>
                    <a:pt x="489" y="292"/>
                    <a:pt x="300" y="719"/>
                  </a:cubicBezTo>
                  <a:cubicBezTo>
                    <a:pt x="105" y="1214"/>
                    <a:pt x="1" y="2136"/>
                    <a:pt x="185" y="2378"/>
                  </a:cubicBezTo>
                  <a:cubicBezTo>
                    <a:pt x="185" y="2378"/>
                    <a:pt x="220" y="2216"/>
                    <a:pt x="243" y="2159"/>
                  </a:cubicBezTo>
                  <a:cubicBezTo>
                    <a:pt x="256" y="2125"/>
                    <a:pt x="276" y="2111"/>
                    <a:pt x="299" y="2111"/>
                  </a:cubicBezTo>
                  <a:cubicBezTo>
                    <a:pt x="355" y="2111"/>
                    <a:pt x="426" y="2196"/>
                    <a:pt x="450" y="2285"/>
                  </a:cubicBezTo>
                  <a:cubicBezTo>
                    <a:pt x="462" y="2424"/>
                    <a:pt x="496" y="2608"/>
                    <a:pt x="496" y="2608"/>
                  </a:cubicBezTo>
                  <a:cubicBezTo>
                    <a:pt x="496" y="2608"/>
                    <a:pt x="519" y="2170"/>
                    <a:pt x="565" y="2067"/>
                  </a:cubicBezTo>
                  <a:cubicBezTo>
                    <a:pt x="588" y="1951"/>
                    <a:pt x="842" y="1698"/>
                    <a:pt x="807" y="1560"/>
                  </a:cubicBezTo>
                  <a:cubicBezTo>
                    <a:pt x="769" y="1454"/>
                    <a:pt x="964" y="1179"/>
                    <a:pt x="1157" y="1179"/>
                  </a:cubicBezTo>
                  <a:cubicBezTo>
                    <a:pt x="1194" y="1179"/>
                    <a:pt x="1232" y="1189"/>
                    <a:pt x="1268" y="1214"/>
                  </a:cubicBezTo>
                  <a:cubicBezTo>
                    <a:pt x="1268" y="1214"/>
                    <a:pt x="1683" y="1292"/>
                    <a:pt x="1987" y="1292"/>
                  </a:cubicBezTo>
                  <a:cubicBezTo>
                    <a:pt x="2089" y="1292"/>
                    <a:pt x="2178" y="1283"/>
                    <a:pt x="2236" y="1260"/>
                  </a:cubicBezTo>
                  <a:cubicBezTo>
                    <a:pt x="2270" y="1245"/>
                    <a:pt x="2304" y="1238"/>
                    <a:pt x="2337" y="1238"/>
                  </a:cubicBezTo>
                  <a:cubicBezTo>
                    <a:pt x="2527" y="1238"/>
                    <a:pt x="2690" y="1460"/>
                    <a:pt x="2720" y="1548"/>
                  </a:cubicBezTo>
                  <a:cubicBezTo>
                    <a:pt x="2766" y="1640"/>
                    <a:pt x="2593" y="1963"/>
                    <a:pt x="2754" y="2067"/>
                  </a:cubicBezTo>
                  <a:cubicBezTo>
                    <a:pt x="2916" y="2159"/>
                    <a:pt x="2835" y="2550"/>
                    <a:pt x="2812" y="2769"/>
                  </a:cubicBezTo>
                  <a:cubicBezTo>
                    <a:pt x="2850" y="2559"/>
                    <a:pt x="2956" y="2412"/>
                    <a:pt x="3047" y="2412"/>
                  </a:cubicBezTo>
                  <a:cubicBezTo>
                    <a:pt x="3096" y="2412"/>
                    <a:pt x="3141" y="2454"/>
                    <a:pt x="3169" y="2550"/>
                  </a:cubicBezTo>
                  <a:cubicBezTo>
                    <a:pt x="3492" y="1387"/>
                    <a:pt x="3411" y="534"/>
                    <a:pt x="2455" y="154"/>
                  </a:cubicBezTo>
                  <a:cubicBezTo>
                    <a:pt x="2176" y="48"/>
                    <a:pt x="1901" y="0"/>
                    <a:pt x="1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898;p51">
              <a:extLst>
                <a:ext uri="{FF2B5EF4-FFF2-40B4-BE49-F238E27FC236}">
                  <a16:creationId xmlns:a16="http://schemas.microsoft.com/office/drawing/2014/main" id="{183D870B-2B0C-C74A-BC50-3B0A05A8C3A5}"/>
                </a:ext>
              </a:extLst>
            </p:cNvPr>
            <p:cNvSpPr/>
            <p:nvPr/>
          </p:nvSpPr>
          <p:spPr>
            <a:xfrm>
              <a:off x="7176029" y="2321625"/>
              <a:ext cx="103109" cy="252172"/>
            </a:xfrm>
            <a:custGeom>
              <a:avLst/>
              <a:gdLst/>
              <a:ahLst/>
              <a:cxnLst/>
              <a:rect l="l" t="t" r="r" b="b"/>
              <a:pathLst>
                <a:path w="1602" h="3918" extrusionOk="0">
                  <a:moveTo>
                    <a:pt x="680" y="1"/>
                  </a:moveTo>
                  <a:cubicBezTo>
                    <a:pt x="680" y="1"/>
                    <a:pt x="265" y="1233"/>
                    <a:pt x="138" y="1763"/>
                  </a:cubicBezTo>
                  <a:cubicBezTo>
                    <a:pt x="0" y="2293"/>
                    <a:pt x="1083" y="3918"/>
                    <a:pt x="1083" y="3918"/>
                  </a:cubicBezTo>
                  <a:lnTo>
                    <a:pt x="1336" y="3146"/>
                  </a:lnTo>
                  <a:lnTo>
                    <a:pt x="979" y="1982"/>
                  </a:lnTo>
                  <a:lnTo>
                    <a:pt x="1601" y="220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F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899;p51">
              <a:extLst>
                <a:ext uri="{FF2B5EF4-FFF2-40B4-BE49-F238E27FC236}">
                  <a16:creationId xmlns:a16="http://schemas.microsoft.com/office/drawing/2014/main" id="{DD851618-A842-CF49-ADBF-02CC5CBA71C9}"/>
                </a:ext>
              </a:extLst>
            </p:cNvPr>
            <p:cNvSpPr/>
            <p:nvPr/>
          </p:nvSpPr>
          <p:spPr>
            <a:xfrm>
              <a:off x="7505242" y="2346855"/>
              <a:ext cx="93454" cy="245479"/>
            </a:xfrm>
            <a:custGeom>
              <a:avLst/>
              <a:gdLst/>
              <a:ahLst/>
              <a:cxnLst/>
              <a:rect l="l" t="t" r="r" b="b"/>
              <a:pathLst>
                <a:path w="1452" h="3814" extrusionOk="0">
                  <a:moveTo>
                    <a:pt x="1106" y="0"/>
                  </a:moveTo>
                  <a:lnTo>
                    <a:pt x="150" y="69"/>
                  </a:lnTo>
                  <a:lnTo>
                    <a:pt x="519" y="1901"/>
                  </a:lnTo>
                  <a:lnTo>
                    <a:pt x="0" y="3007"/>
                  </a:lnTo>
                  <a:lnTo>
                    <a:pt x="150" y="3814"/>
                  </a:lnTo>
                  <a:cubicBezTo>
                    <a:pt x="150" y="3814"/>
                    <a:pt x="1452" y="2362"/>
                    <a:pt x="1394" y="1821"/>
                  </a:cubicBezTo>
                  <a:cubicBezTo>
                    <a:pt x="1337" y="1268"/>
                    <a:pt x="1106" y="0"/>
                    <a:pt x="1106" y="0"/>
                  </a:cubicBezTo>
                  <a:close/>
                </a:path>
              </a:pathLst>
            </a:custGeom>
            <a:solidFill>
              <a:srgbClr val="EF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900;p51">
              <a:extLst>
                <a:ext uri="{FF2B5EF4-FFF2-40B4-BE49-F238E27FC236}">
                  <a16:creationId xmlns:a16="http://schemas.microsoft.com/office/drawing/2014/main" id="{610EFFAC-9572-C745-AD86-AB59BF4F9187}"/>
                </a:ext>
              </a:extLst>
            </p:cNvPr>
            <p:cNvSpPr/>
            <p:nvPr/>
          </p:nvSpPr>
          <p:spPr>
            <a:xfrm>
              <a:off x="7433285" y="2725370"/>
              <a:ext cx="197335" cy="84379"/>
            </a:xfrm>
            <a:custGeom>
              <a:avLst/>
              <a:gdLst/>
              <a:ahLst/>
              <a:cxnLst/>
              <a:rect l="l" t="t" r="r" b="b"/>
              <a:pathLst>
                <a:path w="3066" h="1311" extrusionOk="0">
                  <a:moveTo>
                    <a:pt x="783" y="0"/>
                  </a:moveTo>
                  <a:cubicBezTo>
                    <a:pt x="424" y="0"/>
                    <a:pt x="254" y="156"/>
                    <a:pt x="254" y="156"/>
                  </a:cubicBezTo>
                  <a:cubicBezTo>
                    <a:pt x="254" y="156"/>
                    <a:pt x="1" y="548"/>
                    <a:pt x="116" y="744"/>
                  </a:cubicBezTo>
                  <a:cubicBezTo>
                    <a:pt x="197" y="951"/>
                    <a:pt x="934" y="1239"/>
                    <a:pt x="1694" y="1297"/>
                  </a:cubicBezTo>
                  <a:cubicBezTo>
                    <a:pt x="1804" y="1303"/>
                    <a:pt x="1931" y="1311"/>
                    <a:pt x="2062" y="1311"/>
                  </a:cubicBezTo>
                  <a:cubicBezTo>
                    <a:pt x="2429" y="1311"/>
                    <a:pt x="2822" y="1251"/>
                    <a:pt x="2916" y="928"/>
                  </a:cubicBezTo>
                  <a:cubicBezTo>
                    <a:pt x="3065" y="87"/>
                    <a:pt x="1982" y="271"/>
                    <a:pt x="1164" y="53"/>
                  </a:cubicBezTo>
                  <a:cubicBezTo>
                    <a:pt x="1019" y="15"/>
                    <a:pt x="892" y="0"/>
                    <a:pt x="783" y="0"/>
                  </a:cubicBezTo>
                  <a:close/>
                </a:path>
              </a:pathLst>
            </a:custGeom>
            <a:solidFill>
              <a:srgbClr val="F4E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901;p51">
              <a:extLst>
                <a:ext uri="{FF2B5EF4-FFF2-40B4-BE49-F238E27FC236}">
                  <a16:creationId xmlns:a16="http://schemas.microsoft.com/office/drawing/2014/main" id="{61FA703A-C0D2-BC42-BD78-DD01E647F6C1}"/>
                </a:ext>
              </a:extLst>
            </p:cNvPr>
            <p:cNvSpPr/>
            <p:nvPr/>
          </p:nvSpPr>
          <p:spPr>
            <a:xfrm>
              <a:off x="7448861" y="2725820"/>
              <a:ext cx="180987" cy="74146"/>
            </a:xfrm>
            <a:custGeom>
              <a:avLst/>
              <a:gdLst/>
              <a:ahLst/>
              <a:cxnLst/>
              <a:rect l="l" t="t" r="r" b="b"/>
              <a:pathLst>
                <a:path w="2812" h="1152" extrusionOk="0">
                  <a:moveTo>
                    <a:pt x="534" y="0"/>
                  </a:moveTo>
                  <a:cubicBezTo>
                    <a:pt x="179" y="0"/>
                    <a:pt x="12" y="161"/>
                    <a:pt x="12" y="161"/>
                  </a:cubicBezTo>
                  <a:cubicBezTo>
                    <a:pt x="12" y="161"/>
                    <a:pt x="1" y="172"/>
                    <a:pt x="1" y="195"/>
                  </a:cubicBezTo>
                  <a:cubicBezTo>
                    <a:pt x="77" y="142"/>
                    <a:pt x="224" y="84"/>
                    <a:pt x="448" y="84"/>
                  </a:cubicBezTo>
                  <a:cubicBezTo>
                    <a:pt x="563" y="84"/>
                    <a:pt x="697" y="99"/>
                    <a:pt x="853" y="138"/>
                  </a:cubicBezTo>
                  <a:cubicBezTo>
                    <a:pt x="1671" y="345"/>
                    <a:pt x="2754" y="161"/>
                    <a:pt x="2604" y="1013"/>
                  </a:cubicBezTo>
                  <a:cubicBezTo>
                    <a:pt x="2593" y="1071"/>
                    <a:pt x="2558" y="1117"/>
                    <a:pt x="2524" y="1152"/>
                  </a:cubicBezTo>
                  <a:cubicBezTo>
                    <a:pt x="2593" y="1094"/>
                    <a:pt x="2651" y="1025"/>
                    <a:pt x="2674" y="944"/>
                  </a:cubicBezTo>
                  <a:cubicBezTo>
                    <a:pt x="2812" y="92"/>
                    <a:pt x="1729" y="276"/>
                    <a:pt x="922" y="57"/>
                  </a:cubicBezTo>
                  <a:cubicBezTo>
                    <a:pt x="774" y="16"/>
                    <a:pt x="645" y="0"/>
                    <a:pt x="534" y="0"/>
                  </a:cubicBezTo>
                  <a:close/>
                </a:path>
              </a:pathLst>
            </a:custGeom>
            <a:solidFill>
              <a:srgbClr val="DBA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902;p51">
              <a:extLst>
                <a:ext uri="{FF2B5EF4-FFF2-40B4-BE49-F238E27FC236}">
                  <a16:creationId xmlns:a16="http://schemas.microsoft.com/office/drawing/2014/main" id="{BFC775DA-3B9E-7647-8258-ED2F99288A83}"/>
                </a:ext>
              </a:extLst>
            </p:cNvPr>
            <p:cNvSpPr/>
            <p:nvPr/>
          </p:nvSpPr>
          <p:spPr>
            <a:xfrm>
              <a:off x="7405159" y="2728008"/>
              <a:ext cx="139152" cy="59213"/>
            </a:xfrm>
            <a:custGeom>
              <a:avLst/>
              <a:gdLst/>
              <a:ahLst/>
              <a:cxnLst/>
              <a:rect l="l" t="t" r="r" b="b"/>
              <a:pathLst>
                <a:path w="2162" h="920" extrusionOk="0">
                  <a:moveTo>
                    <a:pt x="403" y="0"/>
                  </a:moveTo>
                  <a:lnTo>
                    <a:pt x="369" y="346"/>
                  </a:lnTo>
                  <a:lnTo>
                    <a:pt x="184" y="334"/>
                  </a:lnTo>
                  <a:lnTo>
                    <a:pt x="173" y="472"/>
                  </a:lnTo>
                  <a:lnTo>
                    <a:pt x="12" y="461"/>
                  </a:lnTo>
                  <a:lnTo>
                    <a:pt x="0" y="588"/>
                  </a:lnTo>
                  <a:cubicBezTo>
                    <a:pt x="357" y="645"/>
                    <a:pt x="645" y="714"/>
                    <a:pt x="841" y="818"/>
                  </a:cubicBezTo>
                  <a:cubicBezTo>
                    <a:pt x="946" y="882"/>
                    <a:pt x="1152" y="919"/>
                    <a:pt x="1367" y="919"/>
                  </a:cubicBezTo>
                  <a:cubicBezTo>
                    <a:pt x="1692" y="919"/>
                    <a:pt x="2037" y="835"/>
                    <a:pt x="2085" y="634"/>
                  </a:cubicBezTo>
                  <a:cubicBezTo>
                    <a:pt x="2161" y="359"/>
                    <a:pt x="1754" y="100"/>
                    <a:pt x="1260" y="100"/>
                  </a:cubicBezTo>
                  <a:cubicBezTo>
                    <a:pt x="1154" y="100"/>
                    <a:pt x="1044" y="112"/>
                    <a:pt x="933" y="138"/>
                  </a:cubicBezTo>
                  <a:cubicBezTo>
                    <a:pt x="933" y="138"/>
                    <a:pt x="703" y="104"/>
                    <a:pt x="403" y="0"/>
                  </a:cubicBezTo>
                  <a:close/>
                </a:path>
              </a:pathLst>
            </a:custGeom>
            <a:solidFill>
              <a:srgbClr val="EB8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903;p51">
              <a:extLst>
                <a:ext uri="{FF2B5EF4-FFF2-40B4-BE49-F238E27FC236}">
                  <a16:creationId xmlns:a16="http://schemas.microsoft.com/office/drawing/2014/main" id="{87B6998C-6DEA-3A47-984F-2A658358B128}"/>
                </a:ext>
              </a:extLst>
            </p:cNvPr>
            <p:cNvSpPr/>
            <p:nvPr/>
          </p:nvSpPr>
          <p:spPr>
            <a:xfrm>
              <a:off x="7171524" y="2751694"/>
              <a:ext cx="195083" cy="89078"/>
            </a:xfrm>
            <a:custGeom>
              <a:avLst/>
              <a:gdLst/>
              <a:ahLst/>
              <a:cxnLst/>
              <a:rect l="l" t="t" r="r" b="b"/>
              <a:pathLst>
                <a:path w="3031" h="1384" extrusionOk="0">
                  <a:moveTo>
                    <a:pt x="2357" y="120"/>
                  </a:moveTo>
                  <a:cubicBezTo>
                    <a:pt x="2234" y="120"/>
                    <a:pt x="2083" y="134"/>
                    <a:pt x="1902" y="174"/>
                  </a:cubicBezTo>
                  <a:cubicBezTo>
                    <a:pt x="1084" y="346"/>
                    <a:pt x="1" y="1"/>
                    <a:pt x="105" y="865"/>
                  </a:cubicBezTo>
                  <a:cubicBezTo>
                    <a:pt x="208" y="1303"/>
                    <a:pt x="877" y="1383"/>
                    <a:pt x="1303" y="1383"/>
                  </a:cubicBezTo>
                  <a:cubicBezTo>
                    <a:pt x="2063" y="1360"/>
                    <a:pt x="2824" y="1026"/>
                    <a:pt x="2927" y="830"/>
                  </a:cubicBezTo>
                  <a:cubicBezTo>
                    <a:pt x="3031" y="600"/>
                    <a:pt x="2801" y="208"/>
                    <a:pt x="2801" y="208"/>
                  </a:cubicBezTo>
                  <a:cubicBezTo>
                    <a:pt x="2801" y="208"/>
                    <a:pt x="2665" y="120"/>
                    <a:pt x="2357" y="120"/>
                  </a:cubicBezTo>
                  <a:close/>
                </a:path>
              </a:pathLst>
            </a:custGeom>
            <a:solidFill>
              <a:srgbClr val="F4E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904;p51">
              <a:extLst>
                <a:ext uri="{FF2B5EF4-FFF2-40B4-BE49-F238E27FC236}">
                  <a16:creationId xmlns:a16="http://schemas.microsoft.com/office/drawing/2014/main" id="{09419C76-CE40-1344-AC15-A4F7253C0C2D}"/>
                </a:ext>
              </a:extLst>
            </p:cNvPr>
            <p:cNvSpPr/>
            <p:nvPr/>
          </p:nvSpPr>
          <p:spPr>
            <a:xfrm>
              <a:off x="7171524" y="2751694"/>
              <a:ext cx="181760" cy="76463"/>
            </a:xfrm>
            <a:custGeom>
              <a:avLst/>
              <a:gdLst/>
              <a:ahLst/>
              <a:cxnLst/>
              <a:rect l="l" t="t" r="r" b="b"/>
              <a:pathLst>
                <a:path w="2824" h="1188" extrusionOk="0">
                  <a:moveTo>
                    <a:pt x="2357" y="120"/>
                  </a:moveTo>
                  <a:cubicBezTo>
                    <a:pt x="2234" y="120"/>
                    <a:pt x="2083" y="134"/>
                    <a:pt x="1902" y="174"/>
                  </a:cubicBezTo>
                  <a:cubicBezTo>
                    <a:pt x="1084" y="346"/>
                    <a:pt x="1" y="1"/>
                    <a:pt x="105" y="865"/>
                  </a:cubicBezTo>
                  <a:cubicBezTo>
                    <a:pt x="128" y="991"/>
                    <a:pt x="220" y="1095"/>
                    <a:pt x="347" y="1187"/>
                  </a:cubicBezTo>
                  <a:cubicBezTo>
                    <a:pt x="289" y="1095"/>
                    <a:pt x="243" y="1026"/>
                    <a:pt x="220" y="945"/>
                  </a:cubicBezTo>
                  <a:cubicBezTo>
                    <a:pt x="116" y="93"/>
                    <a:pt x="1199" y="438"/>
                    <a:pt x="2017" y="266"/>
                  </a:cubicBezTo>
                  <a:cubicBezTo>
                    <a:pt x="2202" y="227"/>
                    <a:pt x="2354" y="212"/>
                    <a:pt x="2477" y="212"/>
                  </a:cubicBezTo>
                  <a:cubicBezTo>
                    <a:pt x="2644" y="212"/>
                    <a:pt x="2757" y="239"/>
                    <a:pt x="2824" y="266"/>
                  </a:cubicBezTo>
                  <a:cubicBezTo>
                    <a:pt x="2812" y="220"/>
                    <a:pt x="2801" y="208"/>
                    <a:pt x="2801" y="208"/>
                  </a:cubicBezTo>
                  <a:cubicBezTo>
                    <a:pt x="2801" y="208"/>
                    <a:pt x="2665" y="120"/>
                    <a:pt x="2357" y="120"/>
                  </a:cubicBezTo>
                  <a:close/>
                </a:path>
              </a:pathLst>
            </a:custGeom>
            <a:solidFill>
              <a:srgbClr val="DBA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905;p51">
              <a:extLst>
                <a:ext uri="{FF2B5EF4-FFF2-40B4-BE49-F238E27FC236}">
                  <a16:creationId xmlns:a16="http://schemas.microsoft.com/office/drawing/2014/main" id="{2FA0B039-57F2-9249-8D62-9EBFA40F1C0C}"/>
                </a:ext>
              </a:extLst>
            </p:cNvPr>
            <p:cNvSpPr/>
            <p:nvPr/>
          </p:nvSpPr>
          <p:spPr>
            <a:xfrm>
              <a:off x="7111474" y="2577336"/>
              <a:ext cx="579970" cy="162258"/>
            </a:xfrm>
            <a:custGeom>
              <a:avLst/>
              <a:gdLst/>
              <a:ahLst/>
              <a:cxnLst/>
              <a:rect l="l" t="t" r="r" b="b"/>
              <a:pathLst>
                <a:path w="9011" h="2521" extrusionOk="0">
                  <a:moveTo>
                    <a:pt x="8937" y="1"/>
                  </a:moveTo>
                  <a:cubicBezTo>
                    <a:pt x="8217" y="1"/>
                    <a:pt x="6349" y="452"/>
                    <a:pt x="6349" y="452"/>
                  </a:cubicBezTo>
                  <a:cubicBezTo>
                    <a:pt x="6349" y="452"/>
                    <a:pt x="2075" y="348"/>
                    <a:pt x="1579" y="348"/>
                  </a:cubicBezTo>
                  <a:cubicBezTo>
                    <a:pt x="1556" y="347"/>
                    <a:pt x="1532" y="347"/>
                    <a:pt x="1506" y="347"/>
                  </a:cubicBezTo>
                  <a:cubicBezTo>
                    <a:pt x="993" y="347"/>
                    <a:pt x="1" y="452"/>
                    <a:pt x="1" y="452"/>
                  </a:cubicBezTo>
                  <a:cubicBezTo>
                    <a:pt x="1" y="452"/>
                    <a:pt x="3284" y="2099"/>
                    <a:pt x="4344" y="2456"/>
                  </a:cubicBezTo>
                  <a:cubicBezTo>
                    <a:pt x="4475" y="2500"/>
                    <a:pt x="4617" y="2521"/>
                    <a:pt x="4767" y="2521"/>
                  </a:cubicBezTo>
                  <a:cubicBezTo>
                    <a:pt x="5844" y="2521"/>
                    <a:pt x="7382" y="1448"/>
                    <a:pt x="9010" y="2"/>
                  </a:cubicBezTo>
                  <a:cubicBezTo>
                    <a:pt x="8987" y="1"/>
                    <a:pt x="8963" y="1"/>
                    <a:pt x="8937" y="1"/>
                  </a:cubicBezTo>
                  <a:close/>
                </a:path>
              </a:pathLst>
            </a:custGeom>
            <a:solidFill>
              <a:srgbClr val="552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906;p51">
              <a:extLst>
                <a:ext uri="{FF2B5EF4-FFF2-40B4-BE49-F238E27FC236}">
                  <a16:creationId xmlns:a16="http://schemas.microsoft.com/office/drawing/2014/main" id="{7D417FBF-33A3-B848-94E6-294298B5746B}"/>
                </a:ext>
              </a:extLst>
            </p:cNvPr>
            <p:cNvSpPr/>
            <p:nvPr/>
          </p:nvSpPr>
          <p:spPr>
            <a:xfrm>
              <a:off x="7194565" y="2172562"/>
              <a:ext cx="399691" cy="321813"/>
            </a:xfrm>
            <a:custGeom>
              <a:avLst/>
              <a:gdLst/>
              <a:ahLst/>
              <a:cxnLst/>
              <a:rect l="l" t="t" r="r" b="b"/>
              <a:pathLst>
                <a:path w="6210" h="5000" extrusionOk="0">
                  <a:moveTo>
                    <a:pt x="2569" y="1"/>
                  </a:moveTo>
                  <a:lnTo>
                    <a:pt x="2512" y="370"/>
                  </a:lnTo>
                  <a:cubicBezTo>
                    <a:pt x="2512" y="370"/>
                    <a:pt x="1141" y="888"/>
                    <a:pt x="899" y="1153"/>
                  </a:cubicBezTo>
                  <a:cubicBezTo>
                    <a:pt x="507" y="1545"/>
                    <a:pt x="0" y="3054"/>
                    <a:pt x="0" y="3054"/>
                  </a:cubicBezTo>
                  <a:lnTo>
                    <a:pt x="1337" y="3354"/>
                  </a:lnTo>
                  <a:lnTo>
                    <a:pt x="1360" y="4817"/>
                  </a:lnTo>
                  <a:cubicBezTo>
                    <a:pt x="1360" y="4817"/>
                    <a:pt x="2662" y="5000"/>
                    <a:pt x="3664" y="5000"/>
                  </a:cubicBezTo>
                  <a:cubicBezTo>
                    <a:pt x="4253" y="5000"/>
                    <a:pt x="4737" y="4936"/>
                    <a:pt x="4793" y="4736"/>
                  </a:cubicBezTo>
                  <a:cubicBezTo>
                    <a:pt x="4954" y="4206"/>
                    <a:pt x="4954" y="3630"/>
                    <a:pt x="4954" y="3630"/>
                  </a:cubicBezTo>
                  <a:cubicBezTo>
                    <a:pt x="4954" y="3630"/>
                    <a:pt x="5680" y="3572"/>
                    <a:pt x="6210" y="3572"/>
                  </a:cubicBezTo>
                  <a:cubicBezTo>
                    <a:pt x="6198" y="3319"/>
                    <a:pt x="5841" y="1775"/>
                    <a:pt x="5403" y="1372"/>
                  </a:cubicBezTo>
                  <a:cubicBezTo>
                    <a:pt x="4954" y="969"/>
                    <a:pt x="3710" y="439"/>
                    <a:pt x="3710" y="439"/>
                  </a:cubicBezTo>
                  <a:lnTo>
                    <a:pt x="3710" y="82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AB9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907;p51">
              <a:extLst>
                <a:ext uri="{FF2B5EF4-FFF2-40B4-BE49-F238E27FC236}">
                  <a16:creationId xmlns:a16="http://schemas.microsoft.com/office/drawing/2014/main" id="{BA234675-7538-EC4F-B5EC-F19446216468}"/>
                </a:ext>
              </a:extLst>
            </p:cNvPr>
            <p:cNvSpPr/>
            <p:nvPr/>
          </p:nvSpPr>
          <p:spPr>
            <a:xfrm>
              <a:off x="7199006" y="2398731"/>
              <a:ext cx="373753" cy="252172"/>
            </a:xfrm>
            <a:custGeom>
              <a:avLst/>
              <a:gdLst/>
              <a:ahLst/>
              <a:cxnLst/>
              <a:rect l="l" t="t" r="r" b="b"/>
              <a:pathLst>
                <a:path w="5807" h="3918" extrusionOk="0">
                  <a:moveTo>
                    <a:pt x="254" y="1"/>
                  </a:moveTo>
                  <a:lnTo>
                    <a:pt x="0" y="3515"/>
                  </a:lnTo>
                  <a:lnTo>
                    <a:pt x="5565" y="3918"/>
                  </a:lnTo>
                  <a:lnTo>
                    <a:pt x="5807" y="393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908;p51">
              <a:extLst>
                <a:ext uri="{FF2B5EF4-FFF2-40B4-BE49-F238E27FC236}">
                  <a16:creationId xmlns:a16="http://schemas.microsoft.com/office/drawing/2014/main" id="{69E56EAB-08BD-E941-8EF3-50789D3EC46C}"/>
                </a:ext>
              </a:extLst>
            </p:cNvPr>
            <p:cNvSpPr/>
            <p:nvPr/>
          </p:nvSpPr>
          <p:spPr>
            <a:xfrm>
              <a:off x="7025486" y="2598190"/>
              <a:ext cx="452404" cy="174358"/>
            </a:xfrm>
            <a:custGeom>
              <a:avLst/>
              <a:gdLst/>
              <a:ahLst/>
              <a:cxnLst/>
              <a:rect l="l" t="t" r="r" b="b"/>
              <a:pathLst>
                <a:path w="7029" h="2709" extrusionOk="0">
                  <a:moveTo>
                    <a:pt x="1512" y="0"/>
                  </a:moveTo>
                  <a:cubicBezTo>
                    <a:pt x="1439" y="0"/>
                    <a:pt x="1369" y="4"/>
                    <a:pt x="1302" y="12"/>
                  </a:cubicBezTo>
                  <a:cubicBezTo>
                    <a:pt x="196" y="162"/>
                    <a:pt x="0" y="888"/>
                    <a:pt x="1175" y="1787"/>
                  </a:cubicBezTo>
                  <a:cubicBezTo>
                    <a:pt x="2040" y="2351"/>
                    <a:pt x="4205" y="2317"/>
                    <a:pt x="4701" y="2351"/>
                  </a:cubicBezTo>
                  <a:cubicBezTo>
                    <a:pt x="5219" y="2386"/>
                    <a:pt x="6291" y="2708"/>
                    <a:pt x="6291" y="2708"/>
                  </a:cubicBezTo>
                  <a:lnTo>
                    <a:pt x="7028" y="2201"/>
                  </a:lnTo>
                  <a:cubicBezTo>
                    <a:pt x="7028" y="2201"/>
                    <a:pt x="5427" y="1902"/>
                    <a:pt x="4931" y="1429"/>
                  </a:cubicBezTo>
                  <a:cubicBezTo>
                    <a:pt x="4487" y="975"/>
                    <a:pt x="2658" y="0"/>
                    <a:pt x="1512" y="0"/>
                  </a:cubicBezTo>
                  <a:close/>
                </a:path>
              </a:pathLst>
            </a:custGeom>
            <a:solidFill>
              <a:srgbClr val="EF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909;p51">
              <a:extLst>
                <a:ext uri="{FF2B5EF4-FFF2-40B4-BE49-F238E27FC236}">
                  <a16:creationId xmlns:a16="http://schemas.microsoft.com/office/drawing/2014/main" id="{5EAF0146-1D25-0643-A4AF-3D46583F2BA6}"/>
                </a:ext>
              </a:extLst>
            </p:cNvPr>
            <p:cNvSpPr/>
            <p:nvPr/>
          </p:nvSpPr>
          <p:spPr>
            <a:xfrm>
              <a:off x="7016604" y="2591110"/>
              <a:ext cx="184656" cy="132458"/>
            </a:xfrm>
            <a:custGeom>
              <a:avLst/>
              <a:gdLst/>
              <a:ahLst/>
              <a:cxnLst/>
              <a:rect l="l" t="t" r="r" b="b"/>
              <a:pathLst>
                <a:path w="2869" h="2058" extrusionOk="0">
                  <a:moveTo>
                    <a:pt x="1236" y="1"/>
                  </a:moveTo>
                  <a:cubicBezTo>
                    <a:pt x="1193" y="1"/>
                    <a:pt x="1154" y="3"/>
                    <a:pt x="1118" y="7"/>
                  </a:cubicBezTo>
                  <a:cubicBezTo>
                    <a:pt x="0" y="157"/>
                    <a:pt x="138" y="986"/>
                    <a:pt x="1313" y="1897"/>
                  </a:cubicBezTo>
                  <a:cubicBezTo>
                    <a:pt x="1417" y="1954"/>
                    <a:pt x="1532" y="2012"/>
                    <a:pt x="1648" y="2058"/>
                  </a:cubicBezTo>
                  <a:cubicBezTo>
                    <a:pt x="1763" y="1309"/>
                    <a:pt x="2016" y="595"/>
                    <a:pt x="2869" y="353"/>
                  </a:cubicBezTo>
                  <a:cubicBezTo>
                    <a:pt x="2398" y="196"/>
                    <a:pt x="1661" y="1"/>
                    <a:pt x="1236" y="1"/>
                  </a:cubicBezTo>
                  <a:close/>
                </a:path>
              </a:pathLst>
            </a:custGeom>
            <a:solidFill>
              <a:srgbClr val="552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910;p51">
              <a:extLst>
                <a:ext uri="{FF2B5EF4-FFF2-40B4-BE49-F238E27FC236}">
                  <a16:creationId xmlns:a16="http://schemas.microsoft.com/office/drawing/2014/main" id="{30A0D3FD-0DA5-2147-A807-023BA781E0DF}"/>
                </a:ext>
              </a:extLst>
            </p:cNvPr>
            <p:cNvSpPr/>
            <p:nvPr/>
          </p:nvSpPr>
          <p:spPr>
            <a:xfrm>
              <a:off x="7253585" y="2575084"/>
              <a:ext cx="508271" cy="252430"/>
            </a:xfrm>
            <a:custGeom>
              <a:avLst/>
              <a:gdLst/>
              <a:ahLst/>
              <a:cxnLst/>
              <a:rect l="l" t="t" r="r" b="b"/>
              <a:pathLst>
                <a:path w="7897" h="3922" extrusionOk="0">
                  <a:moveTo>
                    <a:pt x="7168" y="0"/>
                  </a:moveTo>
                  <a:cubicBezTo>
                    <a:pt x="6772" y="0"/>
                    <a:pt x="6173" y="214"/>
                    <a:pt x="5304" y="383"/>
                  </a:cubicBezTo>
                  <a:cubicBezTo>
                    <a:pt x="4072" y="625"/>
                    <a:pt x="2920" y="1731"/>
                    <a:pt x="2585" y="2169"/>
                  </a:cubicBezTo>
                  <a:cubicBezTo>
                    <a:pt x="2274" y="2618"/>
                    <a:pt x="1191" y="3033"/>
                    <a:pt x="1191" y="3033"/>
                  </a:cubicBezTo>
                  <a:cubicBezTo>
                    <a:pt x="1152" y="3029"/>
                    <a:pt x="1113" y="3027"/>
                    <a:pt x="1075" y="3027"/>
                  </a:cubicBezTo>
                  <a:cubicBezTo>
                    <a:pt x="491" y="3027"/>
                    <a:pt x="0" y="3421"/>
                    <a:pt x="108" y="3724"/>
                  </a:cubicBezTo>
                  <a:cubicBezTo>
                    <a:pt x="163" y="3867"/>
                    <a:pt x="358" y="3921"/>
                    <a:pt x="584" y="3921"/>
                  </a:cubicBezTo>
                  <a:cubicBezTo>
                    <a:pt x="884" y="3921"/>
                    <a:pt x="1237" y="3824"/>
                    <a:pt x="1376" y="3712"/>
                  </a:cubicBezTo>
                  <a:cubicBezTo>
                    <a:pt x="1618" y="3505"/>
                    <a:pt x="2113" y="3332"/>
                    <a:pt x="2747" y="3148"/>
                  </a:cubicBezTo>
                  <a:cubicBezTo>
                    <a:pt x="3380" y="2964"/>
                    <a:pt x="5074" y="2687"/>
                    <a:pt x="6191" y="2169"/>
                  </a:cubicBezTo>
                  <a:cubicBezTo>
                    <a:pt x="7309" y="1650"/>
                    <a:pt x="7896" y="475"/>
                    <a:pt x="7574" y="141"/>
                  </a:cubicBezTo>
                  <a:cubicBezTo>
                    <a:pt x="7473" y="40"/>
                    <a:pt x="7340" y="0"/>
                    <a:pt x="7168" y="0"/>
                  </a:cubicBezTo>
                  <a:close/>
                </a:path>
              </a:pathLst>
            </a:custGeom>
            <a:solidFill>
              <a:srgbClr val="EF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911;p51">
              <a:extLst>
                <a:ext uri="{FF2B5EF4-FFF2-40B4-BE49-F238E27FC236}">
                  <a16:creationId xmlns:a16="http://schemas.microsoft.com/office/drawing/2014/main" id="{6AF68A31-8C9F-2249-8400-BC8D607EED8B}"/>
                </a:ext>
              </a:extLst>
            </p:cNvPr>
            <p:cNvSpPr/>
            <p:nvPr/>
          </p:nvSpPr>
          <p:spPr>
            <a:xfrm>
              <a:off x="7574174" y="2575084"/>
              <a:ext cx="187681" cy="139602"/>
            </a:xfrm>
            <a:custGeom>
              <a:avLst/>
              <a:gdLst/>
              <a:ahLst/>
              <a:cxnLst/>
              <a:rect l="l" t="t" r="r" b="b"/>
              <a:pathLst>
                <a:path w="2916" h="2169" extrusionOk="0">
                  <a:moveTo>
                    <a:pt x="2185" y="0"/>
                  </a:moveTo>
                  <a:cubicBezTo>
                    <a:pt x="1786" y="0"/>
                    <a:pt x="1184" y="214"/>
                    <a:pt x="323" y="383"/>
                  </a:cubicBezTo>
                  <a:cubicBezTo>
                    <a:pt x="208" y="406"/>
                    <a:pt x="116" y="441"/>
                    <a:pt x="1" y="475"/>
                  </a:cubicBezTo>
                  <a:cubicBezTo>
                    <a:pt x="692" y="763"/>
                    <a:pt x="1130" y="1420"/>
                    <a:pt x="1210" y="2169"/>
                  </a:cubicBezTo>
                  <a:cubicBezTo>
                    <a:pt x="2328" y="1639"/>
                    <a:pt x="2915" y="475"/>
                    <a:pt x="2593" y="141"/>
                  </a:cubicBezTo>
                  <a:cubicBezTo>
                    <a:pt x="2492" y="40"/>
                    <a:pt x="2358" y="0"/>
                    <a:pt x="2185" y="0"/>
                  </a:cubicBezTo>
                  <a:close/>
                </a:path>
              </a:pathLst>
            </a:custGeom>
            <a:solidFill>
              <a:srgbClr val="552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912;p51">
              <a:extLst>
                <a:ext uri="{FF2B5EF4-FFF2-40B4-BE49-F238E27FC236}">
                  <a16:creationId xmlns:a16="http://schemas.microsoft.com/office/drawing/2014/main" id="{7BDD4B14-4137-CE4F-B70C-276257A1C642}"/>
                </a:ext>
              </a:extLst>
            </p:cNvPr>
            <p:cNvSpPr/>
            <p:nvPr/>
          </p:nvSpPr>
          <p:spPr>
            <a:xfrm>
              <a:off x="7995361" y="4226556"/>
              <a:ext cx="129111" cy="381927"/>
            </a:xfrm>
            <a:custGeom>
              <a:avLst/>
              <a:gdLst/>
              <a:ahLst/>
              <a:cxnLst/>
              <a:rect l="l" t="t" r="r" b="b"/>
              <a:pathLst>
                <a:path w="2006" h="5934" extrusionOk="0">
                  <a:moveTo>
                    <a:pt x="600" y="1"/>
                  </a:moveTo>
                  <a:lnTo>
                    <a:pt x="1" y="35"/>
                  </a:lnTo>
                  <a:cubicBezTo>
                    <a:pt x="1" y="162"/>
                    <a:pt x="162" y="3607"/>
                    <a:pt x="1325" y="5934"/>
                  </a:cubicBezTo>
                  <a:lnTo>
                    <a:pt x="2005" y="5934"/>
                  </a:lnTo>
                  <a:cubicBezTo>
                    <a:pt x="772" y="3676"/>
                    <a:pt x="600" y="35"/>
                    <a:pt x="600" y="1"/>
                  </a:cubicBezTo>
                  <a:close/>
                </a:path>
              </a:pathLst>
            </a:custGeom>
            <a:solidFill>
              <a:srgbClr val="AB9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913;p51">
              <a:extLst>
                <a:ext uri="{FF2B5EF4-FFF2-40B4-BE49-F238E27FC236}">
                  <a16:creationId xmlns:a16="http://schemas.microsoft.com/office/drawing/2014/main" id="{D57D972A-EBCD-D74F-ACAF-5FD6E94BFCE5}"/>
                </a:ext>
              </a:extLst>
            </p:cNvPr>
            <p:cNvSpPr/>
            <p:nvPr/>
          </p:nvSpPr>
          <p:spPr>
            <a:xfrm>
              <a:off x="8122927" y="4252494"/>
              <a:ext cx="155757" cy="304821"/>
            </a:xfrm>
            <a:custGeom>
              <a:avLst/>
              <a:gdLst/>
              <a:ahLst/>
              <a:cxnLst/>
              <a:rect l="l" t="t" r="r" b="b"/>
              <a:pathLst>
                <a:path w="2420" h="4736" extrusionOk="0">
                  <a:moveTo>
                    <a:pt x="0" y="1"/>
                  </a:moveTo>
                  <a:cubicBezTo>
                    <a:pt x="23" y="127"/>
                    <a:pt x="530" y="2869"/>
                    <a:pt x="1636" y="4736"/>
                  </a:cubicBezTo>
                  <a:lnTo>
                    <a:pt x="2419" y="4736"/>
                  </a:lnTo>
                  <a:cubicBezTo>
                    <a:pt x="1152" y="3008"/>
                    <a:pt x="599" y="35"/>
                    <a:pt x="599" y="1"/>
                  </a:cubicBezTo>
                  <a:close/>
                </a:path>
              </a:pathLst>
            </a:custGeom>
            <a:solidFill>
              <a:srgbClr val="845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914;p51">
              <a:extLst>
                <a:ext uri="{FF2B5EF4-FFF2-40B4-BE49-F238E27FC236}">
                  <a16:creationId xmlns:a16="http://schemas.microsoft.com/office/drawing/2014/main" id="{D2D82B32-D7F9-1A46-9DC9-303C2E7A9F0F}"/>
                </a:ext>
              </a:extLst>
            </p:cNvPr>
            <p:cNvSpPr/>
            <p:nvPr/>
          </p:nvSpPr>
          <p:spPr>
            <a:xfrm>
              <a:off x="7746214" y="4237691"/>
              <a:ext cx="115016" cy="319624"/>
            </a:xfrm>
            <a:custGeom>
              <a:avLst/>
              <a:gdLst/>
              <a:ahLst/>
              <a:cxnLst/>
              <a:rect l="l" t="t" r="r" b="b"/>
              <a:pathLst>
                <a:path w="1787" h="4966" extrusionOk="0">
                  <a:moveTo>
                    <a:pt x="1199" y="0"/>
                  </a:moveTo>
                  <a:cubicBezTo>
                    <a:pt x="1199" y="35"/>
                    <a:pt x="1072" y="3284"/>
                    <a:pt x="1" y="4954"/>
                  </a:cubicBezTo>
                  <a:lnTo>
                    <a:pt x="738" y="4954"/>
                  </a:lnTo>
                  <a:lnTo>
                    <a:pt x="738" y="4966"/>
                  </a:lnTo>
                  <a:cubicBezTo>
                    <a:pt x="1671" y="3088"/>
                    <a:pt x="1786" y="173"/>
                    <a:pt x="1786" y="46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rgbClr val="845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915;p51">
              <a:extLst>
                <a:ext uri="{FF2B5EF4-FFF2-40B4-BE49-F238E27FC236}">
                  <a16:creationId xmlns:a16="http://schemas.microsoft.com/office/drawing/2014/main" id="{CEA18A52-41D4-9542-A8AF-5EDB9125F34D}"/>
                </a:ext>
              </a:extLst>
            </p:cNvPr>
            <p:cNvSpPr/>
            <p:nvPr/>
          </p:nvSpPr>
          <p:spPr>
            <a:xfrm>
              <a:off x="7408119" y="3557703"/>
              <a:ext cx="522044" cy="669692"/>
            </a:xfrm>
            <a:custGeom>
              <a:avLst/>
              <a:gdLst/>
              <a:ahLst/>
              <a:cxnLst/>
              <a:rect l="l" t="t" r="r" b="b"/>
              <a:pathLst>
                <a:path w="8111" h="10405" extrusionOk="0">
                  <a:moveTo>
                    <a:pt x="6037" y="600"/>
                  </a:moveTo>
                  <a:cubicBezTo>
                    <a:pt x="6037" y="600"/>
                    <a:pt x="5645" y="7224"/>
                    <a:pt x="8111" y="9943"/>
                  </a:cubicBezTo>
                  <a:cubicBezTo>
                    <a:pt x="6290" y="10289"/>
                    <a:pt x="3122" y="10404"/>
                    <a:pt x="3122" y="10404"/>
                  </a:cubicBezTo>
                  <a:cubicBezTo>
                    <a:pt x="3122" y="10404"/>
                    <a:pt x="0" y="5243"/>
                    <a:pt x="772" y="899"/>
                  </a:cubicBezTo>
                  <a:cubicBezTo>
                    <a:pt x="2258" y="1"/>
                    <a:pt x="6037" y="600"/>
                    <a:pt x="6037" y="600"/>
                  </a:cubicBezTo>
                  <a:close/>
                </a:path>
              </a:pathLst>
            </a:custGeom>
            <a:solidFill>
              <a:srgbClr val="A89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916;p51">
              <a:extLst>
                <a:ext uri="{FF2B5EF4-FFF2-40B4-BE49-F238E27FC236}">
                  <a16:creationId xmlns:a16="http://schemas.microsoft.com/office/drawing/2014/main" id="{C4FC42FF-08D0-3748-BDB2-909767B5ED13}"/>
                </a:ext>
              </a:extLst>
            </p:cNvPr>
            <p:cNvSpPr/>
            <p:nvPr/>
          </p:nvSpPr>
          <p:spPr>
            <a:xfrm>
              <a:off x="7408827" y="3583706"/>
              <a:ext cx="387848" cy="643689"/>
            </a:xfrm>
            <a:custGeom>
              <a:avLst/>
              <a:gdLst/>
              <a:ahLst/>
              <a:cxnLst/>
              <a:rect l="l" t="t" r="r" b="b"/>
              <a:pathLst>
                <a:path w="6026" h="10001" extrusionOk="0">
                  <a:moveTo>
                    <a:pt x="3457" y="0"/>
                  </a:moveTo>
                  <a:cubicBezTo>
                    <a:pt x="2456" y="0"/>
                    <a:pt x="1398" y="110"/>
                    <a:pt x="761" y="495"/>
                  </a:cubicBezTo>
                  <a:cubicBezTo>
                    <a:pt x="1" y="4850"/>
                    <a:pt x="3111" y="10000"/>
                    <a:pt x="3111" y="10000"/>
                  </a:cubicBezTo>
                  <a:lnTo>
                    <a:pt x="3192" y="10000"/>
                  </a:lnTo>
                  <a:cubicBezTo>
                    <a:pt x="2535" y="8790"/>
                    <a:pt x="392" y="4516"/>
                    <a:pt x="1037" y="830"/>
                  </a:cubicBezTo>
                  <a:cubicBezTo>
                    <a:pt x="1676" y="439"/>
                    <a:pt x="2734" y="328"/>
                    <a:pt x="3732" y="328"/>
                  </a:cubicBezTo>
                  <a:cubicBezTo>
                    <a:pt x="4679" y="328"/>
                    <a:pt x="5571" y="428"/>
                    <a:pt x="6003" y="484"/>
                  </a:cubicBezTo>
                  <a:cubicBezTo>
                    <a:pt x="6003" y="300"/>
                    <a:pt x="6026" y="196"/>
                    <a:pt x="6026" y="196"/>
                  </a:cubicBezTo>
                  <a:cubicBezTo>
                    <a:pt x="6026" y="196"/>
                    <a:pt x="4792" y="0"/>
                    <a:pt x="3457" y="0"/>
                  </a:cubicBezTo>
                  <a:close/>
                </a:path>
              </a:pathLst>
            </a:custGeom>
            <a:solidFill>
              <a:srgbClr val="724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917;p51">
              <a:extLst>
                <a:ext uri="{FF2B5EF4-FFF2-40B4-BE49-F238E27FC236}">
                  <a16:creationId xmlns:a16="http://schemas.microsoft.com/office/drawing/2014/main" id="{D5B5AEC1-0FCB-6245-9E1F-F2E89FD870F8}"/>
                </a:ext>
              </a:extLst>
            </p:cNvPr>
            <p:cNvSpPr/>
            <p:nvPr/>
          </p:nvSpPr>
          <p:spPr>
            <a:xfrm>
              <a:off x="7431097" y="4219863"/>
              <a:ext cx="198751" cy="388621"/>
            </a:xfrm>
            <a:custGeom>
              <a:avLst/>
              <a:gdLst/>
              <a:ahLst/>
              <a:cxnLst/>
              <a:rect l="l" t="t" r="r" b="b"/>
              <a:pathLst>
                <a:path w="3088" h="6038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2397" y="47"/>
                    <a:pt x="2420" y="105"/>
                    <a:pt x="2454" y="151"/>
                  </a:cubicBezTo>
                  <a:cubicBezTo>
                    <a:pt x="1509" y="2870"/>
                    <a:pt x="346" y="5462"/>
                    <a:pt x="0" y="6038"/>
                  </a:cubicBezTo>
                  <a:lnTo>
                    <a:pt x="691" y="6038"/>
                  </a:lnTo>
                  <a:cubicBezTo>
                    <a:pt x="1187" y="5174"/>
                    <a:pt x="2212" y="2685"/>
                    <a:pt x="3053" y="220"/>
                  </a:cubicBezTo>
                  <a:lnTo>
                    <a:pt x="3088" y="139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rgbClr val="AB9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918;p51">
              <a:extLst>
                <a:ext uri="{FF2B5EF4-FFF2-40B4-BE49-F238E27FC236}">
                  <a16:creationId xmlns:a16="http://schemas.microsoft.com/office/drawing/2014/main" id="{D6914D8A-6AE1-A340-B328-68453E84DEF2}"/>
                </a:ext>
              </a:extLst>
            </p:cNvPr>
            <p:cNvSpPr/>
            <p:nvPr/>
          </p:nvSpPr>
          <p:spPr>
            <a:xfrm>
              <a:off x="7378448" y="3615565"/>
              <a:ext cx="252172" cy="611830"/>
            </a:xfrm>
            <a:custGeom>
              <a:avLst/>
              <a:gdLst/>
              <a:ahLst/>
              <a:cxnLst/>
              <a:rect l="l" t="t" r="r" b="b"/>
              <a:pathLst>
                <a:path w="3918" h="9506" extrusionOk="0">
                  <a:moveTo>
                    <a:pt x="1233" y="0"/>
                  </a:moveTo>
                  <a:cubicBezTo>
                    <a:pt x="1175" y="162"/>
                    <a:pt x="0" y="3871"/>
                    <a:pt x="3180" y="9390"/>
                  </a:cubicBezTo>
                  <a:lnTo>
                    <a:pt x="3906" y="9505"/>
                  </a:lnTo>
                  <a:lnTo>
                    <a:pt x="3917" y="9482"/>
                  </a:lnTo>
                  <a:lnTo>
                    <a:pt x="3848" y="9367"/>
                  </a:lnTo>
                  <a:cubicBezTo>
                    <a:pt x="622" y="3952"/>
                    <a:pt x="1786" y="254"/>
                    <a:pt x="1797" y="196"/>
                  </a:cubicBezTo>
                  <a:lnTo>
                    <a:pt x="1544" y="10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724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919;p51">
              <a:extLst>
                <a:ext uri="{FF2B5EF4-FFF2-40B4-BE49-F238E27FC236}">
                  <a16:creationId xmlns:a16="http://schemas.microsoft.com/office/drawing/2014/main" id="{8B457384-5763-3842-B14B-D469F271CA9C}"/>
                </a:ext>
              </a:extLst>
            </p:cNvPr>
            <p:cNvSpPr/>
            <p:nvPr/>
          </p:nvSpPr>
          <p:spPr>
            <a:xfrm>
              <a:off x="7561559" y="4197658"/>
              <a:ext cx="610350" cy="57862"/>
            </a:xfrm>
            <a:custGeom>
              <a:avLst/>
              <a:gdLst/>
              <a:ahLst/>
              <a:cxnLst/>
              <a:rect l="l" t="t" r="r" b="b"/>
              <a:pathLst>
                <a:path w="9483" h="899" extrusionOk="0">
                  <a:moveTo>
                    <a:pt x="1" y="0"/>
                  </a:moveTo>
                  <a:lnTo>
                    <a:pt x="1" y="899"/>
                  </a:lnTo>
                  <a:lnTo>
                    <a:pt x="9482" y="899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rgbClr val="A58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920;p51">
              <a:extLst>
                <a:ext uri="{FF2B5EF4-FFF2-40B4-BE49-F238E27FC236}">
                  <a16:creationId xmlns:a16="http://schemas.microsoft.com/office/drawing/2014/main" id="{AEF5929E-3887-064F-BD93-5C51EB6A7BFD}"/>
                </a:ext>
              </a:extLst>
            </p:cNvPr>
            <p:cNvSpPr/>
            <p:nvPr/>
          </p:nvSpPr>
          <p:spPr>
            <a:xfrm>
              <a:off x="7837416" y="3877326"/>
              <a:ext cx="222501" cy="126086"/>
            </a:xfrm>
            <a:custGeom>
              <a:avLst/>
              <a:gdLst/>
              <a:ahLst/>
              <a:cxnLst/>
              <a:rect l="l" t="t" r="r" b="b"/>
              <a:pathLst>
                <a:path w="3457" h="1959" extrusionOk="0">
                  <a:moveTo>
                    <a:pt x="473" y="0"/>
                  </a:moveTo>
                  <a:lnTo>
                    <a:pt x="473" y="0"/>
                  </a:lnTo>
                  <a:cubicBezTo>
                    <a:pt x="1" y="1613"/>
                    <a:pt x="2512" y="1959"/>
                    <a:pt x="2512" y="1959"/>
                  </a:cubicBezTo>
                  <a:cubicBezTo>
                    <a:pt x="2512" y="1959"/>
                    <a:pt x="3457" y="1740"/>
                    <a:pt x="2973" y="1233"/>
                  </a:cubicBezTo>
                  <a:cubicBezTo>
                    <a:pt x="1280" y="933"/>
                    <a:pt x="473" y="0"/>
                    <a:pt x="473" y="0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921;p51">
              <a:extLst>
                <a:ext uri="{FF2B5EF4-FFF2-40B4-BE49-F238E27FC236}">
                  <a16:creationId xmlns:a16="http://schemas.microsoft.com/office/drawing/2014/main" id="{19CF5266-B54A-1348-B433-130BE2A8649E}"/>
                </a:ext>
              </a:extLst>
            </p:cNvPr>
            <p:cNvSpPr/>
            <p:nvPr/>
          </p:nvSpPr>
          <p:spPr>
            <a:xfrm>
              <a:off x="8381663" y="4464568"/>
              <a:ext cx="305014" cy="129176"/>
            </a:xfrm>
            <a:custGeom>
              <a:avLst/>
              <a:gdLst/>
              <a:ahLst/>
              <a:cxnLst/>
              <a:rect l="l" t="t" r="r" b="b"/>
              <a:pathLst>
                <a:path w="4739" h="2007" extrusionOk="0">
                  <a:moveTo>
                    <a:pt x="819" y="1"/>
                  </a:moveTo>
                  <a:cubicBezTo>
                    <a:pt x="427" y="24"/>
                    <a:pt x="197" y="369"/>
                    <a:pt x="197" y="369"/>
                  </a:cubicBezTo>
                  <a:cubicBezTo>
                    <a:pt x="197" y="369"/>
                    <a:pt x="335" y="968"/>
                    <a:pt x="335" y="1256"/>
                  </a:cubicBezTo>
                  <a:cubicBezTo>
                    <a:pt x="335" y="1524"/>
                    <a:pt x="1" y="2007"/>
                    <a:pt x="855" y="2007"/>
                  </a:cubicBezTo>
                  <a:cubicBezTo>
                    <a:pt x="884" y="2007"/>
                    <a:pt x="914" y="2006"/>
                    <a:pt x="946" y="2005"/>
                  </a:cubicBezTo>
                  <a:cubicBezTo>
                    <a:pt x="1268" y="2001"/>
                    <a:pt x="1694" y="2000"/>
                    <a:pt x="2137" y="2000"/>
                  </a:cubicBezTo>
                  <a:cubicBezTo>
                    <a:pt x="3022" y="2000"/>
                    <a:pt x="3972" y="2005"/>
                    <a:pt x="4287" y="2005"/>
                  </a:cubicBezTo>
                  <a:cubicBezTo>
                    <a:pt x="4739" y="2005"/>
                    <a:pt x="4600" y="1066"/>
                    <a:pt x="3789" y="1066"/>
                  </a:cubicBezTo>
                  <a:cubicBezTo>
                    <a:pt x="3753" y="1066"/>
                    <a:pt x="3715" y="1068"/>
                    <a:pt x="3676" y="1072"/>
                  </a:cubicBezTo>
                  <a:cubicBezTo>
                    <a:pt x="3617" y="1077"/>
                    <a:pt x="3555" y="1080"/>
                    <a:pt x="3491" y="1080"/>
                  </a:cubicBezTo>
                  <a:cubicBezTo>
                    <a:pt x="2578" y="1080"/>
                    <a:pt x="1196" y="560"/>
                    <a:pt x="819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922;p51">
              <a:extLst>
                <a:ext uri="{FF2B5EF4-FFF2-40B4-BE49-F238E27FC236}">
                  <a16:creationId xmlns:a16="http://schemas.microsoft.com/office/drawing/2014/main" id="{10F2F510-04C7-CE4F-8EF7-D7CB31D99F4F}"/>
                </a:ext>
              </a:extLst>
            </p:cNvPr>
            <p:cNvSpPr/>
            <p:nvPr/>
          </p:nvSpPr>
          <p:spPr>
            <a:xfrm>
              <a:off x="8399492" y="4574306"/>
              <a:ext cx="275922" cy="19373"/>
            </a:xfrm>
            <a:custGeom>
              <a:avLst/>
              <a:gdLst/>
              <a:ahLst/>
              <a:cxnLst/>
              <a:rect l="l" t="t" r="r" b="b"/>
              <a:pathLst>
                <a:path w="4287" h="301" extrusionOk="0">
                  <a:moveTo>
                    <a:pt x="0" y="1"/>
                  </a:moveTo>
                  <a:cubicBezTo>
                    <a:pt x="23" y="167"/>
                    <a:pt x="140" y="301"/>
                    <a:pt x="620" y="301"/>
                  </a:cubicBezTo>
                  <a:cubicBezTo>
                    <a:pt x="639" y="301"/>
                    <a:pt x="659" y="301"/>
                    <a:pt x="680" y="300"/>
                  </a:cubicBezTo>
                  <a:cubicBezTo>
                    <a:pt x="1003" y="296"/>
                    <a:pt x="1429" y="295"/>
                    <a:pt x="1871" y="295"/>
                  </a:cubicBezTo>
                  <a:cubicBezTo>
                    <a:pt x="2756" y="295"/>
                    <a:pt x="3706" y="300"/>
                    <a:pt x="4021" y="300"/>
                  </a:cubicBezTo>
                  <a:cubicBezTo>
                    <a:pt x="4194" y="300"/>
                    <a:pt x="4286" y="174"/>
                    <a:pt x="4286" y="1"/>
                  </a:cubicBezTo>
                  <a:close/>
                </a:path>
              </a:pathLst>
            </a:custGeom>
            <a:solidFill>
              <a:srgbClr val="FA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923;p51">
              <a:extLst>
                <a:ext uri="{FF2B5EF4-FFF2-40B4-BE49-F238E27FC236}">
                  <a16:creationId xmlns:a16="http://schemas.microsoft.com/office/drawing/2014/main" id="{61F9C5C2-CC18-6540-A21F-57A39979044C}"/>
                </a:ext>
              </a:extLst>
            </p:cNvPr>
            <p:cNvSpPr/>
            <p:nvPr/>
          </p:nvSpPr>
          <p:spPr>
            <a:xfrm>
              <a:off x="8223718" y="4015963"/>
              <a:ext cx="169338" cy="72408"/>
            </a:xfrm>
            <a:custGeom>
              <a:avLst/>
              <a:gdLst/>
              <a:ahLst/>
              <a:cxnLst/>
              <a:rect l="l" t="t" r="r" b="b"/>
              <a:pathLst>
                <a:path w="2631" h="1125" extrusionOk="0">
                  <a:moveTo>
                    <a:pt x="29" y="1"/>
                  </a:moveTo>
                  <a:cubicBezTo>
                    <a:pt x="11" y="1"/>
                    <a:pt x="1" y="1"/>
                    <a:pt x="1" y="1"/>
                  </a:cubicBezTo>
                  <a:lnTo>
                    <a:pt x="1" y="980"/>
                  </a:lnTo>
                  <a:cubicBezTo>
                    <a:pt x="1" y="980"/>
                    <a:pt x="681" y="1026"/>
                    <a:pt x="1579" y="1118"/>
                  </a:cubicBezTo>
                  <a:cubicBezTo>
                    <a:pt x="1628" y="1123"/>
                    <a:pt x="1675" y="1125"/>
                    <a:pt x="1720" y="1125"/>
                  </a:cubicBezTo>
                  <a:cubicBezTo>
                    <a:pt x="2496" y="1125"/>
                    <a:pt x="2631" y="494"/>
                    <a:pt x="2086" y="254"/>
                  </a:cubicBezTo>
                  <a:cubicBezTo>
                    <a:pt x="1556" y="10"/>
                    <a:pt x="236" y="1"/>
                    <a:pt x="29" y="1"/>
                  </a:cubicBezTo>
                  <a:close/>
                </a:path>
              </a:pathLst>
            </a:custGeom>
            <a:solidFill>
              <a:srgbClr val="F5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924;p51">
              <a:extLst>
                <a:ext uri="{FF2B5EF4-FFF2-40B4-BE49-F238E27FC236}">
                  <a16:creationId xmlns:a16="http://schemas.microsoft.com/office/drawing/2014/main" id="{5D27DEFB-88AC-6244-97D3-D6F7D3F3067B}"/>
                </a:ext>
              </a:extLst>
            </p:cNvPr>
            <p:cNvSpPr/>
            <p:nvPr/>
          </p:nvSpPr>
          <p:spPr>
            <a:xfrm>
              <a:off x="8221530" y="4018924"/>
              <a:ext cx="169788" cy="71829"/>
            </a:xfrm>
            <a:custGeom>
              <a:avLst/>
              <a:gdLst/>
              <a:ahLst/>
              <a:cxnLst/>
              <a:rect l="l" t="t" r="r" b="b"/>
              <a:pathLst>
                <a:path w="2638" h="1116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lnTo>
                    <a:pt x="0" y="980"/>
                  </a:lnTo>
                  <a:cubicBezTo>
                    <a:pt x="0" y="980"/>
                    <a:pt x="680" y="1026"/>
                    <a:pt x="1590" y="1107"/>
                  </a:cubicBezTo>
                  <a:cubicBezTo>
                    <a:pt x="1645" y="1112"/>
                    <a:pt x="1697" y="1115"/>
                    <a:pt x="1747" y="1115"/>
                  </a:cubicBezTo>
                  <a:cubicBezTo>
                    <a:pt x="2499" y="1115"/>
                    <a:pt x="2638" y="491"/>
                    <a:pt x="2097" y="243"/>
                  </a:cubicBezTo>
                  <a:cubicBezTo>
                    <a:pt x="1569" y="10"/>
                    <a:pt x="247" y="1"/>
                    <a:pt x="31" y="1"/>
                  </a:cubicBezTo>
                  <a:close/>
                </a:path>
              </a:pathLst>
            </a:custGeom>
            <a:solidFill>
              <a:srgbClr val="D34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925;p51">
              <a:extLst>
                <a:ext uri="{FF2B5EF4-FFF2-40B4-BE49-F238E27FC236}">
                  <a16:creationId xmlns:a16="http://schemas.microsoft.com/office/drawing/2014/main" id="{8E77C18A-8B28-BD43-A925-F94ACEF1ED1D}"/>
                </a:ext>
              </a:extLst>
            </p:cNvPr>
            <p:cNvSpPr/>
            <p:nvPr/>
          </p:nvSpPr>
          <p:spPr>
            <a:xfrm>
              <a:off x="7651280" y="3431103"/>
              <a:ext cx="230675" cy="252172"/>
            </a:xfrm>
            <a:custGeom>
              <a:avLst/>
              <a:gdLst/>
              <a:ahLst/>
              <a:cxnLst/>
              <a:rect l="l" t="t" r="r" b="b"/>
              <a:pathLst>
                <a:path w="3584" h="3918" extrusionOk="0">
                  <a:moveTo>
                    <a:pt x="2391" y="0"/>
                  </a:moveTo>
                  <a:cubicBezTo>
                    <a:pt x="2063" y="0"/>
                    <a:pt x="1769" y="94"/>
                    <a:pt x="1648" y="240"/>
                  </a:cubicBezTo>
                  <a:cubicBezTo>
                    <a:pt x="1372" y="562"/>
                    <a:pt x="1153" y="1507"/>
                    <a:pt x="1153" y="1507"/>
                  </a:cubicBezTo>
                  <a:cubicBezTo>
                    <a:pt x="1153" y="1507"/>
                    <a:pt x="1118" y="1127"/>
                    <a:pt x="796" y="1012"/>
                  </a:cubicBezTo>
                  <a:cubicBezTo>
                    <a:pt x="773" y="1003"/>
                    <a:pt x="752" y="999"/>
                    <a:pt x="731" y="999"/>
                  </a:cubicBezTo>
                  <a:cubicBezTo>
                    <a:pt x="580" y="999"/>
                    <a:pt x="477" y="1206"/>
                    <a:pt x="508" y="1449"/>
                  </a:cubicBezTo>
                  <a:cubicBezTo>
                    <a:pt x="554" y="1703"/>
                    <a:pt x="911" y="1910"/>
                    <a:pt x="911" y="1910"/>
                  </a:cubicBezTo>
                  <a:cubicBezTo>
                    <a:pt x="911" y="1910"/>
                    <a:pt x="519" y="3143"/>
                    <a:pt x="1" y="3408"/>
                  </a:cubicBezTo>
                  <a:cubicBezTo>
                    <a:pt x="390" y="3822"/>
                    <a:pt x="1014" y="3918"/>
                    <a:pt x="1509" y="3918"/>
                  </a:cubicBezTo>
                  <a:cubicBezTo>
                    <a:pt x="1938" y="3918"/>
                    <a:pt x="2270" y="3846"/>
                    <a:pt x="2270" y="3846"/>
                  </a:cubicBezTo>
                  <a:cubicBezTo>
                    <a:pt x="2270" y="3846"/>
                    <a:pt x="1948" y="3558"/>
                    <a:pt x="1913" y="3465"/>
                  </a:cubicBezTo>
                  <a:cubicBezTo>
                    <a:pt x="1798" y="3177"/>
                    <a:pt x="1936" y="3143"/>
                    <a:pt x="1936" y="3143"/>
                  </a:cubicBezTo>
                  <a:cubicBezTo>
                    <a:pt x="1936" y="3143"/>
                    <a:pt x="2230" y="3303"/>
                    <a:pt x="2426" y="3303"/>
                  </a:cubicBezTo>
                  <a:cubicBezTo>
                    <a:pt x="2453" y="3303"/>
                    <a:pt x="2478" y="3300"/>
                    <a:pt x="2501" y="3293"/>
                  </a:cubicBezTo>
                  <a:cubicBezTo>
                    <a:pt x="3549" y="2797"/>
                    <a:pt x="3584" y="654"/>
                    <a:pt x="3584" y="654"/>
                  </a:cubicBezTo>
                  <a:cubicBezTo>
                    <a:pt x="3363" y="180"/>
                    <a:pt x="2844" y="0"/>
                    <a:pt x="2391" y="0"/>
                  </a:cubicBez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926;p51">
              <a:extLst>
                <a:ext uri="{FF2B5EF4-FFF2-40B4-BE49-F238E27FC236}">
                  <a16:creationId xmlns:a16="http://schemas.microsoft.com/office/drawing/2014/main" id="{0DD0B243-C007-C344-A136-2B9DD1807924}"/>
                </a:ext>
              </a:extLst>
            </p:cNvPr>
            <p:cNvSpPr/>
            <p:nvPr/>
          </p:nvSpPr>
          <p:spPr>
            <a:xfrm>
              <a:off x="7565292" y="3642983"/>
              <a:ext cx="404196" cy="521336"/>
            </a:xfrm>
            <a:custGeom>
              <a:avLst/>
              <a:gdLst/>
              <a:ahLst/>
              <a:cxnLst/>
              <a:rect l="l" t="t" r="r" b="b"/>
              <a:pathLst>
                <a:path w="6280" h="8100" extrusionOk="0">
                  <a:moveTo>
                    <a:pt x="1464" y="1"/>
                  </a:moveTo>
                  <a:cubicBezTo>
                    <a:pt x="0" y="542"/>
                    <a:pt x="196" y="1326"/>
                    <a:pt x="496" y="2213"/>
                  </a:cubicBezTo>
                  <a:cubicBezTo>
                    <a:pt x="795" y="3123"/>
                    <a:pt x="1164" y="4183"/>
                    <a:pt x="1210" y="5162"/>
                  </a:cubicBezTo>
                  <a:cubicBezTo>
                    <a:pt x="1268" y="6164"/>
                    <a:pt x="1590" y="7754"/>
                    <a:pt x="2351" y="8100"/>
                  </a:cubicBezTo>
                  <a:cubicBezTo>
                    <a:pt x="2524" y="7097"/>
                    <a:pt x="3157" y="6406"/>
                    <a:pt x="3848" y="5980"/>
                  </a:cubicBezTo>
                  <a:cubicBezTo>
                    <a:pt x="4528" y="5565"/>
                    <a:pt x="6279" y="5565"/>
                    <a:pt x="6279" y="5565"/>
                  </a:cubicBezTo>
                  <a:cubicBezTo>
                    <a:pt x="6279" y="5565"/>
                    <a:pt x="4805" y="4217"/>
                    <a:pt x="4805" y="3422"/>
                  </a:cubicBezTo>
                  <a:cubicBezTo>
                    <a:pt x="4805" y="2650"/>
                    <a:pt x="4586" y="1452"/>
                    <a:pt x="3618" y="473"/>
                  </a:cubicBezTo>
                  <a:cubicBezTo>
                    <a:pt x="3490" y="498"/>
                    <a:pt x="3359" y="509"/>
                    <a:pt x="3229" y="509"/>
                  </a:cubicBezTo>
                  <a:cubicBezTo>
                    <a:pt x="2340" y="509"/>
                    <a:pt x="1464" y="1"/>
                    <a:pt x="1464" y="1"/>
                  </a:cubicBezTo>
                  <a:close/>
                </a:path>
              </a:pathLst>
            </a:custGeom>
            <a:solidFill>
              <a:srgbClr val="9767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927;p51">
              <a:extLst>
                <a:ext uri="{FF2B5EF4-FFF2-40B4-BE49-F238E27FC236}">
                  <a16:creationId xmlns:a16="http://schemas.microsoft.com/office/drawing/2014/main" id="{488C60EE-C09D-D141-8957-8EE8BFD1E9B9}"/>
                </a:ext>
              </a:extLst>
            </p:cNvPr>
            <p:cNvSpPr/>
            <p:nvPr/>
          </p:nvSpPr>
          <p:spPr>
            <a:xfrm>
              <a:off x="8091003" y="4003219"/>
              <a:ext cx="167664" cy="118813"/>
            </a:xfrm>
            <a:custGeom>
              <a:avLst/>
              <a:gdLst/>
              <a:ahLst/>
              <a:cxnLst/>
              <a:rect l="l" t="t" r="r" b="b"/>
              <a:pathLst>
                <a:path w="2605" h="1846" extrusionOk="0">
                  <a:moveTo>
                    <a:pt x="1078" y="1"/>
                  </a:moveTo>
                  <a:cubicBezTo>
                    <a:pt x="523" y="1"/>
                    <a:pt x="1" y="26"/>
                    <a:pt x="1" y="26"/>
                  </a:cubicBezTo>
                  <a:cubicBezTo>
                    <a:pt x="1" y="26"/>
                    <a:pt x="477" y="1845"/>
                    <a:pt x="1013" y="1845"/>
                  </a:cubicBezTo>
                  <a:cubicBezTo>
                    <a:pt x="1037" y="1845"/>
                    <a:pt x="1060" y="1842"/>
                    <a:pt x="1084" y="1835"/>
                  </a:cubicBezTo>
                  <a:cubicBezTo>
                    <a:pt x="1648" y="1662"/>
                    <a:pt x="1971" y="1662"/>
                    <a:pt x="2362" y="1235"/>
                  </a:cubicBezTo>
                  <a:cubicBezTo>
                    <a:pt x="2420" y="1086"/>
                    <a:pt x="2604" y="579"/>
                    <a:pt x="2224" y="164"/>
                  </a:cubicBezTo>
                  <a:cubicBezTo>
                    <a:pt x="2178" y="118"/>
                    <a:pt x="2132" y="83"/>
                    <a:pt x="2086" y="49"/>
                  </a:cubicBezTo>
                  <a:cubicBezTo>
                    <a:pt x="1833" y="12"/>
                    <a:pt x="1448" y="1"/>
                    <a:pt x="1078" y="1"/>
                  </a:cubicBezTo>
                  <a:close/>
                </a:path>
              </a:pathLst>
            </a:custGeom>
            <a:solidFill>
              <a:srgbClr val="511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928;p51">
              <a:extLst>
                <a:ext uri="{FF2B5EF4-FFF2-40B4-BE49-F238E27FC236}">
                  <a16:creationId xmlns:a16="http://schemas.microsoft.com/office/drawing/2014/main" id="{BDB956D1-3F97-E546-97F7-57F661181E01}"/>
                </a:ext>
              </a:extLst>
            </p:cNvPr>
            <p:cNvSpPr/>
            <p:nvPr/>
          </p:nvSpPr>
          <p:spPr>
            <a:xfrm>
              <a:off x="7930097" y="4104075"/>
              <a:ext cx="518376" cy="402845"/>
            </a:xfrm>
            <a:custGeom>
              <a:avLst/>
              <a:gdLst/>
              <a:ahLst/>
              <a:cxnLst/>
              <a:rect l="l" t="t" r="r" b="b"/>
              <a:pathLst>
                <a:path w="8054" h="6259" extrusionOk="0">
                  <a:moveTo>
                    <a:pt x="3336" y="1"/>
                  </a:moveTo>
                  <a:cubicBezTo>
                    <a:pt x="3261" y="1"/>
                    <a:pt x="3183" y="1"/>
                    <a:pt x="3100" y="3"/>
                  </a:cubicBezTo>
                  <a:cubicBezTo>
                    <a:pt x="1591" y="49"/>
                    <a:pt x="1" y="1569"/>
                    <a:pt x="1" y="1569"/>
                  </a:cubicBezTo>
                  <a:cubicBezTo>
                    <a:pt x="1" y="1569"/>
                    <a:pt x="2213" y="1758"/>
                    <a:pt x="3516" y="1758"/>
                  </a:cubicBezTo>
                  <a:cubicBezTo>
                    <a:pt x="3723" y="1758"/>
                    <a:pt x="3907" y="1753"/>
                    <a:pt x="4056" y="1742"/>
                  </a:cubicBezTo>
                  <a:cubicBezTo>
                    <a:pt x="4148" y="2802"/>
                    <a:pt x="4125" y="3056"/>
                    <a:pt x="4793" y="3620"/>
                  </a:cubicBezTo>
                  <a:cubicBezTo>
                    <a:pt x="5450" y="4185"/>
                    <a:pt x="6971" y="6258"/>
                    <a:pt x="6971" y="6258"/>
                  </a:cubicBezTo>
                  <a:cubicBezTo>
                    <a:pt x="6971" y="6258"/>
                    <a:pt x="7950" y="5775"/>
                    <a:pt x="8054" y="5636"/>
                  </a:cubicBezTo>
                  <a:cubicBezTo>
                    <a:pt x="7190" y="4242"/>
                    <a:pt x="5646" y="1247"/>
                    <a:pt x="5174" y="705"/>
                  </a:cubicBezTo>
                  <a:cubicBezTo>
                    <a:pt x="4727" y="193"/>
                    <a:pt x="4631" y="1"/>
                    <a:pt x="3336" y="1"/>
                  </a:cubicBezTo>
                  <a:close/>
                </a:path>
              </a:pathLst>
            </a:custGeom>
            <a:solidFill>
              <a:srgbClr val="480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929;p51">
              <a:extLst>
                <a:ext uri="{FF2B5EF4-FFF2-40B4-BE49-F238E27FC236}">
                  <a16:creationId xmlns:a16="http://schemas.microsoft.com/office/drawing/2014/main" id="{5B61869C-4E87-6447-A4D4-9C3A44CFE674}"/>
                </a:ext>
              </a:extLst>
            </p:cNvPr>
            <p:cNvSpPr/>
            <p:nvPr/>
          </p:nvSpPr>
          <p:spPr>
            <a:xfrm>
              <a:off x="7701740" y="3996204"/>
              <a:ext cx="545794" cy="230675"/>
            </a:xfrm>
            <a:custGeom>
              <a:avLst/>
              <a:gdLst/>
              <a:ahLst/>
              <a:cxnLst/>
              <a:rect l="l" t="t" r="r" b="b"/>
              <a:pathLst>
                <a:path w="8480" h="3584" extrusionOk="0">
                  <a:moveTo>
                    <a:pt x="2611" y="0"/>
                  </a:moveTo>
                  <a:cubicBezTo>
                    <a:pt x="2053" y="0"/>
                    <a:pt x="1619" y="53"/>
                    <a:pt x="1325" y="227"/>
                  </a:cubicBezTo>
                  <a:cubicBezTo>
                    <a:pt x="565" y="688"/>
                    <a:pt x="127" y="1782"/>
                    <a:pt x="127" y="1782"/>
                  </a:cubicBezTo>
                  <a:cubicBezTo>
                    <a:pt x="127" y="1782"/>
                    <a:pt x="0" y="3188"/>
                    <a:pt x="2074" y="3533"/>
                  </a:cubicBezTo>
                  <a:cubicBezTo>
                    <a:pt x="2280" y="3568"/>
                    <a:pt x="2493" y="3584"/>
                    <a:pt x="2709" y="3584"/>
                  </a:cubicBezTo>
                  <a:cubicBezTo>
                    <a:pt x="4662" y="3584"/>
                    <a:pt x="6890" y="2291"/>
                    <a:pt x="7304" y="1782"/>
                  </a:cubicBezTo>
                  <a:cubicBezTo>
                    <a:pt x="7765" y="1218"/>
                    <a:pt x="8480" y="135"/>
                    <a:pt x="6141" y="135"/>
                  </a:cubicBezTo>
                  <a:cubicBezTo>
                    <a:pt x="4698" y="135"/>
                    <a:pt x="3499" y="0"/>
                    <a:pt x="2611" y="0"/>
                  </a:cubicBezTo>
                  <a:close/>
                </a:path>
              </a:pathLst>
            </a:custGeom>
            <a:solidFill>
              <a:srgbClr val="552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930;p51">
              <a:extLst>
                <a:ext uri="{FF2B5EF4-FFF2-40B4-BE49-F238E27FC236}">
                  <a16:creationId xmlns:a16="http://schemas.microsoft.com/office/drawing/2014/main" id="{E52BFC96-E98F-8A45-B3A9-DF304E7A6C2D}"/>
                </a:ext>
              </a:extLst>
            </p:cNvPr>
            <p:cNvSpPr/>
            <p:nvPr/>
          </p:nvSpPr>
          <p:spPr>
            <a:xfrm>
              <a:off x="7890064" y="3907641"/>
              <a:ext cx="115724" cy="74274"/>
            </a:xfrm>
            <a:custGeom>
              <a:avLst/>
              <a:gdLst/>
              <a:ahLst/>
              <a:cxnLst/>
              <a:rect l="l" t="t" r="r" b="b"/>
              <a:pathLst>
                <a:path w="1798" h="1154" extrusionOk="0">
                  <a:moveTo>
                    <a:pt x="1186" y="1"/>
                  </a:moveTo>
                  <a:cubicBezTo>
                    <a:pt x="1062" y="1"/>
                    <a:pt x="931" y="73"/>
                    <a:pt x="796" y="163"/>
                  </a:cubicBezTo>
                  <a:cubicBezTo>
                    <a:pt x="542" y="324"/>
                    <a:pt x="47" y="336"/>
                    <a:pt x="47" y="336"/>
                  </a:cubicBezTo>
                  <a:lnTo>
                    <a:pt x="1" y="981"/>
                  </a:lnTo>
                  <a:lnTo>
                    <a:pt x="830" y="992"/>
                  </a:lnTo>
                  <a:lnTo>
                    <a:pt x="1049" y="1154"/>
                  </a:lnTo>
                  <a:lnTo>
                    <a:pt x="1798" y="1154"/>
                  </a:lnTo>
                  <a:cubicBezTo>
                    <a:pt x="1798" y="1154"/>
                    <a:pt x="1683" y="416"/>
                    <a:pt x="1464" y="163"/>
                  </a:cubicBezTo>
                  <a:cubicBezTo>
                    <a:pt x="1377" y="46"/>
                    <a:pt x="1284" y="1"/>
                    <a:pt x="1186" y="1"/>
                  </a:cubicBez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931;p51">
              <a:extLst>
                <a:ext uri="{FF2B5EF4-FFF2-40B4-BE49-F238E27FC236}">
                  <a16:creationId xmlns:a16="http://schemas.microsoft.com/office/drawing/2014/main" id="{578A8D91-6C44-6548-8BD3-3D75C8B9A39C}"/>
                </a:ext>
              </a:extLst>
            </p:cNvPr>
            <p:cNvSpPr/>
            <p:nvPr/>
          </p:nvSpPr>
          <p:spPr>
            <a:xfrm>
              <a:off x="7990920" y="3683789"/>
              <a:ext cx="352256" cy="297419"/>
            </a:xfrm>
            <a:custGeom>
              <a:avLst/>
              <a:gdLst/>
              <a:ahLst/>
              <a:cxnLst/>
              <a:rect l="l" t="t" r="r" b="b"/>
              <a:pathLst>
                <a:path w="5473" h="4621" extrusionOk="0">
                  <a:moveTo>
                    <a:pt x="1337" y="0"/>
                  </a:moveTo>
                  <a:lnTo>
                    <a:pt x="0" y="4620"/>
                  </a:lnTo>
                  <a:lnTo>
                    <a:pt x="3618" y="4620"/>
                  </a:lnTo>
                  <a:lnTo>
                    <a:pt x="5473" y="81"/>
                  </a:lnTo>
                  <a:lnTo>
                    <a:pt x="5346" y="23"/>
                  </a:lnTo>
                  <a:lnTo>
                    <a:pt x="1337" y="0"/>
                  </a:lnTo>
                  <a:close/>
                </a:path>
              </a:pathLst>
            </a:custGeom>
            <a:solidFill>
              <a:srgbClr val="F3D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932;p51">
              <a:extLst>
                <a:ext uri="{FF2B5EF4-FFF2-40B4-BE49-F238E27FC236}">
                  <a16:creationId xmlns:a16="http://schemas.microsoft.com/office/drawing/2014/main" id="{1C3D2C26-F943-1540-BF2E-BBC6D1B6D570}"/>
                </a:ext>
              </a:extLst>
            </p:cNvPr>
            <p:cNvSpPr/>
            <p:nvPr/>
          </p:nvSpPr>
          <p:spPr>
            <a:xfrm>
              <a:off x="8000574" y="3688938"/>
              <a:ext cx="342602" cy="292270"/>
            </a:xfrm>
            <a:custGeom>
              <a:avLst/>
              <a:gdLst/>
              <a:ahLst/>
              <a:cxnLst/>
              <a:rect l="l" t="t" r="r" b="b"/>
              <a:pathLst>
                <a:path w="5323" h="4541" extrusionOk="0">
                  <a:moveTo>
                    <a:pt x="1325" y="1"/>
                  </a:moveTo>
                  <a:lnTo>
                    <a:pt x="0" y="4540"/>
                  </a:lnTo>
                  <a:lnTo>
                    <a:pt x="3606" y="4540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933;p51">
              <a:extLst>
                <a:ext uri="{FF2B5EF4-FFF2-40B4-BE49-F238E27FC236}">
                  <a16:creationId xmlns:a16="http://schemas.microsoft.com/office/drawing/2014/main" id="{A0B55E3F-B668-DA49-A4DE-E08D7CB402B0}"/>
                </a:ext>
              </a:extLst>
            </p:cNvPr>
            <p:cNvSpPr/>
            <p:nvPr/>
          </p:nvSpPr>
          <p:spPr>
            <a:xfrm>
              <a:off x="7796610" y="3981143"/>
              <a:ext cx="435348" cy="25230"/>
            </a:xfrm>
            <a:custGeom>
              <a:avLst/>
              <a:gdLst/>
              <a:ahLst/>
              <a:cxnLst/>
              <a:rect l="l" t="t" r="r" b="b"/>
              <a:pathLst>
                <a:path w="6764" h="392" extrusionOk="0">
                  <a:moveTo>
                    <a:pt x="1" y="0"/>
                  </a:moveTo>
                  <a:lnTo>
                    <a:pt x="1" y="392"/>
                  </a:lnTo>
                  <a:lnTo>
                    <a:pt x="6764" y="392"/>
                  </a:lnTo>
                  <a:lnTo>
                    <a:pt x="6764" y="0"/>
                  </a:lnTo>
                  <a:close/>
                </a:path>
              </a:pathLst>
            </a:custGeom>
            <a:solidFill>
              <a:srgbClr val="DA9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934;p51">
              <a:extLst>
                <a:ext uri="{FF2B5EF4-FFF2-40B4-BE49-F238E27FC236}">
                  <a16:creationId xmlns:a16="http://schemas.microsoft.com/office/drawing/2014/main" id="{000E1F2A-7813-DA43-B558-423701C3D456}"/>
                </a:ext>
              </a:extLst>
            </p:cNvPr>
            <p:cNvSpPr/>
            <p:nvPr/>
          </p:nvSpPr>
          <p:spPr>
            <a:xfrm>
              <a:off x="7796610" y="3981143"/>
              <a:ext cx="202549" cy="25230"/>
            </a:xfrm>
            <a:custGeom>
              <a:avLst/>
              <a:gdLst/>
              <a:ahLst/>
              <a:cxnLst/>
              <a:rect l="l" t="t" r="r" b="b"/>
              <a:pathLst>
                <a:path w="3147" h="392" extrusionOk="0">
                  <a:moveTo>
                    <a:pt x="1" y="0"/>
                  </a:moveTo>
                  <a:lnTo>
                    <a:pt x="1" y="392"/>
                  </a:lnTo>
                  <a:lnTo>
                    <a:pt x="3146" y="392"/>
                  </a:lnTo>
                  <a:lnTo>
                    <a:pt x="3146" y="0"/>
                  </a:lnTo>
                  <a:close/>
                </a:path>
              </a:pathLst>
            </a:custGeom>
            <a:solidFill>
              <a:srgbClr val="CD7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935;p51">
              <a:extLst>
                <a:ext uri="{FF2B5EF4-FFF2-40B4-BE49-F238E27FC236}">
                  <a16:creationId xmlns:a16="http://schemas.microsoft.com/office/drawing/2014/main" id="{FC07E24B-1CA5-6748-87AB-8C31D32C6BBE}"/>
                </a:ext>
              </a:extLst>
            </p:cNvPr>
            <p:cNvSpPr/>
            <p:nvPr/>
          </p:nvSpPr>
          <p:spPr>
            <a:xfrm>
              <a:off x="7563812" y="3658623"/>
              <a:ext cx="337453" cy="334234"/>
            </a:xfrm>
            <a:custGeom>
              <a:avLst/>
              <a:gdLst/>
              <a:ahLst/>
              <a:cxnLst/>
              <a:rect l="l" t="t" r="r" b="b"/>
              <a:pathLst>
                <a:path w="5243" h="5193" extrusionOk="0">
                  <a:moveTo>
                    <a:pt x="1128" y="1"/>
                  </a:moveTo>
                  <a:cubicBezTo>
                    <a:pt x="1095" y="1"/>
                    <a:pt x="1061" y="4"/>
                    <a:pt x="1026" y="11"/>
                  </a:cubicBezTo>
                  <a:cubicBezTo>
                    <a:pt x="415" y="138"/>
                    <a:pt x="139" y="771"/>
                    <a:pt x="70" y="1175"/>
                  </a:cubicBezTo>
                  <a:cubicBezTo>
                    <a:pt x="47" y="1336"/>
                    <a:pt x="0" y="2027"/>
                    <a:pt x="70" y="2776"/>
                  </a:cubicBezTo>
                  <a:cubicBezTo>
                    <a:pt x="196" y="3974"/>
                    <a:pt x="438" y="4792"/>
                    <a:pt x="1648" y="5092"/>
                  </a:cubicBezTo>
                  <a:cubicBezTo>
                    <a:pt x="1947" y="5165"/>
                    <a:pt x="2316" y="5193"/>
                    <a:pt x="2702" y="5193"/>
                  </a:cubicBezTo>
                  <a:cubicBezTo>
                    <a:pt x="3891" y="5193"/>
                    <a:pt x="5242" y="4930"/>
                    <a:pt x="5242" y="4930"/>
                  </a:cubicBezTo>
                  <a:lnTo>
                    <a:pt x="5242" y="4147"/>
                  </a:lnTo>
                  <a:cubicBezTo>
                    <a:pt x="4033" y="3894"/>
                    <a:pt x="2328" y="4032"/>
                    <a:pt x="2178" y="3698"/>
                  </a:cubicBezTo>
                  <a:cubicBezTo>
                    <a:pt x="2017" y="3364"/>
                    <a:pt x="1659" y="2488"/>
                    <a:pt x="1809" y="1636"/>
                  </a:cubicBezTo>
                  <a:cubicBezTo>
                    <a:pt x="1972" y="834"/>
                    <a:pt x="1655" y="1"/>
                    <a:pt x="1128" y="1"/>
                  </a:cubicBezTo>
                  <a:close/>
                </a:path>
              </a:pathLst>
            </a:custGeom>
            <a:solidFill>
              <a:srgbClr val="7331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936;p51">
              <a:extLst>
                <a:ext uri="{FF2B5EF4-FFF2-40B4-BE49-F238E27FC236}">
                  <a16:creationId xmlns:a16="http://schemas.microsoft.com/office/drawing/2014/main" id="{D6FF2732-E391-A04A-8B11-182FBA570590}"/>
                </a:ext>
              </a:extLst>
            </p:cNvPr>
            <p:cNvSpPr/>
            <p:nvPr/>
          </p:nvSpPr>
          <p:spPr>
            <a:xfrm>
              <a:off x="7706181" y="3450926"/>
              <a:ext cx="72730" cy="89786"/>
            </a:xfrm>
            <a:custGeom>
              <a:avLst/>
              <a:gdLst/>
              <a:ahLst/>
              <a:cxnLst/>
              <a:rect l="l" t="t" r="r" b="b"/>
              <a:pathLst>
                <a:path w="1130" h="1395" extrusionOk="0">
                  <a:moveTo>
                    <a:pt x="81" y="1"/>
                  </a:moveTo>
                  <a:cubicBezTo>
                    <a:pt x="81" y="1"/>
                    <a:pt x="0" y="531"/>
                    <a:pt x="23" y="750"/>
                  </a:cubicBezTo>
                  <a:cubicBezTo>
                    <a:pt x="81" y="773"/>
                    <a:pt x="116" y="830"/>
                    <a:pt x="196" y="922"/>
                  </a:cubicBezTo>
                  <a:cubicBezTo>
                    <a:pt x="265" y="1003"/>
                    <a:pt x="219" y="1349"/>
                    <a:pt x="219" y="1349"/>
                  </a:cubicBezTo>
                  <a:cubicBezTo>
                    <a:pt x="219" y="1349"/>
                    <a:pt x="288" y="1372"/>
                    <a:pt x="381" y="1395"/>
                  </a:cubicBezTo>
                  <a:cubicBezTo>
                    <a:pt x="404" y="1176"/>
                    <a:pt x="715" y="738"/>
                    <a:pt x="922" y="657"/>
                  </a:cubicBezTo>
                  <a:cubicBezTo>
                    <a:pt x="1129" y="577"/>
                    <a:pt x="1095" y="312"/>
                    <a:pt x="1095" y="312"/>
                  </a:cubicBezTo>
                  <a:cubicBezTo>
                    <a:pt x="1037" y="24"/>
                    <a:pt x="81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937;p51">
              <a:extLst>
                <a:ext uri="{FF2B5EF4-FFF2-40B4-BE49-F238E27FC236}">
                  <a16:creationId xmlns:a16="http://schemas.microsoft.com/office/drawing/2014/main" id="{0EBDF6C0-9AB2-5043-A6D9-22F14B65E133}"/>
                </a:ext>
              </a:extLst>
            </p:cNvPr>
            <p:cNvSpPr/>
            <p:nvPr/>
          </p:nvSpPr>
          <p:spPr>
            <a:xfrm>
              <a:off x="7686164" y="3359596"/>
              <a:ext cx="255905" cy="166313"/>
            </a:xfrm>
            <a:custGeom>
              <a:avLst/>
              <a:gdLst/>
              <a:ahLst/>
              <a:cxnLst/>
              <a:rect l="l" t="t" r="r" b="b"/>
              <a:pathLst>
                <a:path w="3976" h="2584" extrusionOk="0">
                  <a:moveTo>
                    <a:pt x="1236" y="1"/>
                  </a:moveTo>
                  <a:cubicBezTo>
                    <a:pt x="1227" y="1"/>
                    <a:pt x="1219" y="2"/>
                    <a:pt x="1210" y="3"/>
                  </a:cubicBezTo>
                  <a:cubicBezTo>
                    <a:pt x="937" y="46"/>
                    <a:pt x="975" y="235"/>
                    <a:pt x="871" y="235"/>
                  </a:cubicBezTo>
                  <a:cubicBezTo>
                    <a:pt x="866" y="235"/>
                    <a:pt x="860" y="234"/>
                    <a:pt x="853" y="233"/>
                  </a:cubicBezTo>
                  <a:cubicBezTo>
                    <a:pt x="789" y="224"/>
                    <a:pt x="729" y="218"/>
                    <a:pt x="674" y="218"/>
                  </a:cubicBezTo>
                  <a:cubicBezTo>
                    <a:pt x="514" y="218"/>
                    <a:pt x="401" y="275"/>
                    <a:pt x="358" y="498"/>
                  </a:cubicBezTo>
                  <a:cubicBezTo>
                    <a:pt x="334" y="625"/>
                    <a:pt x="12" y="567"/>
                    <a:pt x="70" y="901"/>
                  </a:cubicBezTo>
                  <a:cubicBezTo>
                    <a:pt x="104" y="1040"/>
                    <a:pt x="277" y="1040"/>
                    <a:pt x="254" y="1120"/>
                  </a:cubicBezTo>
                  <a:cubicBezTo>
                    <a:pt x="242" y="1143"/>
                    <a:pt x="0" y="1270"/>
                    <a:pt x="116" y="1500"/>
                  </a:cubicBezTo>
                  <a:cubicBezTo>
                    <a:pt x="177" y="1630"/>
                    <a:pt x="303" y="1683"/>
                    <a:pt x="422" y="1683"/>
                  </a:cubicBezTo>
                  <a:cubicBezTo>
                    <a:pt x="504" y="1683"/>
                    <a:pt x="582" y="1658"/>
                    <a:pt x="634" y="1616"/>
                  </a:cubicBezTo>
                  <a:lnTo>
                    <a:pt x="634" y="1616"/>
                  </a:lnTo>
                  <a:cubicBezTo>
                    <a:pt x="599" y="1788"/>
                    <a:pt x="761" y="1869"/>
                    <a:pt x="876" y="1869"/>
                  </a:cubicBezTo>
                  <a:cubicBezTo>
                    <a:pt x="893" y="1870"/>
                    <a:pt x="909" y="1871"/>
                    <a:pt x="925" y="1871"/>
                  </a:cubicBezTo>
                  <a:cubicBezTo>
                    <a:pt x="1067" y="1871"/>
                    <a:pt x="1153" y="1823"/>
                    <a:pt x="1268" y="1719"/>
                  </a:cubicBezTo>
                  <a:cubicBezTo>
                    <a:pt x="1357" y="1914"/>
                    <a:pt x="1481" y="2006"/>
                    <a:pt x="1629" y="2006"/>
                  </a:cubicBezTo>
                  <a:cubicBezTo>
                    <a:pt x="1710" y="2006"/>
                    <a:pt x="1797" y="1979"/>
                    <a:pt x="1890" y="1927"/>
                  </a:cubicBezTo>
                  <a:cubicBezTo>
                    <a:pt x="1901" y="2019"/>
                    <a:pt x="1982" y="2169"/>
                    <a:pt x="2086" y="2226"/>
                  </a:cubicBezTo>
                  <a:cubicBezTo>
                    <a:pt x="2238" y="2311"/>
                    <a:pt x="2376" y="2337"/>
                    <a:pt x="2488" y="2337"/>
                  </a:cubicBezTo>
                  <a:cubicBezTo>
                    <a:pt x="2665" y="2337"/>
                    <a:pt x="2777" y="2272"/>
                    <a:pt x="2777" y="2272"/>
                  </a:cubicBezTo>
                  <a:cubicBezTo>
                    <a:pt x="2823" y="2480"/>
                    <a:pt x="2961" y="2583"/>
                    <a:pt x="3157" y="2583"/>
                  </a:cubicBezTo>
                  <a:cubicBezTo>
                    <a:pt x="3284" y="2583"/>
                    <a:pt x="3411" y="2537"/>
                    <a:pt x="3387" y="2388"/>
                  </a:cubicBezTo>
                  <a:lnTo>
                    <a:pt x="3387" y="2388"/>
                  </a:lnTo>
                  <a:cubicBezTo>
                    <a:pt x="3421" y="2402"/>
                    <a:pt x="3484" y="2414"/>
                    <a:pt x="3552" y="2414"/>
                  </a:cubicBezTo>
                  <a:cubicBezTo>
                    <a:pt x="3648" y="2414"/>
                    <a:pt x="3752" y="2389"/>
                    <a:pt x="3779" y="2307"/>
                  </a:cubicBezTo>
                  <a:cubicBezTo>
                    <a:pt x="3860" y="2134"/>
                    <a:pt x="3768" y="2019"/>
                    <a:pt x="3687" y="1984"/>
                  </a:cubicBezTo>
                  <a:cubicBezTo>
                    <a:pt x="3975" y="1835"/>
                    <a:pt x="3940" y="1362"/>
                    <a:pt x="3572" y="1258"/>
                  </a:cubicBezTo>
                  <a:cubicBezTo>
                    <a:pt x="3583" y="1143"/>
                    <a:pt x="3652" y="982"/>
                    <a:pt x="3595" y="844"/>
                  </a:cubicBezTo>
                  <a:cubicBezTo>
                    <a:pt x="3514" y="625"/>
                    <a:pt x="3353" y="579"/>
                    <a:pt x="3157" y="556"/>
                  </a:cubicBezTo>
                  <a:cubicBezTo>
                    <a:pt x="2950" y="521"/>
                    <a:pt x="3123" y="314"/>
                    <a:pt x="2823" y="199"/>
                  </a:cubicBezTo>
                  <a:cubicBezTo>
                    <a:pt x="2780" y="178"/>
                    <a:pt x="2745" y="171"/>
                    <a:pt x="2716" y="171"/>
                  </a:cubicBezTo>
                  <a:cubicBezTo>
                    <a:pt x="2627" y="171"/>
                    <a:pt x="2584" y="242"/>
                    <a:pt x="2489" y="268"/>
                  </a:cubicBezTo>
                  <a:cubicBezTo>
                    <a:pt x="2485" y="268"/>
                    <a:pt x="2480" y="269"/>
                    <a:pt x="2476" y="269"/>
                  </a:cubicBezTo>
                  <a:cubicBezTo>
                    <a:pt x="2399" y="269"/>
                    <a:pt x="2312" y="174"/>
                    <a:pt x="2247" y="153"/>
                  </a:cubicBezTo>
                  <a:cubicBezTo>
                    <a:pt x="2178" y="106"/>
                    <a:pt x="2120" y="83"/>
                    <a:pt x="2028" y="60"/>
                  </a:cubicBezTo>
                  <a:cubicBezTo>
                    <a:pt x="1947" y="60"/>
                    <a:pt x="1855" y="83"/>
                    <a:pt x="1786" y="141"/>
                  </a:cubicBezTo>
                  <a:cubicBezTo>
                    <a:pt x="1728" y="170"/>
                    <a:pt x="1719" y="241"/>
                    <a:pt x="1654" y="241"/>
                  </a:cubicBezTo>
                  <a:cubicBezTo>
                    <a:pt x="1643" y="241"/>
                    <a:pt x="1629" y="238"/>
                    <a:pt x="1613" y="233"/>
                  </a:cubicBezTo>
                  <a:cubicBezTo>
                    <a:pt x="1556" y="210"/>
                    <a:pt x="1510" y="106"/>
                    <a:pt x="1452" y="83"/>
                  </a:cubicBezTo>
                  <a:cubicBezTo>
                    <a:pt x="1390" y="42"/>
                    <a:pt x="1310" y="1"/>
                    <a:pt x="1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938;p51">
              <a:extLst>
                <a:ext uri="{FF2B5EF4-FFF2-40B4-BE49-F238E27FC236}">
                  <a16:creationId xmlns:a16="http://schemas.microsoft.com/office/drawing/2014/main" id="{11F24C64-CF8A-5A44-8996-23B0E66AE25A}"/>
                </a:ext>
              </a:extLst>
            </p:cNvPr>
            <p:cNvSpPr/>
            <p:nvPr/>
          </p:nvSpPr>
          <p:spPr>
            <a:xfrm>
              <a:off x="6573920" y="4143529"/>
              <a:ext cx="51233" cy="364099"/>
            </a:xfrm>
            <a:custGeom>
              <a:avLst/>
              <a:gdLst/>
              <a:ahLst/>
              <a:cxnLst/>
              <a:rect l="l" t="t" r="r" b="b"/>
              <a:pathLst>
                <a:path w="796" h="5657" extrusionOk="0">
                  <a:moveTo>
                    <a:pt x="0" y="0"/>
                  </a:moveTo>
                  <a:lnTo>
                    <a:pt x="0" y="5657"/>
                  </a:lnTo>
                  <a:lnTo>
                    <a:pt x="795" y="5657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rgbClr val="AB9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939;p51">
              <a:extLst>
                <a:ext uri="{FF2B5EF4-FFF2-40B4-BE49-F238E27FC236}">
                  <a16:creationId xmlns:a16="http://schemas.microsoft.com/office/drawing/2014/main" id="{3A7DDED3-9570-6E49-B372-6C7E38C19AF8}"/>
                </a:ext>
              </a:extLst>
            </p:cNvPr>
            <p:cNvSpPr/>
            <p:nvPr/>
          </p:nvSpPr>
          <p:spPr>
            <a:xfrm>
              <a:off x="6748148" y="4174680"/>
              <a:ext cx="175066" cy="364099"/>
            </a:xfrm>
            <a:custGeom>
              <a:avLst/>
              <a:gdLst/>
              <a:ahLst/>
              <a:cxnLst/>
              <a:rect l="l" t="t" r="r" b="b"/>
              <a:pathLst>
                <a:path w="2720" h="5657" extrusionOk="0">
                  <a:moveTo>
                    <a:pt x="1" y="0"/>
                  </a:moveTo>
                  <a:lnTo>
                    <a:pt x="1925" y="5657"/>
                  </a:lnTo>
                  <a:lnTo>
                    <a:pt x="2719" y="5657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B9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940;p51">
              <a:extLst>
                <a:ext uri="{FF2B5EF4-FFF2-40B4-BE49-F238E27FC236}">
                  <a16:creationId xmlns:a16="http://schemas.microsoft.com/office/drawing/2014/main" id="{9F7484BD-564E-CF41-B40A-26C7F4D90F21}"/>
                </a:ext>
              </a:extLst>
            </p:cNvPr>
            <p:cNvSpPr/>
            <p:nvPr/>
          </p:nvSpPr>
          <p:spPr>
            <a:xfrm>
              <a:off x="6263951" y="4174680"/>
              <a:ext cx="174294" cy="364099"/>
            </a:xfrm>
            <a:custGeom>
              <a:avLst/>
              <a:gdLst/>
              <a:ahLst/>
              <a:cxnLst/>
              <a:rect l="l" t="t" r="r" b="b"/>
              <a:pathLst>
                <a:path w="2708" h="5657" extrusionOk="0">
                  <a:moveTo>
                    <a:pt x="1924" y="0"/>
                  </a:moveTo>
                  <a:lnTo>
                    <a:pt x="1" y="5657"/>
                  </a:lnTo>
                  <a:lnTo>
                    <a:pt x="784" y="5657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AB9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941;p51">
              <a:extLst>
                <a:ext uri="{FF2B5EF4-FFF2-40B4-BE49-F238E27FC236}">
                  <a16:creationId xmlns:a16="http://schemas.microsoft.com/office/drawing/2014/main" id="{282C90DD-3CCC-8E48-BB62-7EB6903F01C6}"/>
                </a:ext>
              </a:extLst>
            </p:cNvPr>
            <p:cNvSpPr/>
            <p:nvPr/>
          </p:nvSpPr>
          <p:spPr>
            <a:xfrm>
              <a:off x="6136385" y="3044607"/>
              <a:ext cx="926949" cy="1140503"/>
            </a:xfrm>
            <a:custGeom>
              <a:avLst/>
              <a:gdLst/>
              <a:ahLst/>
              <a:cxnLst/>
              <a:rect l="l" t="t" r="r" b="b"/>
              <a:pathLst>
                <a:path w="14402" h="17720" extrusionOk="0">
                  <a:moveTo>
                    <a:pt x="1" y="0"/>
                  </a:moveTo>
                  <a:lnTo>
                    <a:pt x="1" y="17719"/>
                  </a:lnTo>
                  <a:lnTo>
                    <a:pt x="14402" y="17719"/>
                  </a:lnTo>
                  <a:lnTo>
                    <a:pt x="14402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942;p51">
              <a:extLst>
                <a:ext uri="{FF2B5EF4-FFF2-40B4-BE49-F238E27FC236}">
                  <a16:creationId xmlns:a16="http://schemas.microsoft.com/office/drawing/2014/main" id="{F158EA13-7C12-F24C-A6DB-3BD77868C834}"/>
                </a:ext>
              </a:extLst>
            </p:cNvPr>
            <p:cNvSpPr/>
            <p:nvPr/>
          </p:nvSpPr>
          <p:spPr>
            <a:xfrm>
              <a:off x="6312158" y="3693443"/>
              <a:ext cx="78651" cy="261054"/>
            </a:xfrm>
            <a:custGeom>
              <a:avLst/>
              <a:gdLst/>
              <a:ahLst/>
              <a:cxnLst/>
              <a:rect l="l" t="t" r="r" b="b"/>
              <a:pathLst>
                <a:path w="1222" h="4056" extrusionOk="0">
                  <a:moveTo>
                    <a:pt x="0" y="0"/>
                  </a:moveTo>
                  <a:lnTo>
                    <a:pt x="0" y="4055"/>
                  </a:lnTo>
                  <a:lnTo>
                    <a:pt x="1222" y="4055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943;p51">
              <a:extLst>
                <a:ext uri="{FF2B5EF4-FFF2-40B4-BE49-F238E27FC236}">
                  <a16:creationId xmlns:a16="http://schemas.microsoft.com/office/drawing/2014/main" id="{ED52931B-3CD6-F145-A1F1-9FDBAF38B440}"/>
                </a:ext>
              </a:extLst>
            </p:cNvPr>
            <p:cNvSpPr/>
            <p:nvPr/>
          </p:nvSpPr>
          <p:spPr>
            <a:xfrm>
              <a:off x="6435991" y="3628888"/>
              <a:ext cx="78651" cy="325610"/>
            </a:xfrm>
            <a:custGeom>
              <a:avLst/>
              <a:gdLst/>
              <a:ahLst/>
              <a:cxnLst/>
              <a:rect l="l" t="t" r="r" b="b"/>
              <a:pathLst>
                <a:path w="1222" h="5059" extrusionOk="0">
                  <a:moveTo>
                    <a:pt x="0" y="1"/>
                  </a:moveTo>
                  <a:lnTo>
                    <a:pt x="0" y="5058"/>
                  </a:lnTo>
                  <a:lnTo>
                    <a:pt x="1222" y="5058"/>
                  </a:lnTo>
                  <a:lnTo>
                    <a:pt x="12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944;p51">
              <a:extLst>
                <a:ext uri="{FF2B5EF4-FFF2-40B4-BE49-F238E27FC236}">
                  <a16:creationId xmlns:a16="http://schemas.microsoft.com/office/drawing/2014/main" id="{EC39431A-2FAE-8A4A-A545-705EC016568D}"/>
                </a:ext>
              </a:extLst>
            </p:cNvPr>
            <p:cNvSpPr/>
            <p:nvPr/>
          </p:nvSpPr>
          <p:spPr>
            <a:xfrm>
              <a:off x="6559824" y="3563625"/>
              <a:ext cx="78651" cy="390873"/>
            </a:xfrm>
            <a:custGeom>
              <a:avLst/>
              <a:gdLst/>
              <a:ahLst/>
              <a:cxnLst/>
              <a:rect l="l" t="t" r="r" b="b"/>
              <a:pathLst>
                <a:path w="1222" h="6073" extrusionOk="0">
                  <a:moveTo>
                    <a:pt x="0" y="1"/>
                  </a:moveTo>
                  <a:lnTo>
                    <a:pt x="0" y="6072"/>
                  </a:lnTo>
                  <a:lnTo>
                    <a:pt x="1222" y="6072"/>
                  </a:lnTo>
                  <a:lnTo>
                    <a:pt x="1222" y="1"/>
                  </a:lnTo>
                  <a:close/>
                </a:path>
              </a:pathLst>
            </a:custGeom>
            <a:solidFill>
              <a:srgbClr val="8A6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945;p51">
              <a:extLst>
                <a:ext uri="{FF2B5EF4-FFF2-40B4-BE49-F238E27FC236}">
                  <a16:creationId xmlns:a16="http://schemas.microsoft.com/office/drawing/2014/main" id="{F7E7F18B-B9E0-654E-BD15-D7B05839C442}"/>
                </a:ext>
              </a:extLst>
            </p:cNvPr>
            <p:cNvSpPr/>
            <p:nvPr/>
          </p:nvSpPr>
          <p:spPr>
            <a:xfrm>
              <a:off x="6684365" y="3499906"/>
              <a:ext cx="78651" cy="453112"/>
            </a:xfrm>
            <a:custGeom>
              <a:avLst/>
              <a:gdLst/>
              <a:ahLst/>
              <a:cxnLst/>
              <a:rect l="l" t="t" r="r" b="b"/>
              <a:pathLst>
                <a:path w="1222" h="7040" extrusionOk="0">
                  <a:moveTo>
                    <a:pt x="1" y="0"/>
                  </a:moveTo>
                  <a:lnTo>
                    <a:pt x="1" y="7039"/>
                  </a:lnTo>
                  <a:lnTo>
                    <a:pt x="1222" y="7039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946;p51">
              <a:extLst>
                <a:ext uri="{FF2B5EF4-FFF2-40B4-BE49-F238E27FC236}">
                  <a16:creationId xmlns:a16="http://schemas.microsoft.com/office/drawing/2014/main" id="{C7F03240-3A6C-2941-BC0D-AC1605E48C92}"/>
                </a:ext>
              </a:extLst>
            </p:cNvPr>
            <p:cNvSpPr/>
            <p:nvPr/>
          </p:nvSpPr>
          <p:spPr>
            <a:xfrm>
              <a:off x="6808198" y="3414626"/>
              <a:ext cx="78651" cy="538392"/>
            </a:xfrm>
            <a:custGeom>
              <a:avLst/>
              <a:gdLst/>
              <a:ahLst/>
              <a:cxnLst/>
              <a:rect l="l" t="t" r="r" b="b"/>
              <a:pathLst>
                <a:path w="1222" h="8365" extrusionOk="0">
                  <a:moveTo>
                    <a:pt x="1" y="0"/>
                  </a:moveTo>
                  <a:lnTo>
                    <a:pt x="1" y="8364"/>
                  </a:lnTo>
                  <a:lnTo>
                    <a:pt x="1222" y="8364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582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947;p51">
              <a:extLst>
                <a:ext uri="{FF2B5EF4-FFF2-40B4-BE49-F238E27FC236}">
                  <a16:creationId xmlns:a16="http://schemas.microsoft.com/office/drawing/2014/main" id="{DFB5194D-772C-8546-A2B6-205CE5ABAACF}"/>
                </a:ext>
              </a:extLst>
            </p:cNvPr>
            <p:cNvSpPr/>
            <p:nvPr/>
          </p:nvSpPr>
          <p:spPr>
            <a:xfrm>
              <a:off x="6310678" y="3278178"/>
              <a:ext cx="549527" cy="373753"/>
            </a:xfrm>
            <a:custGeom>
              <a:avLst/>
              <a:gdLst/>
              <a:ahLst/>
              <a:cxnLst/>
              <a:rect l="l" t="t" r="r" b="b"/>
              <a:pathLst>
                <a:path w="8538" h="5807" extrusionOk="0">
                  <a:moveTo>
                    <a:pt x="8226" y="0"/>
                  </a:moveTo>
                  <a:cubicBezTo>
                    <a:pt x="5012" y="3848"/>
                    <a:pt x="1337" y="5058"/>
                    <a:pt x="0" y="5381"/>
                  </a:cubicBezTo>
                  <a:lnTo>
                    <a:pt x="0" y="5807"/>
                  </a:lnTo>
                  <a:cubicBezTo>
                    <a:pt x="1314" y="5507"/>
                    <a:pt x="5173" y="4298"/>
                    <a:pt x="8537" y="265"/>
                  </a:cubicBezTo>
                  <a:lnTo>
                    <a:pt x="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948;p51">
              <a:extLst>
                <a:ext uri="{FF2B5EF4-FFF2-40B4-BE49-F238E27FC236}">
                  <a16:creationId xmlns:a16="http://schemas.microsoft.com/office/drawing/2014/main" id="{CFCCFA30-87E4-B44B-B733-DC9898DD4BAE}"/>
                </a:ext>
              </a:extLst>
            </p:cNvPr>
            <p:cNvSpPr/>
            <p:nvPr/>
          </p:nvSpPr>
          <p:spPr>
            <a:xfrm>
              <a:off x="6788954" y="3242585"/>
              <a:ext cx="97187" cy="100148"/>
            </a:xfrm>
            <a:custGeom>
              <a:avLst/>
              <a:gdLst/>
              <a:ahLst/>
              <a:cxnLst/>
              <a:rect l="l" t="t" r="r" b="b"/>
              <a:pathLst>
                <a:path w="1510" h="1556" extrusionOk="0">
                  <a:moveTo>
                    <a:pt x="1509" y="0"/>
                  </a:moveTo>
                  <a:lnTo>
                    <a:pt x="0" y="312"/>
                  </a:lnTo>
                  <a:lnTo>
                    <a:pt x="1325" y="1556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949;p51">
              <a:extLst>
                <a:ext uri="{FF2B5EF4-FFF2-40B4-BE49-F238E27FC236}">
                  <a16:creationId xmlns:a16="http://schemas.microsoft.com/office/drawing/2014/main" id="{8AAB9CA4-92A3-8A48-AE85-2401F7A9F4CB}"/>
                </a:ext>
              </a:extLst>
            </p:cNvPr>
            <p:cNvSpPr/>
            <p:nvPr/>
          </p:nvSpPr>
          <p:spPr>
            <a:xfrm>
              <a:off x="7018020" y="3183758"/>
              <a:ext cx="79874" cy="122868"/>
            </a:xfrm>
            <a:custGeom>
              <a:avLst/>
              <a:gdLst/>
              <a:ahLst/>
              <a:cxnLst/>
              <a:rect l="l" t="t" r="r" b="b"/>
              <a:pathLst>
                <a:path w="1241" h="1909" extrusionOk="0">
                  <a:moveTo>
                    <a:pt x="854" y="0"/>
                  </a:moveTo>
                  <a:cubicBezTo>
                    <a:pt x="755" y="0"/>
                    <a:pt x="630" y="64"/>
                    <a:pt x="474" y="223"/>
                  </a:cubicBezTo>
                  <a:cubicBezTo>
                    <a:pt x="474" y="223"/>
                    <a:pt x="404" y="995"/>
                    <a:pt x="70" y="1698"/>
                  </a:cubicBezTo>
                  <a:cubicBezTo>
                    <a:pt x="1" y="1848"/>
                    <a:pt x="29" y="1908"/>
                    <a:pt x="114" y="1908"/>
                  </a:cubicBezTo>
                  <a:cubicBezTo>
                    <a:pt x="378" y="1908"/>
                    <a:pt x="1187" y="1318"/>
                    <a:pt x="1222" y="1064"/>
                  </a:cubicBezTo>
                  <a:cubicBezTo>
                    <a:pt x="1240" y="786"/>
                    <a:pt x="1202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950;p51">
              <a:extLst>
                <a:ext uri="{FF2B5EF4-FFF2-40B4-BE49-F238E27FC236}">
                  <a16:creationId xmlns:a16="http://schemas.microsoft.com/office/drawing/2014/main" id="{0A41DA25-AB34-1C4B-BD61-DF9332C2E4B2}"/>
                </a:ext>
              </a:extLst>
            </p:cNvPr>
            <p:cNvSpPr/>
            <p:nvPr/>
          </p:nvSpPr>
          <p:spPr>
            <a:xfrm>
              <a:off x="7024005" y="4452726"/>
              <a:ext cx="102401" cy="142885"/>
            </a:xfrm>
            <a:custGeom>
              <a:avLst/>
              <a:gdLst/>
              <a:ahLst/>
              <a:cxnLst/>
              <a:rect l="l" t="t" r="r" b="b"/>
              <a:pathLst>
                <a:path w="1591" h="2220" extrusionOk="0">
                  <a:moveTo>
                    <a:pt x="553" y="0"/>
                  </a:moveTo>
                  <a:cubicBezTo>
                    <a:pt x="553" y="0"/>
                    <a:pt x="726" y="1026"/>
                    <a:pt x="772" y="1360"/>
                  </a:cubicBezTo>
                  <a:cubicBezTo>
                    <a:pt x="807" y="1682"/>
                    <a:pt x="173" y="2005"/>
                    <a:pt x="0" y="2120"/>
                  </a:cubicBezTo>
                  <a:cubicBezTo>
                    <a:pt x="35" y="2192"/>
                    <a:pt x="138" y="2220"/>
                    <a:pt x="277" y="2220"/>
                  </a:cubicBezTo>
                  <a:cubicBezTo>
                    <a:pt x="738" y="2220"/>
                    <a:pt x="1590" y="1913"/>
                    <a:pt x="1590" y="1913"/>
                  </a:cubicBezTo>
                  <a:lnTo>
                    <a:pt x="1314" y="0"/>
                  </a:ln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951;p51">
              <a:extLst>
                <a:ext uri="{FF2B5EF4-FFF2-40B4-BE49-F238E27FC236}">
                  <a16:creationId xmlns:a16="http://schemas.microsoft.com/office/drawing/2014/main" id="{2B3F247B-C3F0-6240-A8A7-53EB8F8C1527}"/>
                </a:ext>
              </a:extLst>
            </p:cNvPr>
            <p:cNvSpPr/>
            <p:nvPr/>
          </p:nvSpPr>
          <p:spPr>
            <a:xfrm>
              <a:off x="6952821" y="4560211"/>
              <a:ext cx="187681" cy="58827"/>
            </a:xfrm>
            <a:custGeom>
              <a:avLst/>
              <a:gdLst/>
              <a:ahLst/>
              <a:cxnLst/>
              <a:rect l="l" t="t" r="r" b="b"/>
              <a:pathLst>
                <a:path w="2916" h="914" extrusionOk="0">
                  <a:moveTo>
                    <a:pt x="2650" y="1"/>
                  </a:moveTo>
                  <a:cubicBezTo>
                    <a:pt x="2650" y="1"/>
                    <a:pt x="1993" y="323"/>
                    <a:pt x="1740" y="381"/>
                  </a:cubicBezTo>
                  <a:cubicBezTo>
                    <a:pt x="1705" y="391"/>
                    <a:pt x="1674" y="395"/>
                    <a:pt x="1645" y="395"/>
                  </a:cubicBezTo>
                  <a:cubicBezTo>
                    <a:pt x="1471" y="395"/>
                    <a:pt x="1394" y="243"/>
                    <a:pt x="1394" y="243"/>
                  </a:cubicBezTo>
                  <a:cubicBezTo>
                    <a:pt x="1394" y="243"/>
                    <a:pt x="392" y="519"/>
                    <a:pt x="185" y="531"/>
                  </a:cubicBezTo>
                  <a:cubicBezTo>
                    <a:pt x="0" y="577"/>
                    <a:pt x="127" y="876"/>
                    <a:pt x="277" y="911"/>
                  </a:cubicBezTo>
                  <a:cubicBezTo>
                    <a:pt x="287" y="913"/>
                    <a:pt x="311" y="914"/>
                    <a:pt x="347" y="914"/>
                  </a:cubicBezTo>
                  <a:cubicBezTo>
                    <a:pt x="770" y="914"/>
                    <a:pt x="2811" y="796"/>
                    <a:pt x="2811" y="796"/>
                  </a:cubicBezTo>
                  <a:cubicBezTo>
                    <a:pt x="2811" y="796"/>
                    <a:pt x="2915" y="151"/>
                    <a:pt x="2650" y="1"/>
                  </a:cubicBezTo>
                  <a:close/>
                </a:path>
              </a:pathLst>
            </a:custGeom>
            <a:solidFill>
              <a:srgbClr val="A58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952;p51">
              <a:extLst>
                <a:ext uri="{FF2B5EF4-FFF2-40B4-BE49-F238E27FC236}">
                  <a16:creationId xmlns:a16="http://schemas.microsoft.com/office/drawing/2014/main" id="{CC563266-6A5F-6446-9DBC-1B2788AC8AB9}"/>
                </a:ext>
              </a:extLst>
            </p:cNvPr>
            <p:cNvSpPr/>
            <p:nvPr/>
          </p:nvSpPr>
          <p:spPr>
            <a:xfrm>
              <a:off x="6958742" y="4601016"/>
              <a:ext cx="175774" cy="18923"/>
            </a:xfrm>
            <a:custGeom>
              <a:avLst/>
              <a:gdLst/>
              <a:ahLst/>
              <a:cxnLst/>
              <a:rect l="l" t="t" r="r" b="b"/>
              <a:pathLst>
                <a:path w="2731" h="294" extrusionOk="0">
                  <a:moveTo>
                    <a:pt x="2731" y="1"/>
                  </a:moveTo>
                  <a:lnTo>
                    <a:pt x="2731" y="1"/>
                  </a:lnTo>
                  <a:cubicBezTo>
                    <a:pt x="2511" y="11"/>
                    <a:pt x="526" y="117"/>
                    <a:pt x="218" y="117"/>
                  </a:cubicBezTo>
                  <a:cubicBezTo>
                    <a:pt x="203" y="117"/>
                    <a:pt x="191" y="116"/>
                    <a:pt x="185" y="116"/>
                  </a:cubicBezTo>
                  <a:cubicBezTo>
                    <a:pt x="93" y="116"/>
                    <a:pt x="35" y="93"/>
                    <a:pt x="0" y="47"/>
                  </a:cubicBezTo>
                  <a:lnTo>
                    <a:pt x="0" y="47"/>
                  </a:lnTo>
                  <a:cubicBezTo>
                    <a:pt x="12" y="150"/>
                    <a:pt x="93" y="277"/>
                    <a:pt x="185" y="289"/>
                  </a:cubicBezTo>
                  <a:cubicBezTo>
                    <a:pt x="202" y="292"/>
                    <a:pt x="242" y="294"/>
                    <a:pt x="301" y="294"/>
                  </a:cubicBezTo>
                  <a:cubicBezTo>
                    <a:pt x="812" y="294"/>
                    <a:pt x="2719" y="173"/>
                    <a:pt x="2719" y="173"/>
                  </a:cubicBezTo>
                  <a:cubicBezTo>
                    <a:pt x="2719" y="173"/>
                    <a:pt x="2731" y="104"/>
                    <a:pt x="2731" y="1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953;p51">
              <a:extLst>
                <a:ext uri="{FF2B5EF4-FFF2-40B4-BE49-F238E27FC236}">
                  <a16:creationId xmlns:a16="http://schemas.microsoft.com/office/drawing/2014/main" id="{9435410C-7645-1B47-8593-2501E791B185}"/>
                </a:ext>
              </a:extLst>
            </p:cNvPr>
            <p:cNvSpPr/>
            <p:nvPr/>
          </p:nvSpPr>
          <p:spPr>
            <a:xfrm>
              <a:off x="7216770" y="4431229"/>
              <a:ext cx="99440" cy="152024"/>
            </a:xfrm>
            <a:custGeom>
              <a:avLst/>
              <a:gdLst/>
              <a:ahLst/>
              <a:cxnLst/>
              <a:rect l="l" t="t" r="r" b="b"/>
              <a:pathLst>
                <a:path w="1545" h="2362" extrusionOk="0">
                  <a:moveTo>
                    <a:pt x="1003" y="0"/>
                  </a:moveTo>
                  <a:lnTo>
                    <a:pt x="254" y="115"/>
                  </a:lnTo>
                  <a:cubicBezTo>
                    <a:pt x="254" y="115"/>
                    <a:pt x="565" y="1118"/>
                    <a:pt x="657" y="1429"/>
                  </a:cubicBezTo>
                  <a:cubicBezTo>
                    <a:pt x="738" y="1751"/>
                    <a:pt x="162" y="2166"/>
                    <a:pt x="1" y="2293"/>
                  </a:cubicBezTo>
                  <a:cubicBezTo>
                    <a:pt x="34" y="2341"/>
                    <a:pt x="99" y="2361"/>
                    <a:pt x="185" y="2361"/>
                  </a:cubicBezTo>
                  <a:cubicBezTo>
                    <a:pt x="611" y="2361"/>
                    <a:pt x="1545" y="1867"/>
                    <a:pt x="1545" y="1867"/>
                  </a:cubicBezTo>
                  <a:lnTo>
                    <a:pt x="1003" y="0"/>
                  </a:ln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954;p51">
              <a:extLst>
                <a:ext uri="{FF2B5EF4-FFF2-40B4-BE49-F238E27FC236}">
                  <a16:creationId xmlns:a16="http://schemas.microsoft.com/office/drawing/2014/main" id="{5D01B693-00FB-CE4F-B291-60BE2DBAEBA1}"/>
                </a:ext>
              </a:extLst>
            </p:cNvPr>
            <p:cNvSpPr/>
            <p:nvPr/>
          </p:nvSpPr>
          <p:spPr>
            <a:xfrm>
              <a:off x="7148546" y="4537233"/>
              <a:ext cx="181760" cy="80067"/>
            </a:xfrm>
            <a:custGeom>
              <a:avLst/>
              <a:gdLst/>
              <a:ahLst/>
              <a:cxnLst/>
              <a:rect l="l" t="t" r="r" b="b"/>
              <a:pathLst>
                <a:path w="2824" h="1244" extrusionOk="0">
                  <a:moveTo>
                    <a:pt x="2547" y="1"/>
                  </a:moveTo>
                  <a:cubicBezTo>
                    <a:pt x="2547" y="1"/>
                    <a:pt x="1948" y="404"/>
                    <a:pt x="1717" y="508"/>
                  </a:cubicBezTo>
                  <a:cubicBezTo>
                    <a:pt x="1669" y="527"/>
                    <a:pt x="1624" y="535"/>
                    <a:pt x="1583" y="535"/>
                  </a:cubicBezTo>
                  <a:cubicBezTo>
                    <a:pt x="1431" y="535"/>
                    <a:pt x="1337" y="427"/>
                    <a:pt x="1337" y="427"/>
                  </a:cubicBezTo>
                  <a:cubicBezTo>
                    <a:pt x="1337" y="427"/>
                    <a:pt x="639" y="878"/>
                    <a:pt x="228" y="878"/>
                  </a:cubicBezTo>
                  <a:cubicBezTo>
                    <a:pt x="213" y="878"/>
                    <a:pt x="199" y="877"/>
                    <a:pt x="185" y="876"/>
                  </a:cubicBezTo>
                  <a:lnTo>
                    <a:pt x="185" y="876"/>
                  </a:lnTo>
                  <a:cubicBezTo>
                    <a:pt x="1" y="945"/>
                    <a:pt x="185" y="1222"/>
                    <a:pt x="335" y="1233"/>
                  </a:cubicBezTo>
                  <a:cubicBezTo>
                    <a:pt x="362" y="1233"/>
                    <a:pt x="486" y="1244"/>
                    <a:pt x="657" y="1244"/>
                  </a:cubicBezTo>
                  <a:cubicBezTo>
                    <a:pt x="849" y="1244"/>
                    <a:pt x="1099" y="1231"/>
                    <a:pt x="1337" y="1176"/>
                  </a:cubicBezTo>
                  <a:cubicBezTo>
                    <a:pt x="1982" y="1049"/>
                    <a:pt x="2823" y="761"/>
                    <a:pt x="2823" y="761"/>
                  </a:cubicBezTo>
                  <a:cubicBezTo>
                    <a:pt x="2823" y="761"/>
                    <a:pt x="2823" y="81"/>
                    <a:pt x="2547" y="1"/>
                  </a:cubicBezTo>
                  <a:close/>
                </a:path>
              </a:pathLst>
            </a:custGeom>
            <a:solidFill>
              <a:srgbClr val="A58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955;p51">
              <a:extLst>
                <a:ext uri="{FF2B5EF4-FFF2-40B4-BE49-F238E27FC236}">
                  <a16:creationId xmlns:a16="http://schemas.microsoft.com/office/drawing/2014/main" id="{1728A1EC-5DDD-E34B-9EF3-C29B134F7C36}"/>
                </a:ext>
              </a:extLst>
            </p:cNvPr>
            <p:cNvSpPr/>
            <p:nvPr/>
          </p:nvSpPr>
          <p:spPr>
            <a:xfrm>
              <a:off x="7151507" y="4575078"/>
              <a:ext cx="178799" cy="41964"/>
            </a:xfrm>
            <a:custGeom>
              <a:avLst/>
              <a:gdLst/>
              <a:ahLst/>
              <a:cxnLst/>
              <a:rect l="l" t="t" r="r" b="b"/>
              <a:pathLst>
                <a:path w="2778" h="652" extrusionOk="0">
                  <a:moveTo>
                    <a:pt x="2766" y="0"/>
                  </a:moveTo>
                  <a:cubicBezTo>
                    <a:pt x="2674" y="35"/>
                    <a:pt x="1902" y="300"/>
                    <a:pt x="1291" y="415"/>
                  </a:cubicBezTo>
                  <a:cubicBezTo>
                    <a:pt x="1053" y="470"/>
                    <a:pt x="803" y="483"/>
                    <a:pt x="611" y="483"/>
                  </a:cubicBezTo>
                  <a:cubicBezTo>
                    <a:pt x="440" y="483"/>
                    <a:pt x="316" y="473"/>
                    <a:pt x="289" y="473"/>
                  </a:cubicBezTo>
                  <a:cubicBezTo>
                    <a:pt x="197" y="461"/>
                    <a:pt x="128" y="392"/>
                    <a:pt x="82" y="323"/>
                  </a:cubicBezTo>
                  <a:lnTo>
                    <a:pt x="82" y="323"/>
                  </a:lnTo>
                  <a:cubicBezTo>
                    <a:pt x="1" y="415"/>
                    <a:pt x="139" y="634"/>
                    <a:pt x="289" y="645"/>
                  </a:cubicBezTo>
                  <a:cubicBezTo>
                    <a:pt x="314" y="645"/>
                    <a:pt x="419" y="652"/>
                    <a:pt x="566" y="652"/>
                  </a:cubicBezTo>
                  <a:cubicBezTo>
                    <a:pt x="763" y="652"/>
                    <a:pt x="1034" y="641"/>
                    <a:pt x="1291" y="588"/>
                  </a:cubicBezTo>
                  <a:cubicBezTo>
                    <a:pt x="1936" y="461"/>
                    <a:pt x="2777" y="173"/>
                    <a:pt x="2777" y="173"/>
                  </a:cubicBezTo>
                  <a:cubicBezTo>
                    <a:pt x="2777" y="173"/>
                    <a:pt x="2777" y="104"/>
                    <a:pt x="2766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956;p51">
              <a:extLst>
                <a:ext uri="{FF2B5EF4-FFF2-40B4-BE49-F238E27FC236}">
                  <a16:creationId xmlns:a16="http://schemas.microsoft.com/office/drawing/2014/main" id="{AB902A26-701C-EE46-90E5-7F0F21A10F7C}"/>
                </a:ext>
              </a:extLst>
            </p:cNvPr>
            <p:cNvSpPr/>
            <p:nvPr/>
          </p:nvSpPr>
          <p:spPr>
            <a:xfrm>
              <a:off x="6946899" y="3677160"/>
              <a:ext cx="350776" cy="829761"/>
            </a:xfrm>
            <a:custGeom>
              <a:avLst/>
              <a:gdLst/>
              <a:ahLst/>
              <a:cxnLst/>
              <a:rect l="l" t="t" r="r" b="b"/>
              <a:pathLst>
                <a:path w="5450" h="12892" extrusionOk="0">
                  <a:moveTo>
                    <a:pt x="2080" y="1"/>
                  </a:moveTo>
                  <a:cubicBezTo>
                    <a:pt x="1061" y="1"/>
                    <a:pt x="81" y="161"/>
                    <a:pt x="81" y="161"/>
                  </a:cubicBezTo>
                  <a:cubicBezTo>
                    <a:pt x="81" y="161"/>
                    <a:pt x="81" y="4089"/>
                    <a:pt x="115" y="4804"/>
                  </a:cubicBezTo>
                  <a:cubicBezTo>
                    <a:pt x="161" y="5530"/>
                    <a:pt x="0" y="6348"/>
                    <a:pt x="254" y="7269"/>
                  </a:cubicBezTo>
                  <a:cubicBezTo>
                    <a:pt x="496" y="8202"/>
                    <a:pt x="1878" y="12891"/>
                    <a:pt x="1878" y="12891"/>
                  </a:cubicBezTo>
                  <a:lnTo>
                    <a:pt x="2569" y="12557"/>
                  </a:lnTo>
                  <a:cubicBezTo>
                    <a:pt x="2569" y="12557"/>
                    <a:pt x="2132" y="8894"/>
                    <a:pt x="1993" y="8283"/>
                  </a:cubicBezTo>
                  <a:cubicBezTo>
                    <a:pt x="1832" y="7661"/>
                    <a:pt x="1429" y="7154"/>
                    <a:pt x="1406" y="6682"/>
                  </a:cubicBezTo>
                  <a:cubicBezTo>
                    <a:pt x="1429" y="6555"/>
                    <a:pt x="1843" y="3859"/>
                    <a:pt x="1843" y="3859"/>
                  </a:cubicBezTo>
                  <a:cubicBezTo>
                    <a:pt x="1843" y="3859"/>
                    <a:pt x="2051" y="5760"/>
                    <a:pt x="2178" y="6394"/>
                  </a:cubicBezTo>
                  <a:cubicBezTo>
                    <a:pt x="2304" y="7027"/>
                    <a:pt x="2961" y="8398"/>
                    <a:pt x="3145" y="9043"/>
                  </a:cubicBezTo>
                  <a:cubicBezTo>
                    <a:pt x="3330" y="9700"/>
                    <a:pt x="4747" y="12799"/>
                    <a:pt x="4747" y="12799"/>
                  </a:cubicBezTo>
                  <a:lnTo>
                    <a:pt x="5449" y="12603"/>
                  </a:lnTo>
                  <a:cubicBezTo>
                    <a:pt x="5449" y="12603"/>
                    <a:pt x="4873" y="10553"/>
                    <a:pt x="4701" y="9504"/>
                  </a:cubicBezTo>
                  <a:cubicBezTo>
                    <a:pt x="4539" y="8456"/>
                    <a:pt x="3549" y="7131"/>
                    <a:pt x="3502" y="6682"/>
                  </a:cubicBezTo>
                  <a:cubicBezTo>
                    <a:pt x="3445" y="6232"/>
                    <a:pt x="4079" y="3444"/>
                    <a:pt x="4286" y="2477"/>
                  </a:cubicBezTo>
                  <a:cubicBezTo>
                    <a:pt x="4482" y="1509"/>
                    <a:pt x="4021" y="391"/>
                    <a:pt x="4021" y="391"/>
                  </a:cubicBezTo>
                  <a:cubicBezTo>
                    <a:pt x="3605" y="88"/>
                    <a:pt x="2832" y="1"/>
                    <a:pt x="2080" y="1"/>
                  </a:cubicBez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957;p51">
              <a:extLst>
                <a:ext uri="{FF2B5EF4-FFF2-40B4-BE49-F238E27FC236}">
                  <a16:creationId xmlns:a16="http://schemas.microsoft.com/office/drawing/2014/main" id="{21985380-D3B8-1749-B5BF-618347AF6996}"/>
                </a:ext>
              </a:extLst>
            </p:cNvPr>
            <p:cNvSpPr/>
            <p:nvPr/>
          </p:nvSpPr>
          <p:spPr>
            <a:xfrm>
              <a:off x="6933512" y="3677739"/>
              <a:ext cx="303340" cy="402781"/>
            </a:xfrm>
            <a:custGeom>
              <a:avLst/>
              <a:gdLst/>
              <a:ahLst/>
              <a:cxnLst/>
              <a:rect l="l" t="t" r="r" b="b"/>
              <a:pathLst>
                <a:path w="4713" h="6258" extrusionOk="0">
                  <a:moveTo>
                    <a:pt x="2367" y="0"/>
                  </a:moveTo>
                  <a:cubicBezTo>
                    <a:pt x="1323" y="0"/>
                    <a:pt x="300" y="175"/>
                    <a:pt x="300" y="175"/>
                  </a:cubicBezTo>
                  <a:cubicBezTo>
                    <a:pt x="300" y="175"/>
                    <a:pt x="1" y="4150"/>
                    <a:pt x="47" y="4887"/>
                  </a:cubicBezTo>
                  <a:cubicBezTo>
                    <a:pt x="58" y="5313"/>
                    <a:pt x="58" y="5763"/>
                    <a:pt x="104" y="6258"/>
                  </a:cubicBezTo>
                  <a:lnTo>
                    <a:pt x="3975" y="6258"/>
                  </a:lnTo>
                  <a:cubicBezTo>
                    <a:pt x="4033" y="5359"/>
                    <a:pt x="4333" y="3286"/>
                    <a:pt x="4505" y="2468"/>
                  </a:cubicBezTo>
                  <a:cubicBezTo>
                    <a:pt x="4713" y="1500"/>
                    <a:pt x="4252" y="382"/>
                    <a:pt x="4252" y="382"/>
                  </a:cubicBezTo>
                  <a:cubicBezTo>
                    <a:pt x="3847" y="87"/>
                    <a:pt x="3102" y="0"/>
                    <a:pt x="2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958;p51">
              <a:extLst>
                <a:ext uri="{FF2B5EF4-FFF2-40B4-BE49-F238E27FC236}">
                  <a16:creationId xmlns:a16="http://schemas.microsoft.com/office/drawing/2014/main" id="{241BAC2F-5174-A34F-ADB5-B2F707AFAEB9}"/>
                </a:ext>
              </a:extLst>
            </p:cNvPr>
            <p:cNvSpPr/>
            <p:nvPr/>
          </p:nvSpPr>
          <p:spPr>
            <a:xfrm>
              <a:off x="6934992" y="3247799"/>
              <a:ext cx="385660" cy="483491"/>
            </a:xfrm>
            <a:custGeom>
              <a:avLst/>
              <a:gdLst/>
              <a:ahLst/>
              <a:cxnLst/>
              <a:rect l="l" t="t" r="r" b="b"/>
              <a:pathLst>
                <a:path w="5992" h="7512" extrusionOk="0">
                  <a:moveTo>
                    <a:pt x="2363" y="0"/>
                  </a:moveTo>
                  <a:cubicBezTo>
                    <a:pt x="2363" y="0"/>
                    <a:pt x="1211" y="760"/>
                    <a:pt x="738" y="1982"/>
                  </a:cubicBezTo>
                  <a:cubicBezTo>
                    <a:pt x="784" y="2016"/>
                    <a:pt x="1015" y="2120"/>
                    <a:pt x="1015" y="2120"/>
                  </a:cubicBezTo>
                  <a:cubicBezTo>
                    <a:pt x="1015" y="2120"/>
                    <a:pt x="658" y="2754"/>
                    <a:pt x="658" y="3065"/>
                  </a:cubicBezTo>
                  <a:cubicBezTo>
                    <a:pt x="658" y="3387"/>
                    <a:pt x="796" y="3502"/>
                    <a:pt x="888" y="3756"/>
                  </a:cubicBezTo>
                  <a:cubicBezTo>
                    <a:pt x="957" y="4021"/>
                    <a:pt x="266" y="6106"/>
                    <a:pt x="1" y="6993"/>
                  </a:cubicBezTo>
                  <a:cubicBezTo>
                    <a:pt x="436" y="7361"/>
                    <a:pt x="1249" y="7512"/>
                    <a:pt x="2082" y="7512"/>
                  </a:cubicBezTo>
                  <a:cubicBezTo>
                    <a:pt x="2947" y="7512"/>
                    <a:pt x="3834" y="7349"/>
                    <a:pt x="4344" y="7097"/>
                  </a:cubicBezTo>
                  <a:cubicBezTo>
                    <a:pt x="3515" y="6383"/>
                    <a:pt x="3434" y="4919"/>
                    <a:pt x="3457" y="4401"/>
                  </a:cubicBezTo>
                  <a:cubicBezTo>
                    <a:pt x="3480" y="3744"/>
                    <a:pt x="4528" y="2673"/>
                    <a:pt x="4528" y="2673"/>
                  </a:cubicBezTo>
                  <a:cubicBezTo>
                    <a:pt x="4530" y="2673"/>
                    <a:pt x="4532" y="2673"/>
                    <a:pt x="4534" y="2673"/>
                  </a:cubicBezTo>
                  <a:cubicBezTo>
                    <a:pt x="4666" y="2673"/>
                    <a:pt x="5035" y="3076"/>
                    <a:pt x="5035" y="3076"/>
                  </a:cubicBezTo>
                  <a:lnTo>
                    <a:pt x="5992" y="2419"/>
                  </a:lnTo>
                  <a:cubicBezTo>
                    <a:pt x="5335" y="1486"/>
                    <a:pt x="4932" y="657"/>
                    <a:pt x="4540" y="542"/>
                  </a:cubicBezTo>
                  <a:cubicBezTo>
                    <a:pt x="3538" y="231"/>
                    <a:pt x="2363" y="0"/>
                    <a:pt x="2363" y="0"/>
                  </a:cubicBezTo>
                  <a:close/>
                </a:path>
              </a:pathLst>
            </a:custGeom>
            <a:solidFill>
              <a:srgbClr val="C3B0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959;p51">
              <a:extLst>
                <a:ext uri="{FF2B5EF4-FFF2-40B4-BE49-F238E27FC236}">
                  <a16:creationId xmlns:a16="http://schemas.microsoft.com/office/drawing/2014/main" id="{7349BCAB-F28D-8845-B461-26FCFB5375D1}"/>
                </a:ext>
              </a:extLst>
            </p:cNvPr>
            <p:cNvSpPr/>
            <p:nvPr/>
          </p:nvSpPr>
          <p:spPr>
            <a:xfrm>
              <a:off x="7014351" y="3033279"/>
              <a:ext cx="157946" cy="253395"/>
            </a:xfrm>
            <a:custGeom>
              <a:avLst/>
              <a:gdLst/>
              <a:ahLst/>
              <a:cxnLst/>
              <a:rect l="l" t="t" r="r" b="b"/>
              <a:pathLst>
                <a:path w="2454" h="3937" extrusionOk="0">
                  <a:moveTo>
                    <a:pt x="1022" y="0"/>
                  </a:moveTo>
                  <a:cubicBezTo>
                    <a:pt x="811" y="0"/>
                    <a:pt x="597" y="87"/>
                    <a:pt x="438" y="315"/>
                  </a:cubicBezTo>
                  <a:cubicBezTo>
                    <a:pt x="438" y="315"/>
                    <a:pt x="300" y="741"/>
                    <a:pt x="231" y="1352"/>
                  </a:cubicBezTo>
                  <a:cubicBezTo>
                    <a:pt x="208" y="1524"/>
                    <a:pt x="1" y="1812"/>
                    <a:pt x="1" y="1985"/>
                  </a:cubicBezTo>
                  <a:cubicBezTo>
                    <a:pt x="1" y="2020"/>
                    <a:pt x="173" y="2020"/>
                    <a:pt x="173" y="2043"/>
                  </a:cubicBezTo>
                  <a:cubicBezTo>
                    <a:pt x="185" y="2365"/>
                    <a:pt x="242" y="2676"/>
                    <a:pt x="415" y="2884"/>
                  </a:cubicBezTo>
                  <a:cubicBezTo>
                    <a:pt x="476" y="2939"/>
                    <a:pt x="650" y="2952"/>
                    <a:pt x="801" y="2952"/>
                  </a:cubicBezTo>
                  <a:cubicBezTo>
                    <a:pt x="934" y="2952"/>
                    <a:pt x="1049" y="2941"/>
                    <a:pt x="1049" y="2941"/>
                  </a:cubicBezTo>
                  <a:lnTo>
                    <a:pt x="1049" y="2941"/>
                  </a:lnTo>
                  <a:lnTo>
                    <a:pt x="945" y="3679"/>
                  </a:lnTo>
                  <a:cubicBezTo>
                    <a:pt x="945" y="3679"/>
                    <a:pt x="1158" y="3936"/>
                    <a:pt x="1501" y="3936"/>
                  </a:cubicBezTo>
                  <a:cubicBezTo>
                    <a:pt x="1651" y="3936"/>
                    <a:pt x="1825" y="3887"/>
                    <a:pt x="2017" y="3748"/>
                  </a:cubicBezTo>
                  <a:cubicBezTo>
                    <a:pt x="1994" y="3149"/>
                    <a:pt x="1936" y="2285"/>
                    <a:pt x="1936" y="2285"/>
                  </a:cubicBezTo>
                  <a:lnTo>
                    <a:pt x="1936" y="2285"/>
                  </a:lnTo>
                  <a:cubicBezTo>
                    <a:pt x="1936" y="2285"/>
                    <a:pt x="1939" y="2285"/>
                    <a:pt x="1945" y="2285"/>
                  </a:cubicBezTo>
                  <a:cubicBezTo>
                    <a:pt x="2000" y="2285"/>
                    <a:pt x="2290" y="2275"/>
                    <a:pt x="2374" y="2077"/>
                  </a:cubicBezTo>
                  <a:cubicBezTo>
                    <a:pt x="2454" y="1861"/>
                    <a:pt x="2398" y="1374"/>
                    <a:pt x="2174" y="1374"/>
                  </a:cubicBezTo>
                  <a:cubicBezTo>
                    <a:pt x="2172" y="1374"/>
                    <a:pt x="2169" y="1374"/>
                    <a:pt x="2166" y="1375"/>
                  </a:cubicBezTo>
                  <a:cubicBezTo>
                    <a:pt x="1936" y="1409"/>
                    <a:pt x="1844" y="1709"/>
                    <a:pt x="1844" y="1709"/>
                  </a:cubicBezTo>
                  <a:cubicBezTo>
                    <a:pt x="1844" y="1709"/>
                    <a:pt x="1901" y="845"/>
                    <a:pt x="1786" y="476"/>
                  </a:cubicBezTo>
                  <a:cubicBezTo>
                    <a:pt x="1721" y="245"/>
                    <a:pt x="1376" y="0"/>
                    <a:pt x="1022" y="0"/>
                  </a:cubicBez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960;p51">
              <a:extLst>
                <a:ext uri="{FF2B5EF4-FFF2-40B4-BE49-F238E27FC236}">
                  <a16:creationId xmlns:a16="http://schemas.microsoft.com/office/drawing/2014/main" id="{7FC88CC7-5B27-7843-803A-97D7D116CA86}"/>
                </a:ext>
              </a:extLst>
            </p:cNvPr>
            <p:cNvSpPr/>
            <p:nvPr/>
          </p:nvSpPr>
          <p:spPr>
            <a:xfrm>
              <a:off x="7019564" y="2984685"/>
              <a:ext cx="234279" cy="326125"/>
            </a:xfrm>
            <a:custGeom>
              <a:avLst/>
              <a:gdLst/>
              <a:ahLst/>
              <a:cxnLst/>
              <a:rect l="l" t="t" r="r" b="b"/>
              <a:pathLst>
                <a:path w="3640" h="5067" extrusionOk="0">
                  <a:moveTo>
                    <a:pt x="1590" y="0"/>
                  </a:moveTo>
                  <a:cubicBezTo>
                    <a:pt x="1526" y="0"/>
                    <a:pt x="1457" y="3"/>
                    <a:pt x="1383" y="10"/>
                  </a:cubicBezTo>
                  <a:cubicBezTo>
                    <a:pt x="0" y="298"/>
                    <a:pt x="0" y="1795"/>
                    <a:pt x="0" y="1795"/>
                  </a:cubicBezTo>
                  <a:cubicBezTo>
                    <a:pt x="0" y="1795"/>
                    <a:pt x="199" y="1837"/>
                    <a:pt x="447" y="1837"/>
                  </a:cubicBezTo>
                  <a:cubicBezTo>
                    <a:pt x="654" y="1837"/>
                    <a:pt x="895" y="1808"/>
                    <a:pt x="1083" y="1703"/>
                  </a:cubicBezTo>
                  <a:lnTo>
                    <a:pt x="1083" y="1703"/>
                  </a:lnTo>
                  <a:cubicBezTo>
                    <a:pt x="1072" y="1715"/>
                    <a:pt x="1602" y="3984"/>
                    <a:pt x="933" y="4768"/>
                  </a:cubicBezTo>
                  <a:cubicBezTo>
                    <a:pt x="877" y="4835"/>
                    <a:pt x="1553" y="5066"/>
                    <a:pt x="2226" y="5066"/>
                  </a:cubicBezTo>
                  <a:cubicBezTo>
                    <a:pt x="2935" y="5066"/>
                    <a:pt x="3639" y="4810"/>
                    <a:pt x="3479" y="3835"/>
                  </a:cubicBezTo>
                  <a:cubicBezTo>
                    <a:pt x="2984" y="2694"/>
                    <a:pt x="3065" y="2475"/>
                    <a:pt x="3261" y="1991"/>
                  </a:cubicBezTo>
                  <a:cubicBezTo>
                    <a:pt x="3433" y="1529"/>
                    <a:pt x="3153" y="395"/>
                    <a:pt x="2553" y="395"/>
                  </a:cubicBezTo>
                  <a:cubicBezTo>
                    <a:pt x="2510" y="395"/>
                    <a:pt x="2466" y="401"/>
                    <a:pt x="2420" y="413"/>
                  </a:cubicBezTo>
                  <a:cubicBezTo>
                    <a:pt x="2357" y="277"/>
                    <a:pt x="2200" y="0"/>
                    <a:pt x="1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961;p51">
              <a:extLst>
                <a:ext uri="{FF2B5EF4-FFF2-40B4-BE49-F238E27FC236}">
                  <a16:creationId xmlns:a16="http://schemas.microsoft.com/office/drawing/2014/main" id="{B9A32E32-BB14-7740-AC18-3219ADE9A0BF}"/>
                </a:ext>
              </a:extLst>
            </p:cNvPr>
            <p:cNvSpPr/>
            <p:nvPr/>
          </p:nvSpPr>
          <p:spPr>
            <a:xfrm>
              <a:off x="7093710" y="3407224"/>
              <a:ext cx="278110" cy="295166"/>
            </a:xfrm>
            <a:custGeom>
              <a:avLst/>
              <a:gdLst/>
              <a:ahLst/>
              <a:cxnLst/>
              <a:rect l="l" t="t" r="r" b="b"/>
              <a:pathLst>
                <a:path w="4321" h="4586" extrusionOk="0">
                  <a:moveTo>
                    <a:pt x="3457" y="0"/>
                  </a:moveTo>
                  <a:lnTo>
                    <a:pt x="2650" y="530"/>
                  </a:lnTo>
                  <a:lnTo>
                    <a:pt x="3238" y="1429"/>
                  </a:lnTo>
                  <a:cubicBezTo>
                    <a:pt x="3238" y="1429"/>
                    <a:pt x="1717" y="3491"/>
                    <a:pt x="1613" y="3548"/>
                  </a:cubicBezTo>
                  <a:cubicBezTo>
                    <a:pt x="1593" y="3560"/>
                    <a:pt x="1564" y="3565"/>
                    <a:pt x="1531" y="3565"/>
                  </a:cubicBezTo>
                  <a:cubicBezTo>
                    <a:pt x="1397" y="3565"/>
                    <a:pt x="1183" y="3475"/>
                    <a:pt x="1072" y="3318"/>
                  </a:cubicBezTo>
                  <a:cubicBezTo>
                    <a:pt x="993" y="3216"/>
                    <a:pt x="909" y="3182"/>
                    <a:pt x="829" y="3182"/>
                  </a:cubicBezTo>
                  <a:cubicBezTo>
                    <a:pt x="757" y="3182"/>
                    <a:pt x="689" y="3210"/>
                    <a:pt x="634" y="3237"/>
                  </a:cubicBezTo>
                  <a:cubicBezTo>
                    <a:pt x="519" y="3295"/>
                    <a:pt x="58" y="3514"/>
                    <a:pt x="35" y="3525"/>
                  </a:cubicBezTo>
                  <a:cubicBezTo>
                    <a:pt x="0" y="3548"/>
                    <a:pt x="58" y="3618"/>
                    <a:pt x="185" y="3629"/>
                  </a:cubicBezTo>
                  <a:cubicBezTo>
                    <a:pt x="188" y="3629"/>
                    <a:pt x="191" y="3629"/>
                    <a:pt x="194" y="3629"/>
                  </a:cubicBezTo>
                  <a:cubicBezTo>
                    <a:pt x="341" y="3629"/>
                    <a:pt x="739" y="3387"/>
                    <a:pt x="795" y="3387"/>
                  </a:cubicBezTo>
                  <a:cubicBezTo>
                    <a:pt x="853" y="3387"/>
                    <a:pt x="922" y="3456"/>
                    <a:pt x="956" y="3548"/>
                  </a:cubicBezTo>
                  <a:cubicBezTo>
                    <a:pt x="926" y="3530"/>
                    <a:pt x="865" y="3518"/>
                    <a:pt x="800" y="3518"/>
                  </a:cubicBezTo>
                  <a:cubicBezTo>
                    <a:pt x="743" y="3518"/>
                    <a:pt x="682" y="3527"/>
                    <a:pt x="634" y="3548"/>
                  </a:cubicBezTo>
                  <a:cubicBezTo>
                    <a:pt x="530" y="3583"/>
                    <a:pt x="208" y="3860"/>
                    <a:pt x="69" y="4009"/>
                  </a:cubicBezTo>
                  <a:cubicBezTo>
                    <a:pt x="96" y="4047"/>
                    <a:pt x="146" y="4057"/>
                    <a:pt x="191" y="4057"/>
                  </a:cubicBezTo>
                  <a:cubicBezTo>
                    <a:pt x="242" y="4057"/>
                    <a:pt x="288" y="4044"/>
                    <a:pt x="288" y="4044"/>
                  </a:cubicBezTo>
                  <a:lnTo>
                    <a:pt x="288" y="4044"/>
                  </a:lnTo>
                  <a:cubicBezTo>
                    <a:pt x="288" y="4044"/>
                    <a:pt x="219" y="4101"/>
                    <a:pt x="208" y="4159"/>
                  </a:cubicBezTo>
                  <a:cubicBezTo>
                    <a:pt x="235" y="4191"/>
                    <a:pt x="277" y="4204"/>
                    <a:pt x="326" y="4204"/>
                  </a:cubicBezTo>
                  <a:cubicBezTo>
                    <a:pt x="538" y="4204"/>
                    <a:pt x="896" y="3963"/>
                    <a:pt x="954" y="3963"/>
                  </a:cubicBezTo>
                  <a:cubicBezTo>
                    <a:pt x="955" y="3963"/>
                    <a:pt x="956" y="3963"/>
                    <a:pt x="956" y="3963"/>
                  </a:cubicBezTo>
                  <a:cubicBezTo>
                    <a:pt x="1014" y="3975"/>
                    <a:pt x="1095" y="4032"/>
                    <a:pt x="1141" y="4090"/>
                  </a:cubicBezTo>
                  <a:cubicBezTo>
                    <a:pt x="1037" y="4090"/>
                    <a:pt x="576" y="4505"/>
                    <a:pt x="553" y="4505"/>
                  </a:cubicBezTo>
                  <a:cubicBezTo>
                    <a:pt x="519" y="4505"/>
                    <a:pt x="519" y="4562"/>
                    <a:pt x="645" y="4585"/>
                  </a:cubicBezTo>
                  <a:cubicBezTo>
                    <a:pt x="650" y="4586"/>
                    <a:pt x="656" y="4586"/>
                    <a:pt x="661" y="4586"/>
                  </a:cubicBezTo>
                  <a:cubicBezTo>
                    <a:pt x="796" y="4586"/>
                    <a:pt x="961" y="4442"/>
                    <a:pt x="1083" y="4320"/>
                  </a:cubicBezTo>
                  <a:cubicBezTo>
                    <a:pt x="1123" y="4284"/>
                    <a:pt x="1171" y="4270"/>
                    <a:pt x="1224" y="4270"/>
                  </a:cubicBezTo>
                  <a:cubicBezTo>
                    <a:pt x="1342" y="4270"/>
                    <a:pt x="1483" y="4341"/>
                    <a:pt x="1602" y="4413"/>
                  </a:cubicBezTo>
                  <a:cubicBezTo>
                    <a:pt x="1625" y="4424"/>
                    <a:pt x="1646" y="4429"/>
                    <a:pt x="1666" y="4429"/>
                  </a:cubicBezTo>
                  <a:cubicBezTo>
                    <a:pt x="1803" y="4429"/>
                    <a:pt x="1861" y="4181"/>
                    <a:pt x="1901" y="4090"/>
                  </a:cubicBezTo>
                  <a:cubicBezTo>
                    <a:pt x="1947" y="3986"/>
                    <a:pt x="2685" y="3341"/>
                    <a:pt x="3215" y="2765"/>
                  </a:cubicBezTo>
                  <a:cubicBezTo>
                    <a:pt x="3756" y="2189"/>
                    <a:pt x="4321" y="1498"/>
                    <a:pt x="4148" y="1244"/>
                  </a:cubicBezTo>
                  <a:cubicBezTo>
                    <a:pt x="3975" y="991"/>
                    <a:pt x="3457" y="0"/>
                    <a:pt x="3457" y="0"/>
                  </a:cubicBez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962;p51">
              <a:extLst>
                <a:ext uri="{FF2B5EF4-FFF2-40B4-BE49-F238E27FC236}">
                  <a16:creationId xmlns:a16="http://schemas.microsoft.com/office/drawing/2014/main" id="{69CF704E-D757-CF44-AEE5-EB84F7274022}"/>
                </a:ext>
              </a:extLst>
            </p:cNvPr>
            <p:cNvSpPr/>
            <p:nvPr/>
          </p:nvSpPr>
          <p:spPr>
            <a:xfrm>
              <a:off x="6050397" y="3172881"/>
              <a:ext cx="183948" cy="167664"/>
            </a:xfrm>
            <a:custGeom>
              <a:avLst/>
              <a:gdLst/>
              <a:ahLst/>
              <a:cxnLst/>
              <a:rect l="l" t="t" r="r" b="b"/>
              <a:pathLst>
                <a:path w="2858" h="2605" extrusionOk="0">
                  <a:moveTo>
                    <a:pt x="2858" y="0"/>
                  </a:moveTo>
                  <a:lnTo>
                    <a:pt x="35" y="242"/>
                  </a:lnTo>
                  <a:cubicBezTo>
                    <a:pt x="35" y="242"/>
                    <a:pt x="1" y="2040"/>
                    <a:pt x="300" y="2524"/>
                  </a:cubicBezTo>
                  <a:cubicBezTo>
                    <a:pt x="819" y="2336"/>
                    <a:pt x="1230" y="2272"/>
                    <a:pt x="1550" y="2272"/>
                  </a:cubicBezTo>
                  <a:cubicBezTo>
                    <a:pt x="2275" y="2272"/>
                    <a:pt x="2535" y="2604"/>
                    <a:pt x="2535" y="2604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rgbClr val="DBD2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963;p51">
              <a:extLst>
                <a:ext uri="{FF2B5EF4-FFF2-40B4-BE49-F238E27FC236}">
                  <a16:creationId xmlns:a16="http://schemas.microsoft.com/office/drawing/2014/main" id="{F263FBA0-7DD3-7843-844F-2CD358CDE29F}"/>
                </a:ext>
              </a:extLst>
            </p:cNvPr>
            <p:cNvSpPr/>
            <p:nvPr/>
          </p:nvSpPr>
          <p:spPr>
            <a:xfrm>
              <a:off x="5872435" y="4494239"/>
              <a:ext cx="74982" cy="66358"/>
            </a:xfrm>
            <a:custGeom>
              <a:avLst/>
              <a:gdLst/>
              <a:ahLst/>
              <a:cxnLst/>
              <a:rect l="l" t="t" r="r" b="b"/>
              <a:pathLst>
                <a:path w="1165" h="1031" extrusionOk="0">
                  <a:moveTo>
                    <a:pt x="611" y="1"/>
                  </a:moveTo>
                  <a:cubicBezTo>
                    <a:pt x="611" y="1"/>
                    <a:pt x="196" y="726"/>
                    <a:pt x="1" y="807"/>
                  </a:cubicBezTo>
                  <a:cubicBezTo>
                    <a:pt x="131" y="1002"/>
                    <a:pt x="634" y="1031"/>
                    <a:pt x="919" y="1031"/>
                  </a:cubicBezTo>
                  <a:cubicBezTo>
                    <a:pt x="1037" y="1031"/>
                    <a:pt x="1118" y="1026"/>
                    <a:pt x="1118" y="1026"/>
                  </a:cubicBezTo>
                  <a:lnTo>
                    <a:pt x="1164" y="254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964;p51">
              <a:extLst>
                <a:ext uri="{FF2B5EF4-FFF2-40B4-BE49-F238E27FC236}">
                  <a16:creationId xmlns:a16="http://schemas.microsoft.com/office/drawing/2014/main" id="{57EE4DDC-A906-2449-913C-E021B5F4FC56}"/>
                </a:ext>
              </a:extLst>
            </p:cNvPr>
            <p:cNvSpPr/>
            <p:nvPr/>
          </p:nvSpPr>
          <p:spPr>
            <a:xfrm>
              <a:off x="6195727" y="4490506"/>
              <a:ext cx="42351" cy="46084"/>
            </a:xfrm>
            <a:custGeom>
              <a:avLst/>
              <a:gdLst/>
              <a:ahLst/>
              <a:cxnLst/>
              <a:rect l="l" t="t" r="r" b="b"/>
              <a:pathLst>
                <a:path w="658" h="716" extrusionOk="0">
                  <a:moveTo>
                    <a:pt x="1" y="1"/>
                  </a:moveTo>
                  <a:lnTo>
                    <a:pt x="1" y="715"/>
                  </a:lnTo>
                  <a:lnTo>
                    <a:pt x="657" y="715"/>
                  </a:lnTo>
                  <a:lnTo>
                    <a:pt x="657" y="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965;p51">
              <a:extLst>
                <a:ext uri="{FF2B5EF4-FFF2-40B4-BE49-F238E27FC236}">
                  <a16:creationId xmlns:a16="http://schemas.microsoft.com/office/drawing/2014/main" id="{A213446C-585D-6548-838C-10BA8B724F42}"/>
                </a:ext>
              </a:extLst>
            </p:cNvPr>
            <p:cNvSpPr/>
            <p:nvPr/>
          </p:nvSpPr>
          <p:spPr>
            <a:xfrm>
              <a:off x="5903587" y="3826866"/>
              <a:ext cx="240330" cy="689709"/>
            </a:xfrm>
            <a:custGeom>
              <a:avLst/>
              <a:gdLst/>
              <a:ahLst/>
              <a:cxnLst/>
              <a:rect l="l" t="t" r="r" b="b"/>
              <a:pathLst>
                <a:path w="3734" h="10716" extrusionOk="0">
                  <a:moveTo>
                    <a:pt x="3653" y="1"/>
                  </a:moveTo>
                  <a:cubicBezTo>
                    <a:pt x="2835" y="105"/>
                    <a:pt x="2063" y="323"/>
                    <a:pt x="2063" y="323"/>
                  </a:cubicBezTo>
                  <a:cubicBezTo>
                    <a:pt x="2063" y="323"/>
                    <a:pt x="1429" y="5035"/>
                    <a:pt x="1152" y="5911"/>
                  </a:cubicBezTo>
                  <a:cubicBezTo>
                    <a:pt x="934" y="6614"/>
                    <a:pt x="392" y="9183"/>
                    <a:pt x="162" y="10162"/>
                  </a:cubicBezTo>
                  <a:cubicBezTo>
                    <a:pt x="104" y="10404"/>
                    <a:pt x="0" y="10588"/>
                    <a:pt x="0" y="10588"/>
                  </a:cubicBezTo>
                  <a:lnTo>
                    <a:pt x="669" y="10715"/>
                  </a:lnTo>
                  <a:cubicBezTo>
                    <a:pt x="669" y="10715"/>
                    <a:pt x="1049" y="9022"/>
                    <a:pt x="1544" y="8353"/>
                  </a:cubicBezTo>
                  <a:cubicBezTo>
                    <a:pt x="2051" y="7708"/>
                    <a:pt x="2316" y="6556"/>
                    <a:pt x="2351" y="5980"/>
                  </a:cubicBezTo>
                  <a:cubicBezTo>
                    <a:pt x="2523" y="5300"/>
                    <a:pt x="3653" y="1902"/>
                    <a:pt x="3653" y="1833"/>
                  </a:cubicBezTo>
                  <a:cubicBezTo>
                    <a:pt x="3653" y="1810"/>
                    <a:pt x="3699" y="1717"/>
                    <a:pt x="3733" y="1660"/>
                  </a:cubicBezTo>
                  <a:lnTo>
                    <a:pt x="3653" y="1"/>
                  </a:ln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966;p51">
              <a:extLst>
                <a:ext uri="{FF2B5EF4-FFF2-40B4-BE49-F238E27FC236}">
                  <a16:creationId xmlns:a16="http://schemas.microsoft.com/office/drawing/2014/main" id="{822DE711-802F-2646-BD54-B967C310DB4F}"/>
                </a:ext>
              </a:extLst>
            </p:cNvPr>
            <p:cNvSpPr/>
            <p:nvPr/>
          </p:nvSpPr>
          <p:spPr>
            <a:xfrm>
              <a:off x="6166828" y="3936604"/>
              <a:ext cx="114951" cy="567355"/>
            </a:xfrm>
            <a:custGeom>
              <a:avLst/>
              <a:gdLst/>
              <a:ahLst/>
              <a:cxnLst/>
              <a:rect l="l" t="t" r="r" b="b"/>
              <a:pathLst>
                <a:path w="1786" h="8815" extrusionOk="0">
                  <a:moveTo>
                    <a:pt x="1786" y="1"/>
                  </a:moveTo>
                  <a:lnTo>
                    <a:pt x="0" y="105"/>
                  </a:lnTo>
                  <a:cubicBezTo>
                    <a:pt x="58" y="1003"/>
                    <a:pt x="219" y="3584"/>
                    <a:pt x="265" y="4056"/>
                  </a:cubicBezTo>
                  <a:cubicBezTo>
                    <a:pt x="300" y="4621"/>
                    <a:pt x="265" y="5070"/>
                    <a:pt x="265" y="5761"/>
                  </a:cubicBezTo>
                  <a:cubicBezTo>
                    <a:pt x="265" y="6453"/>
                    <a:pt x="450" y="8745"/>
                    <a:pt x="450" y="8745"/>
                  </a:cubicBezTo>
                  <a:lnTo>
                    <a:pt x="1106" y="8814"/>
                  </a:lnTo>
                  <a:cubicBezTo>
                    <a:pt x="1106" y="8814"/>
                    <a:pt x="1498" y="6049"/>
                    <a:pt x="1452" y="5427"/>
                  </a:cubicBezTo>
                  <a:cubicBezTo>
                    <a:pt x="1417" y="4840"/>
                    <a:pt x="1383" y="4436"/>
                    <a:pt x="1360" y="4056"/>
                  </a:cubicBezTo>
                  <a:cubicBezTo>
                    <a:pt x="1337" y="3826"/>
                    <a:pt x="1671" y="1579"/>
                    <a:pt x="1786" y="1"/>
                  </a:cubicBez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967;p51">
              <a:extLst>
                <a:ext uri="{FF2B5EF4-FFF2-40B4-BE49-F238E27FC236}">
                  <a16:creationId xmlns:a16="http://schemas.microsoft.com/office/drawing/2014/main" id="{B822A873-89E7-254C-89F6-62356A6632A9}"/>
                </a:ext>
              </a:extLst>
            </p:cNvPr>
            <p:cNvSpPr/>
            <p:nvPr/>
          </p:nvSpPr>
          <p:spPr>
            <a:xfrm>
              <a:off x="5756004" y="4533565"/>
              <a:ext cx="192894" cy="88305"/>
            </a:xfrm>
            <a:custGeom>
              <a:avLst/>
              <a:gdLst/>
              <a:ahLst/>
              <a:cxnLst/>
              <a:rect l="l" t="t" r="r" b="b"/>
              <a:pathLst>
                <a:path w="2997" h="1372" extrusionOk="0">
                  <a:moveTo>
                    <a:pt x="2017" y="0"/>
                  </a:moveTo>
                  <a:cubicBezTo>
                    <a:pt x="2017" y="0"/>
                    <a:pt x="1522" y="300"/>
                    <a:pt x="1360" y="507"/>
                  </a:cubicBezTo>
                  <a:cubicBezTo>
                    <a:pt x="1261" y="612"/>
                    <a:pt x="1170" y="620"/>
                    <a:pt x="1013" y="620"/>
                  </a:cubicBezTo>
                  <a:cubicBezTo>
                    <a:pt x="987" y="620"/>
                    <a:pt x="959" y="620"/>
                    <a:pt x="929" y="620"/>
                  </a:cubicBezTo>
                  <a:cubicBezTo>
                    <a:pt x="824" y="620"/>
                    <a:pt x="692" y="622"/>
                    <a:pt x="519" y="645"/>
                  </a:cubicBezTo>
                  <a:cubicBezTo>
                    <a:pt x="1" y="714"/>
                    <a:pt x="289" y="1371"/>
                    <a:pt x="289" y="1371"/>
                  </a:cubicBezTo>
                  <a:lnTo>
                    <a:pt x="2996" y="1371"/>
                  </a:lnTo>
                  <a:cubicBezTo>
                    <a:pt x="2996" y="1371"/>
                    <a:pt x="2996" y="588"/>
                    <a:pt x="2939" y="104"/>
                  </a:cubicBezTo>
                  <a:cubicBezTo>
                    <a:pt x="2831" y="167"/>
                    <a:pt x="2717" y="190"/>
                    <a:pt x="2608" y="190"/>
                  </a:cubicBezTo>
                  <a:cubicBezTo>
                    <a:pt x="2295" y="190"/>
                    <a:pt x="2017" y="0"/>
                    <a:pt x="2017" y="0"/>
                  </a:cubicBezTo>
                  <a:close/>
                </a:path>
              </a:pathLst>
            </a:custGeom>
            <a:solidFill>
              <a:srgbClr val="F2D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968;p51">
              <a:extLst>
                <a:ext uri="{FF2B5EF4-FFF2-40B4-BE49-F238E27FC236}">
                  <a16:creationId xmlns:a16="http://schemas.microsoft.com/office/drawing/2014/main" id="{71FDAA5C-6D23-5C49-859B-57B264D4564F}"/>
                </a:ext>
              </a:extLst>
            </p:cNvPr>
            <p:cNvSpPr/>
            <p:nvPr/>
          </p:nvSpPr>
          <p:spPr>
            <a:xfrm>
              <a:off x="5842764" y="4532792"/>
              <a:ext cx="50525" cy="43059"/>
            </a:xfrm>
            <a:custGeom>
              <a:avLst/>
              <a:gdLst/>
              <a:ahLst/>
              <a:cxnLst/>
              <a:rect l="l" t="t" r="r" b="b"/>
              <a:pathLst>
                <a:path w="785" h="669" extrusionOk="0">
                  <a:moveTo>
                    <a:pt x="669" y="1"/>
                  </a:moveTo>
                  <a:cubicBezTo>
                    <a:pt x="669" y="1"/>
                    <a:pt x="174" y="312"/>
                    <a:pt x="1" y="496"/>
                  </a:cubicBezTo>
                  <a:lnTo>
                    <a:pt x="243" y="669"/>
                  </a:lnTo>
                  <a:lnTo>
                    <a:pt x="784" y="70"/>
                  </a:lnTo>
                  <a:cubicBezTo>
                    <a:pt x="715" y="24"/>
                    <a:pt x="669" y="1"/>
                    <a:pt x="669" y="1"/>
                  </a:cubicBezTo>
                  <a:close/>
                </a:path>
              </a:pathLst>
            </a:custGeom>
            <a:solidFill>
              <a:srgbClr val="D58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969;p51">
              <a:extLst>
                <a:ext uri="{FF2B5EF4-FFF2-40B4-BE49-F238E27FC236}">
                  <a16:creationId xmlns:a16="http://schemas.microsoft.com/office/drawing/2014/main" id="{1AEDE3CB-6F29-954C-A069-B3AEF7E38DB5}"/>
                </a:ext>
              </a:extLst>
            </p:cNvPr>
            <p:cNvSpPr/>
            <p:nvPr/>
          </p:nvSpPr>
          <p:spPr>
            <a:xfrm>
              <a:off x="5768619" y="4593615"/>
              <a:ext cx="180279" cy="26775"/>
            </a:xfrm>
            <a:custGeom>
              <a:avLst/>
              <a:gdLst/>
              <a:ahLst/>
              <a:cxnLst/>
              <a:rect l="l" t="t" r="r" b="b"/>
              <a:pathLst>
                <a:path w="2801" h="416" extrusionOk="0">
                  <a:moveTo>
                    <a:pt x="12" y="0"/>
                  </a:moveTo>
                  <a:cubicBezTo>
                    <a:pt x="1" y="208"/>
                    <a:pt x="93" y="415"/>
                    <a:pt x="93" y="415"/>
                  </a:cubicBezTo>
                  <a:lnTo>
                    <a:pt x="2800" y="415"/>
                  </a:lnTo>
                  <a:lnTo>
                    <a:pt x="2800" y="0"/>
                  </a:ln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970;p51">
              <a:extLst>
                <a:ext uri="{FF2B5EF4-FFF2-40B4-BE49-F238E27FC236}">
                  <a16:creationId xmlns:a16="http://schemas.microsoft.com/office/drawing/2014/main" id="{A1FC9C9F-3B5E-BA4D-851A-3408CF8F8EF9}"/>
                </a:ext>
              </a:extLst>
            </p:cNvPr>
            <p:cNvSpPr/>
            <p:nvPr/>
          </p:nvSpPr>
          <p:spPr>
            <a:xfrm>
              <a:off x="6180151" y="4526871"/>
              <a:ext cx="101628" cy="96479"/>
            </a:xfrm>
            <a:custGeom>
              <a:avLst/>
              <a:gdLst/>
              <a:ahLst/>
              <a:cxnLst/>
              <a:rect l="l" t="t" r="r" b="b"/>
              <a:pathLst>
                <a:path w="1579" h="1499" extrusionOk="0">
                  <a:moveTo>
                    <a:pt x="243" y="0"/>
                  </a:moveTo>
                  <a:cubicBezTo>
                    <a:pt x="243" y="12"/>
                    <a:pt x="1" y="749"/>
                    <a:pt x="1" y="934"/>
                  </a:cubicBezTo>
                  <a:lnTo>
                    <a:pt x="1" y="1498"/>
                  </a:lnTo>
                  <a:lnTo>
                    <a:pt x="1533" y="1498"/>
                  </a:lnTo>
                  <a:cubicBezTo>
                    <a:pt x="1579" y="1072"/>
                    <a:pt x="1464" y="761"/>
                    <a:pt x="1337" y="634"/>
                  </a:cubicBezTo>
                  <a:cubicBezTo>
                    <a:pt x="1199" y="507"/>
                    <a:pt x="899" y="0"/>
                    <a:pt x="899" y="0"/>
                  </a:cubicBezTo>
                  <a:close/>
                </a:path>
              </a:pathLst>
            </a:custGeom>
            <a:solidFill>
              <a:srgbClr val="F2D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971;p51">
              <a:extLst>
                <a:ext uri="{FF2B5EF4-FFF2-40B4-BE49-F238E27FC236}">
                  <a16:creationId xmlns:a16="http://schemas.microsoft.com/office/drawing/2014/main" id="{4CDCFECF-B86E-F04F-B286-1AB6A02750A5}"/>
                </a:ext>
              </a:extLst>
            </p:cNvPr>
            <p:cNvSpPr/>
            <p:nvPr/>
          </p:nvSpPr>
          <p:spPr>
            <a:xfrm>
              <a:off x="6197207" y="4526871"/>
              <a:ext cx="44539" cy="43059"/>
            </a:xfrm>
            <a:custGeom>
              <a:avLst/>
              <a:gdLst/>
              <a:ahLst/>
              <a:cxnLst/>
              <a:rect l="l" t="t" r="r" b="b"/>
              <a:pathLst>
                <a:path w="692" h="669" extrusionOk="0">
                  <a:moveTo>
                    <a:pt x="81" y="0"/>
                  </a:moveTo>
                  <a:lnTo>
                    <a:pt x="1" y="669"/>
                  </a:lnTo>
                  <a:lnTo>
                    <a:pt x="692" y="646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D58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972;p51">
              <a:extLst>
                <a:ext uri="{FF2B5EF4-FFF2-40B4-BE49-F238E27FC236}">
                  <a16:creationId xmlns:a16="http://schemas.microsoft.com/office/drawing/2014/main" id="{8FE3A352-CDDE-F749-A733-EAE3AD0CCA9C}"/>
                </a:ext>
              </a:extLst>
            </p:cNvPr>
            <p:cNvSpPr/>
            <p:nvPr/>
          </p:nvSpPr>
          <p:spPr>
            <a:xfrm>
              <a:off x="6180151" y="4592134"/>
              <a:ext cx="100148" cy="31216"/>
            </a:xfrm>
            <a:custGeom>
              <a:avLst/>
              <a:gdLst/>
              <a:ahLst/>
              <a:cxnLst/>
              <a:rect l="l" t="t" r="r" b="b"/>
              <a:pathLst>
                <a:path w="1556" h="485" extrusionOk="0">
                  <a:moveTo>
                    <a:pt x="1" y="0"/>
                  </a:moveTo>
                  <a:lnTo>
                    <a:pt x="1" y="484"/>
                  </a:lnTo>
                  <a:lnTo>
                    <a:pt x="1533" y="484"/>
                  </a:lnTo>
                  <a:cubicBezTo>
                    <a:pt x="1556" y="300"/>
                    <a:pt x="1533" y="127"/>
                    <a:pt x="1510" y="0"/>
                  </a:cubicBezTo>
                  <a:close/>
                </a:path>
              </a:pathLst>
            </a:custGeom>
            <a:solidFill>
              <a:srgbClr val="AC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973;p51">
              <a:extLst>
                <a:ext uri="{FF2B5EF4-FFF2-40B4-BE49-F238E27FC236}">
                  <a16:creationId xmlns:a16="http://schemas.microsoft.com/office/drawing/2014/main" id="{EED1C459-BDCE-E14C-8BC0-32022F4C10B3}"/>
                </a:ext>
              </a:extLst>
            </p:cNvPr>
            <p:cNvSpPr/>
            <p:nvPr/>
          </p:nvSpPr>
          <p:spPr>
            <a:xfrm>
              <a:off x="6065200" y="3254428"/>
              <a:ext cx="127631" cy="148356"/>
            </a:xfrm>
            <a:custGeom>
              <a:avLst/>
              <a:gdLst/>
              <a:ahLst/>
              <a:cxnLst/>
              <a:rect l="l" t="t" r="r" b="b"/>
              <a:pathLst>
                <a:path w="1983" h="2305" extrusionOk="0">
                  <a:moveTo>
                    <a:pt x="1568" y="1"/>
                  </a:moveTo>
                  <a:lnTo>
                    <a:pt x="577" y="128"/>
                  </a:lnTo>
                  <a:cubicBezTo>
                    <a:pt x="577" y="128"/>
                    <a:pt x="612" y="761"/>
                    <a:pt x="554" y="819"/>
                  </a:cubicBezTo>
                  <a:cubicBezTo>
                    <a:pt x="496" y="876"/>
                    <a:pt x="185" y="969"/>
                    <a:pt x="59" y="969"/>
                  </a:cubicBezTo>
                  <a:cubicBezTo>
                    <a:pt x="1" y="1118"/>
                    <a:pt x="93" y="2005"/>
                    <a:pt x="830" y="2305"/>
                  </a:cubicBezTo>
                  <a:cubicBezTo>
                    <a:pt x="1648" y="2270"/>
                    <a:pt x="1983" y="992"/>
                    <a:pt x="1983" y="992"/>
                  </a:cubicBezTo>
                  <a:cubicBezTo>
                    <a:pt x="1983" y="992"/>
                    <a:pt x="1533" y="911"/>
                    <a:pt x="1522" y="773"/>
                  </a:cubicBezTo>
                  <a:cubicBezTo>
                    <a:pt x="1510" y="646"/>
                    <a:pt x="1568" y="1"/>
                    <a:pt x="1568" y="1"/>
                  </a:cubicBezTo>
                  <a:close/>
                </a:path>
              </a:pathLst>
            </a:custGeom>
            <a:solidFill>
              <a:srgbClr val="EE94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974;p51">
              <a:extLst>
                <a:ext uri="{FF2B5EF4-FFF2-40B4-BE49-F238E27FC236}">
                  <a16:creationId xmlns:a16="http://schemas.microsoft.com/office/drawing/2014/main" id="{1C452AB9-655E-B242-8BB2-C3B8ACF16342}"/>
                </a:ext>
              </a:extLst>
            </p:cNvPr>
            <p:cNvSpPr/>
            <p:nvPr/>
          </p:nvSpPr>
          <p:spPr>
            <a:xfrm>
              <a:off x="5945100" y="3314478"/>
              <a:ext cx="402716" cy="347879"/>
            </a:xfrm>
            <a:custGeom>
              <a:avLst/>
              <a:gdLst/>
              <a:ahLst/>
              <a:cxnLst/>
              <a:rect l="l" t="t" r="r" b="b"/>
              <a:pathLst>
                <a:path w="6257" h="5405" extrusionOk="0">
                  <a:moveTo>
                    <a:pt x="2063" y="1"/>
                  </a:moveTo>
                  <a:cubicBezTo>
                    <a:pt x="2063" y="1"/>
                    <a:pt x="1233" y="208"/>
                    <a:pt x="980" y="324"/>
                  </a:cubicBezTo>
                  <a:cubicBezTo>
                    <a:pt x="726" y="416"/>
                    <a:pt x="162" y="2029"/>
                    <a:pt x="1" y="2236"/>
                  </a:cubicBezTo>
                  <a:lnTo>
                    <a:pt x="634" y="2628"/>
                  </a:lnTo>
                  <a:lnTo>
                    <a:pt x="980" y="2236"/>
                  </a:lnTo>
                  <a:lnTo>
                    <a:pt x="980" y="2236"/>
                  </a:lnTo>
                  <a:cubicBezTo>
                    <a:pt x="980" y="2236"/>
                    <a:pt x="911" y="3284"/>
                    <a:pt x="1245" y="3607"/>
                  </a:cubicBezTo>
                  <a:cubicBezTo>
                    <a:pt x="1360" y="3791"/>
                    <a:pt x="1418" y="4794"/>
                    <a:pt x="1372" y="5116"/>
                  </a:cubicBezTo>
                  <a:cubicBezTo>
                    <a:pt x="1331" y="5387"/>
                    <a:pt x="3852" y="5405"/>
                    <a:pt x="4503" y="5405"/>
                  </a:cubicBezTo>
                  <a:cubicBezTo>
                    <a:pt x="4600" y="5405"/>
                    <a:pt x="4655" y="5404"/>
                    <a:pt x="4655" y="5404"/>
                  </a:cubicBezTo>
                  <a:cubicBezTo>
                    <a:pt x="4655" y="5404"/>
                    <a:pt x="4344" y="4125"/>
                    <a:pt x="4574" y="3561"/>
                  </a:cubicBezTo>
                  <a:cubicBezTo>
                    <a:pt x="4885" y="2812"/>
                    <a:pt x="4713" y="2144"/>
                    <a:pt x="4713" y="2144"/>
                  </a:cubicBezTo>
                  <a:lnTo>
                    <a:pt x="4713" y="2144"/>
                  </a:lnTo>
                  <a:lnTo>
                    <a:pt x="5450" y="2939"/>
                  </a:lnTo>
                  <a:cubicBezTo>
                    <a:pt x="5450" y="2939"/>
                    <a:pt x="6141" y="2201"/>
                    <a:pt x="6256" y="2017"/>
                  </a:cubicBezTo>
                  <a:cubicBezTo>
                    <a:pt x="5646" y="1257"/>
                    <a:pt x="5035" y="612"/>
                    <a:pt x="4839" y="404"/>
                  </a:cubicBezTo>
                  <a:cubicBezTo>
                    <a:pt x="4655" y="220"/>
                    <a:pt x="4263" y="93"/>
                    <a:pt x="3964" y="12"/>
                  </a:cubicBezTo>
                  <a:cubicBezTo>
                    <a:pt x="3918" y="289"/>
                    <a:pt x="3330" y="934"/>
                    <a:pt x="2881" y="1222"/>
                  </a:cubicBezTo>
                  <a:cubicBezTo>
                    <a:pt x="2063" y="900"/>
                    <a:pt x="2063" y="1"/>
                    <a:pt x="2063" y="1"/>
                  </a:cubicBezTo>
                  <a:close/>
                </a:path>
              </a:pathLst>
            </a:custGeom>
            <a:solidFill>
              <a:srgbClr val="A377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975;p51">
              <a:extLst>
                <a:ext uri="{FF2B5EF4-FFF2-40B4-BE49-F238E27FC236}">
                  <a16:creationId xmlns:a16="http://schemas.microsoft.com/office/drawing/2014/main" id="{D6364273-F386-1943-A809-F993B258E5AB}"/>
                </a:ext>
              </a:extLst>
            </p:cNvPr>
            <p:cNvSpPr/>
            <p:nvPr/>
          </p:nvSpPr>
          <p:spPr>
            <a:xfrm>
              <a:off x="5997041" y="3313770"/>
              <a:ext cx="321105" cy="709210"/>
            </a:xfrm>
            <a:custGeom>
              <a:avLst/>
              <a:gdLst/>
              <a:ahLst/>
              <a:cxnLst/>
              <a:rect l="l" t="t" r="r" b="b"/>
              <a:pathLst>
                <a:path w="4989" h="11019" extrusionOk="0">
                  <a:moveTo>
                    <a:pt x="1290" y="0"/>
                  </a:moveTo>
                  <a:cubicBezTo>
                    <a:pt x="1290" y="0"/>
                    <a:pt x="1014" y="58"/>
                    <a:pt x="991" y="70"/>
                  </a:cubicBezTo>
                  <a:cubicBezTo>
                    <a:pt x="795" y="196"/>
                    <a:pt x="634" y="1729"/>
                    <a:pt x="622" y="2109"/>
                  </a:cubicBezTo>
                  <a:cubicBezTo>
                    <a:pt x="472" y="2143"/>
                    <a:pt x="461" y="2374"/>
                    <a:pt x="507" y="2639"/>
                  </a:cubicBezTo>
                  <a:cubicBezTo>
                    <a:pt x="553" y="2881"/>
                    <a:pt x="611" y="3814"/>
                    <a:pt x="588" y="4171"/>
                  </a:cubicBezTo>
                  <a:cubicBezTo>
                    <a:pt x="576" y="4551"/>
                    <a:pt x="472" y="5346"/>
                    <a:pt x="415" y="5715"/>
                  </a:cubicBezTo>
                  <a:cubicBezTo>
                    <a:pt x="242" y="6786"/>
                    <a:pt x="565" y="6740"/>
                    <a:pt x="415" y="7765"/>
                  </a:cubicBezTo>
                  <a:cubicBezTo>
                    <a:pt x="207" y="9183"/>
                    <a:pt x="0" y="10600"/>
                    <a:pt x="0" y="10600"/>
                  </a:cubicBezTo>
                  <a:cubicBezTo>
                    <a:pt x="0" y="10600"/>
                    <a:pt x="1854" y="11019"/>
                    <a:pt x="3314" y="11019"/>
                  </a:cubicBezTo>
                  <a:cubicBezTo>
                    <a:pt x="3865" y="11019"/>
                    <a:pt x="4359" y="10959"/>
                    <a:pt x="4677" y="10795"/>
                  </a:cubicBezTo>
                  <a:cubicBezTo>
                    <a:pt x="4989" y="7881"/>
                    <a:pt x="4942" y="7259"/>
                    <a:pt x="4378" y="6164"/>
                  </a:cubicBezTo>
                  <a:cubicBezTo>
                    <a:pt x="3906" y="5231"/>
                    <a:pt x="3491" y="3169"/>
                    <a:pt x="3491" y="2731"/>
                  </a:cubicBezTo>
                  <a:cubicBezTo>
                    <a:pt x="3491" y="2305"/>
                    <a:pt x="3387" y="2017"/>
                    <a:pt x="3260" y="2005"/>
                  </a:cubicBezTo>
                  <a:cubicBezTo>
                    <a:pt x="3145" y="1141"/>
                    <a:pt x="3456" y="127"/>
                    <a:pt x="3456" y="127"/>
                  </a:cubicBezTo>
                  <a:cubicBezTo>
                    <a:pt x="3456" y="127"/>
                    <a:pt x="3341" y="58"/>
                    <a:pt x="3157" y="47"/>
                  </a:cubicBezTo>
                  <a:cubicBezTo>
                    <a:pt x="2949" y="335"/>
                    <a:pt x="2915" y="1970"/>
                    <a:pt x="2915" y="1970"/>
                  </a:cubicBezTo>
                  <a:cubicBezTo>
                    <a:pt x="2915" y="1970"/>
                    <a:pt x="1763" y="2017"/>
                    <a:pt x="1002" y="2040"/>
                  </a:cubicBezTo>
                  <a:cubicBezTo>
                    <a:pt x="968" y="1544"/>
                    <a:pt x="1290" y="1"/>
                    <a:pt x="1290" y="0"/>
                  </a:cubicBezTo>
                  <a:close/>
                </a:path>
              </a:pathLst>
            </a:custGeom>
            <a:solidFill>
              <a:srgbClr val="552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976;p51">
              <a:extLst>
                <a:ext uri="{FF2B5EF4-FFF2-40B4-BE49-F238E27FC236}">
                  <a16:creationId xmlns:a16="http://schemas.microsoft.com/office/drawing/2014/main" id="{334C9EC6-A9D8-6F40-9D21-FA6CA427D386}"/>
                </a:ext>
              </a:extLst>
            </p:cNvPr>
            <p:cNvSpPr/>
            <p:nvPr/>
          </p:nvSpPr>
          <p:spPr>
            <a:xfrm>
              <a:off x="6181632" y="3458328"/>
              <a:ext cx="226234" cy="244835"/>
            </a:xfrm>
            <a:custGeom>
              <a:avLst/>
              <a:gdLst/>
              <a:ahLst/>
              <a:cxnLst/>
              <a:rect l="l" t="t" r="r" b="b"/>
              <a:pathLst>
                <a:path w="3515" h="3804" extrusionOk="0">
                  <a:moveTo>
                    <a:pt x="2397" y="1"/>
                  </a:moveTo>
                  <a:lnTo>
                    <a:pt x="1856" y="542"/>
                  </a:lnTo>
                  <a:lnTo>
                    <a:pt x="2535" y="1407"/>
                  </a:lnTo>
                  <a:cubicBezTo>
                    <a:pt x="2535" y="1407"/>
                    <a:pt x="1487" y="2847"/>
                    <a:pt x="1395" y="2893"/>
                  </a:cubicBezTo>
                  <a:cubicBezTo>
                    <a:pt x="1378" y="2902"/>
                    <a:pt x="1355" y="2907"/>
                    <a:pt x="1326" y="2907"/>
                  </a:cubicBezTo>
                  <a:cubicBezTo>
                    <a:pt x="1213" y="2907"/>
                    <a:pt x="1023" y="2835"/>
                    <a:pt x="922" y="2697"/>
                  </a:cubicBezTo>
                  <a:cubicBezTo>
                    <a:pt x="854" y="2598"/>
                    <a:pt x="780" y="2565"/>
                    <a:pt x="711" y="2565"/>
                  </a:cubicBezTo>
                  <a:cubicBezTo>
                    <a:pt x="651" y="2565"/>
                    <a:pt x="596" y="2590"/>
                    <a:pt x="554" y="2616"/>
                  </a:cubicBezTo>
                  <a:cubicBezTo>
                    <a:pt x="450" y="2662"/>
                    <a:pt x="58" y="2847"/>
                    <a:pt x="35" y="2870"/>
                  </a:cubicBezTo>
                  <a:cubicBezTo>
                    <a:pt x="1" y="2881"/>
                    <a:pt x="47" y="2939"/>
                    <a:pt x="162" y="2950"/>
                  </a:cubicBezTo>
                  <a:cubicBezTo>
                    <a:pt x="165" y="2951"/>
                    <a:pt x="168" y="2951"/>
                    <a:pt x="172" y="2951"/>
                  </a:cubicBezTo>
                  <a:cubicBezTo>
                    <a:pt x="296" y="2951"/>
                    <a:pt x="636" y="2754"/>
                    <a:pt x="692" y="2754"/>
                  </a:cubicBezTo>
                  <a:cubicBezTo>
                    <a:pt x="750" y="2766"/>
                    <a:pt x="807" y="2824"/>
                    <a:pt x="842" y="2893"/>
                  </a:cubicBezTo>
                  <a:cubicBezTo>
                    <a:pt x="815" y="2879"/>
                    <a:pt x="754" y="2866"/>
                    <a:pt x="691" y="2866"/>
                  </a:cubicBezTo>
                  <a:cubicBezTo>
                    <a:pt x="646" y="2866"/>
                    <a:pt x="599" y="2873"/>
                    <a:pt x="565" y="2893"/>
                  </a:cubicBezTo>
                  <a:cubicBezTo>
                    <a:pt x="473" y="2939"/>
                    <a:pt x="185" y="3169"/>
                    <a:pt x="70" y="3296"/>
                  </a:cubicBezTo>
                  <a:cubicBezTo>
                    <a:pt x="93" y="3330"/>
                    <a:pt x="142" y="3339"/>
                    <a:pt x="185" y="3339"/>
                  </a:cubicBezTo>
                  <a:cubicBezTo>
                    <a:pt x="228" y="3339"/>
                    <a:pt x="266" y="3331"/>
                    <a:pt x="266" y="3330"/>
                  </a:cubicBezTo>
                  <a:lnTo>
                    <a:pt x="266" y="3330"/>
                  </a:lnTo>
                  <a:cubicBezTo>
                    <a:pt x="266" y="3331"/>
                    <a:pt x="208" y="3388"/>
                    <a:pt x="185" y="3423"/>
                  </a:cubicBezTo>
                  <a:cubicBezTo>
                    <a:pt x="213" y="3453"/>
                    <a:pt x="253" y="3466"/>
                    <a:pt x="299" y="3466"/>
                  </a:cubicBezTo>
                  <a:cubicBezTo>
                    <a:pt x="491" y="3466"/>
                    <a:pt x="792" y="3250"/>
                    <a:pt x="839" y="3250"/>
                  </a:cubicBezTo>
                  <a:cubicBezTo>
                    <a:pt x="840" y="3250"/>
                    <a:pt x="841" y="3250"/>
                    <a:pt x="842" y="3250"/>
                  </a:cubicBezTo>
                  <a:cubicBezTo>
                    <a:pt x="876" y="3273"/>
                    <a:pt x="957" y="3330"/>
                    <a:pt x="991" y="3365"/>
                  </a:cubicBezTo>
                  <a:cubicBezTo>
                    <a:pt x="922" y="3365"/>
                    <a:pt x="519" y="3734"/>
                    <a:pt x="496" y="3734"/>
                  </a:cubicBezTo>
                  <a:cubicBezTo>
                    <a:pt x="462" y="3734"/>
                    <a:pt x="462" y="3791"/>
                    <a:pt x="577" y="3803"/>
                  </a:cubicBezTo>
                  <a:cubicBezTo>
                    <a:pt x="582" y="3803"/>
                    <a:pt x="587" y="3804"/>
                    <a:pt x="592" y="3804"/>
                  </a:cubicBezTo>
                  <a:cubicBezTo>
                    <a:pt x="706" y="3804"/>
                    <a:pt x="858" y="3683"/>
                    <a:pt x="957" y="3584"/>
                  </a:cubicBezTo>
                  <a:cubicBezTo>
                    <a:pt x="986" y="3547"/>
                    <a:pt x="1026" y="3533"/>
                    <a:pt x="1072" y="3533"/>
                  </a:cubicBezTo>
                  <a:cubicBezTo>
                    <a:pt x="1170" y="3533"/>
                    <a:pt x="1293" y="3598"/>
                    <a:pt x="1395" y="3653"/>
                  </a:cubicBezTo>
                  <a:cubicBezTo>
                    <a:pt x="1417" y="3666"/>
                    <a:pt x="1438" y="3672"/>
                    <a:pt x="1457" y="3672"/>
                  </a:cubicBezTo>
                  <a:cubicBezTo>
                    <a:pt x="1572" y="3672"/>
                    <a:pt x="1620" y="3457"/>
                    <a:pt x="1660" y="3388"/>
                  </a:cubicBezTo>
                  <a:cubicBezTo>
                    <a:pt x="1706" y="3296"/>
                    <a:pt x="2339" y="2720"/>
                    <a:pt x="2800" y="2236"/>
                  </a:cubicBezTo>
                  <a:cubicBezTo>
                    <a:pt x="3261" y="1741"/>
                    <a:pt x="3515" y="1349"/>
                    <a:pt x="3376" y="1142"/>
                  </a:cubicBezTo>
                  <a:cubicBezTo>
                    <a:pt x="3215" y="923"/>
                    <a:pt x="2397" y="1"/>
                    <a:pt x="2397" y="1"/>
                  </a:cubicBez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977;p51">
              <a:extLst>
                <a:ext uri="{FF2B5EF4-FFF2-40B4-BE49-F238E27FC236}">
                  <a16:creationId xmlns:a16="http://schemas.microsoft.com/office/drawing/2014/main" id="{01EEC39A-8286-E146-8DEC-A2D8D0D619F3}"/>
                </a:ext>
              </a:extLst>
            </p:cNvPr>
            <p:cNvSpPr/>
            <p:nvPr/>
          </p:nvSpPr>
          <p:spPr>
            <a:xfrm>
              <a:off x="6040421" y="3087536"/>
              <a:ext cx="170947" cy="195919"/>
            </a:xfrm>
            <a:custGeom>
              <a:avLst/>
              <a:gdLst/>
              <a:ahLst/>
              <a:cxnLst/>
              <a:rect l="l" t="t" r="r" b="b"/>
              <a:pathLst>
                <a:path w="2656" h="3044" extrusionOk="0">
                  <a:moveTo>
                    <a:pt x="2274" y="0"/>
                  </a:moveTo>
                  <a:cubicBezTo>
                    <a:pt x="2271" y="0"/>
                    <a:pt x="2267" y="1"/>
                    <a:pt x="2264" y="2"/>
                  </a:cubicBezTo>
                  <a:cubicBezTo>
                    <a:pt x="2033" y="13"/>
                    <a:pt x="340" y="462"/>
                    <a:pt x="340" y="462"/>
                  </a:cubicBezTo>
                  <a:cubicBezTo>
                    <a:pt x="340" y="462"/>
                    <a:pt x="213" y="750"/>
                    <a:pt x="236" y="1062"/>
                  </a:cubicBezTo>
                  <a:cubicBezTo>
                    <a:pt x="215" y="1029"/>
                    <a:pt x="189" y="1012"/>
                    <a:pt x="162" y="1012"/>
                  </a:cubicBezTo>
                  <a:cubicBezTo>
                    <a:pt x="85" y="1012"/>
                    <a:pt x="0" y="1151"/>
                    <a:pt x="17" y="1442"/>
                  </a:cubicBezTo>
                  <a:cubicBezTo>
                    <a:pt x="52" y="1833"/>
                    <a:pt x="351" y="1868"/>
                    <a:pt x="351" y="1868"/>
                  </a:cubicBezTo>
                  <a:cubicBezTo>
                    <a:pt x="351" y="1868"/>
                    <a:pt x="628" y="3009"/>
                    <a:pt x="1400" y="3043"/>
                  </a:cubicBezTo>
                  <a:cubicBezTo>
                    <a:pt x="1408" y="3043"/>
                    <a:pt x="1416" y="3043"/>
                    <a:pt x="1424" y="3043"/>
                  </a:cubicBezTo>
                  <a:cubicBezTo>
                    <a:pt x="2599" y="3043"/>
                    <a:pt x="2656" y="1350"/>
                    <a:pt x="2656" y="1350"/>
                  </a:cubicBezTo>
                  <a:cubicBezTo>
                    <a:pt x="2656" y="1350"/>
                    <a:pt x="2488" y="0"/>
                    <a:pt x="2274" y="0"/>
                  </a:cubicBez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978;p51">
              <a:extLst>
                <a:ext uri="{FF2B5EF4-FFF2-40B4-BE49-F238E27FC236}">
                  <a16:creationId xmlns:a16="http://schemas.microsoft.com/office/drawing/2014/main" id="{EC4363F4-889B-5A47-B55A-774396411895}"/>
                </a:ext>
              </a:extLst>
            </p:cNvPr>
            <p:cNvSpPr/>
            <p:nvPr/>
          </p:nvSpPr>
          <p:spPr>
            <a:xfrm>
              <a:off x="6003670" y="3039458"/>
              <a:ext cx="251979" cy="340478"/>
            </a:xfrm>
            <a:custGeom>
              <a:avLst/>
              <a:gdLst/>
              <a:ahLst/>
              <a:cxnLst/>
              <a:rect l="l" t="t" r="r" b="b"/>
              <a:pathLst>
                <a:path w="3915" h="5290" extrusionOk="0">
                  <a:moveTo>
                    <a:pt x="1917" y="1"/>
                  </a:moveTo>
                  <a:cubicBezTo>
                    <a:pt x="1474" y="1"/>
                    <a:pt x="1014" y="135"/>
                    <a:pt x="784" y="472"/>
                  </a:cubicBezTo>
                  <a:cubicBezTo>
                    <a:pt x="1" y="1613"/>
                    <a:pt x="70" y="5080"/>
                    <a:pt x="1533" y="5207"/>
                  </a:cubicBezTo>
                  <a:cubicBezTo>
                    <a:pt x="1326" y="5069"/>
                    <a:pt x="1015" y="3410"/>
                    <a:pt x="1072" y="3156"/>
                  </a:cubicBezTo>
                  <a:cubicBezTo>
                    <a:pt x="1130" y="2546"/>
                    <a:pt x="1038" y="1809"/>
                    <a:pt x="1038" y="1809"/>
                  </a:cubicBezTo>
                  <a:cubicBezTo>
                    <a:pt x="1038" y="1809"/>
                    <a:pt x="1775" y="1555"/>
                    <a:pt x="2247" y="1267"/>
                  </a:cubicBezTo>
                  <a:lnTo>
                    <a:pt x="2247" y="1267"/>
                  </a:lnTo>
                  <a:cubicBezTo>
                    <a:pt x="2005" y="1486"/>
                    <a:pt x="1740" y="1670"/>
                    <a:pt x="1740" y="1670"/>
                  </a:cubicBezTo>
                  <a:cubicBezTo>
                    <a:pt x="1740" y="1670"/>
                    <a:pt x="1781" y="1674"/>
                    <a:pt x="1847" y="1674"/>
                  </a:cubicBezTo>
                  <a:cubicBezTo>
                    <a:pt x="2073" y="1674"/>
                    <a:pt x="2605" y="1632"/>
                    <a:pt x="2881" y="1267"/>
                  </a:cubicBezTo>
                  <a:lnTo>
                    <a:pt x="2881" y="1267"/>
                  </a:lnTo>
                  <a:cubicBezTo>
                    <a:pt x="2881" y="1267"/>
                    <a:pt x="2858" y="2292"/>
                    <a:pt x="2996" y="2788"/>
                  </a:cubicBezTo>
                  <a:cubicBezTo>
                    <a:pt x="3146" y="3295"/>
                    <a:pt x="2766" y="5230"/>
                    <a:pt x="2478" y="5288"/>
                  </a:cubicBezTo>
                  <a:cubicBezTo>
                    <a:pt x="2489" y="5289"/>
                    <a:pt x="2501" y="5290"/>
                    <a:pt x="2513" y="5290"/>
                  </a:cubicBezTo>
                  <a:cubicBezTo>
                    <a:pt x="3078" y="5290"/>
                    <a:pt x="3915" y="3715"/>
                    <a:pt x="3780" y="2350"/>
                  </a:cubicBezTo>
                  <a:cubicBezTo>
                    <a:pt x="3650" y="1030"/>
                    <a:pt x="3286" y="360"/>
                    <a:pt x="3023" y="360"/>
                  </a:cubicBezTo>
                  <a:cubicBezTo>
                    <a:pt x="3006" y="360"/>
                    <a:pt x="2989" y="363"/>
                    <a:pt x="2973" y="368"/>
                  </a:cubicBezTo>
                  <a:cubicBezTo>
                    <a:pt x="2831" y="150"/>
                    <a:pt x="2384" y="1"/>
                    <a:pt x="1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979;p51">
              <a:extLst>
                <a:ext uri="{FF2B5EF4-FFF2-40B4-BE49-F238E27FC236}">
                  <a16:creationId xmlns:a16="http://schemas.microsoft.com/office/drawing/2014/main" id="{C8D4CF16-7E49-8746-BA3B-81A47B98DA97}"/>
                </a:ext>
              </a:extLst>
            </p:cNvPr>
            <p:cNvSpPr/>
            <p:nvPr/>
          </p:nvSpPr>
          <p:spPr>
            <a:xfrm>
              <a:off x="5981465" y="3267043"/>
              <a:ext cx="308489" cy="358950"/>
            </a:xfrm>
            <a:custGeom>
              <a:avLst/>
              <a:gdLst/>
              <a:ahLst/>
              <a:cxnLst/>
              <a:rect l="l" t="t" r="r" b="b"/>
              <a:pathLst>
                <a:path w="4793" h="5577" extrusionOk="0">
                  <a:moveTo>
                    <a:pt x="0" y="1"/>
                  </a:moveTo>
                  <a:lnTo>
                    <a:pt x="668" y="5577"/>
                  </a:lnTo>
                  <a:lnTo>
                    <a:pt x="4793" y="5577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980;p51">
              <a:extLst>
                <a:ext uri="{FF2B5EF4-FFF2-40B4-BE49-F238E27FC236}">
                  <a16:creationId xmlns:a16="http://schemas.microsoft.com/office/drawing/2014/main" id="{A3F220EE-B1DF-C14F-A86C-89C0E4685CAC}"/>
                </a:ext>
              </a:extLst>
            </p:cNvPr>
            <p:cNvSpPr/>
            <p:nvPr/>
          </p:nvSpPr>
          <p:spPr>
            <a:xfrm>
              <a:off x="5936218" y="3388688"/>
              <a:ext cx="220248" cy="173907"/>
            </a:xfrm>
            <a:custGeom>
              <a:avLst/>
              <a:gdLst/>
              <a:ahLst/>
              <a:cxnLst/>
              <a:rect l="l" t="t" r="r" b="b"/>
              <a:pathLst>
                <a:path w="3422" h="2702" extrusionOk="0">
                  <a:moveTo>
                    <a:pt x="738" y="0"/>
                  </a:moveTo>
                  <a:cubicBezTo>
                    <a:pt x="738" y="0"/>
                    <a:pt x="0" y="2177"/>
                    <a:pt x="69" y="2419"/>
                  </a:cubicBezTo>
                  <a:cubicBezTo>
                    <a:pt x="127" y="2642"/>
                    <a:pt x="1029" y="2702"/>
                    <a:pt x="1719" y="2702"/>
                  </a:cubicBezTo>
                  <a:cubicBezTo>
                    <a:pt x="1851" y="2702"/>
                    <a:pt x="1976" y="2700"/>
                    <a:pt x="2086" y="2696"/>
                  </a:cubicBezTo>
                  <a:cubicBezTo>
                    <a:pt x="2558" y="2684"/>
                    <a:pt x="3111" y="2627"/>
                    <a:pt x="3422" y="2592"/>
                  </a:cubicBezTo>
                  <a:lnTo>
                    <a:pt x="3422" y="2120"/>
                  </a:lnTo>
                  <a:cubicBezTo>
                    <a:pt x="3403" y="2120"/>
                    <a:pt x="3382" y="2121"/>
                    <a:pt x="3357" y="2121"/>
                  </a:cubicBezTo>
                  <a:cubicBezTo>
                    <a:pt x="2811" y="2121"/>
                    <a:pt x="818" y="2005"/>
                    <a:pt x="818" y="2005"/>
                  </a:cubicBezTo>
                  <a:lnTo>
                    <a:pt x="1083" y="1267"/>
                  </a:lnTo>
                  <a:lnTo>
                    <a:pt x="945" y="12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981;p51">
              <a:extLst>
                <a:ext uri="{FF2B5EF4-FFF2-40B4-BE49-F238E27FC236}">
                  <a16:creationId xmlns:a16="http://schemas.microsoft.com/office/drawing/2014/main" id="{60482443-5365-E84A-A54A-B4175493D5CC}"/>
                </a:ext>
              </a:extLst>
            </p:cNvPr>
            <p:cNvSpPr/>
            <p:nvPr/>
          </p:nvSpPr>
          <p:spPr>
            <a:xfrm>
              <a:off x="6141598" y="3498039"/>
              <a:ext cx="108322" cy="61337"/>
            </a:xfrm>
            <a:custGeom>
              <a:avLst/>
              <a:gdLst/>
              <a:ahLst/>
              <a:cxnLst/>
              <a:rect l="l" t="t" r="r" b="b"/>
              <a:pathLst>
                <a:path w="1683" h="953" extrusionOk="0">
                  <a:moveTo>
                    <a:pt x="968" y="1"/>
                  </a:moveTo>
                  <a:cubicBezTo>
                    <a:pt x="941" y="1"/>
                    <a:pt x="905" y="21"/>
                    <a:pt x="865" y="41"/>
                  </a:cubicBezTo>
                  <a:cubicBezTo>
                    <a:pt x="796" y="87"/>
                    <a:pt x="646" y="121"/>
                    <a:pt x="496" y="260"/>
                  </a:cubicBezTo>
                  <a:cubicBezTo>
                    <a:pt x="323" y="409"/>
                    <a:pt x="116" y="421"/>
                    <a:pt x="116" y="421"/>
                  </a:cubicBezTo>
                  <a:cubicBezTo>
                    <a:pt x="116" y="421"/>
                    <a:pt x="1" y="720"/>
                    <a:pt x="104" y="905"/>
                  </a:cubicBezTo>
                  <a:cubicBezTo>
                    <a:pt x="118" y="904"/>
                    <a:pt x="132" y="903"/>
                    <a:pt x="148" y="903"/>
                  </a:cubicBezTo>
                  <a:cubicBezTo>
                    <a:pt x="317" y="903"/>
                    <a:pt x="604" y="952"/>
                    <a:pt x="863" y="952"/>
                  </a:cubicBezTo>
                  <a:cubicBezTo>
                    <a:pt x="887" y="952"/>
                    <a:pt x="911" y="952"/>
                    <a:pt x="934" y="951"/>
                  </a:cubicBezTo>
                  <a:cubicBezTo>
                    <a:pt x="1245" y="951"/>
                    <a:pt x="1383" y="836"/>
                    <a:pt x="1544" y="766"/>
                  </a:cubicBezTo>
                  <a:cubicBezTo>
                    <a:pt x="1641" y="723"/>
                    <a:pt x="1597" y="650"/>
                    <a:pt x="1554" y="650"/>
                  </a:cubicBezTo>
                  <a:cubicBezTo>
                    <a:pt x="1550" y="650"/>
                    <a:pt x="1547" y="651"/>
                    <a:pt x="1544" y="651"/>
                  </a:cubicBezTo>
                  <a:cubicBezTo>
                    <a:pt x="1498" y="663"/>
                    <a:pt x="1325" y="709"/>
                    <a:pt x="1325" y="709"/>
                  </a:cubicBezTo>
                  <a:cubicBezTo>
                    <a:pt x="1325" y="709"/>
                    <a:pt x="1452" y="651"/>
                    <a:pt x="1544" y="617"/>
                  </a:cubicBezTo>
                  <a:cubicBezTo>
                    <a:pt x="1683" y="559"/>
                    <a:pt x="1648" y="478"/>
                    <a:pt x="1613" y="478"/>
                  </a:cubicBezTo>
                  <a:cubicBezTo>
                    <a:pt x="1567" y="478"/>
                    <a:pt x="1487" y="490"/>
                    <a:pt x="1487" y="490"/>
                  </a:cubicBezTo>
                  <a:cubicBezTo>
                    <a:pt x="1487" y="490"/>
                    <a:pt x="1625" y="432"/>
                    <a:pt x="1660" y="363"/>
                  </a:cubicBezTo>
                  <a:cubicBezTo>
                    <a:pt x="1667" y="319"/>
                    <a:pt x="1637" y="303"/>
                    <a:pt x="1603" y="303"/>
                  </a:cubicBezTo>
                  <a:cubicBezTo>
                    <a:pt x="1583" y="303"/>
                    <a:pt x="1561" y="309"/>
                    <a:pt x="1544" y="317"/>
                  </a:cubicBezTo>
                  <a:cubicBezTo>
                    <a:pt x="1487" y="352"/>
                    <a:pt x="1372" y="409"/>
                    <a:pt x="1279" y="421"/>
                  </a:cubicBezTo>
                  <a:cubicBezTo>
                    <a:pt x="1337" y="386"/>
                    <a:pt x="1498" y="317"/>
                    <a:pt x="1533" y="306"/>
                  </a:cubicBezTo>
                  <a:cubicBezTo>
                    <a:pt x="1556" y="294"/>
                    <a:pt x="1602" y="202"/>
                    <a:pt x="1533" y="202"/>
                  </a:cubicBezTo>
                  <a:cubicBezTo>
                    <a:pt x="1452" y="202"/>
                    <a:pt x="1337" y="260"/>
                    <a:pt x="1268" y="294"/>
                  </a:cubicBezTo>
                  <a:cubicBezTo>
                    <a:pt x="1233" y="306"/>
                    <a:pt x="1112" y="309"/>
                    <a:pt x="1000" y="309"/>
                  </a:cubicBezTo>
                  <a:cubicBezTo>
                    <a:pt x="888" y="309"/>
                    <a:pt x="784" y="306"/>
                    <a:pt x="784" y="306"/>
                  </a:cubicBezTo>
                  <a:cubicBezTo>
                    <a:pt x="784" y="306"/>
                    <a:pt x="819" y="213"/>
                    <a:pt x="876" y="202"/>
                  </a:cubicBezTo>
                  <a:cubicBezTo>
                    <a:pt x="934" y="190"/>
                    <a:pt x="1026" y="121"/>
                    <a:pt x="1014" y="41"/>
                  </a:cubicBezTo>
                  <a:cubicBezTo>
                    <a:pt x="1005" y="11"/>
                    <a:pt x="989" y="1"/>
                    <a:pt x="968" y="1"/>
                  </a:cubicBezTo>
                  <a:close/>
                </a:path>
              </a:pathLst>
            </a:custGeom>
            <a:solidFill>
              <a:srgbClr val="F2A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3368;p65">
            <a:extLst>
              <a:ext uri="{FF2B5EF4-FFF2-40B4-BE49-F238E27FC236}">
                <a16:creationId xmlns:a16="http://schemas.microsoft.com/office/drawing/2014/main" id="{2B036E27-6739-D54F-9F6C-1C950A9D52EB}"/>
              </a:ext>
            </a:extLst>
          </p:cNvPr>
          <p:cNvSpPr/>
          <p:nvPr/>
        </p:nvSpPr>
        <p:spPr>
          <a:xfrm>
            <a:off x="4563019" y="1055309"/>
            <a:ext cx="627563" cy="627563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3396;p65">
            <a:extLst>
              <a:ext uri="{FF2B5EF4-FFF2-40B4-BE49-F238E27FC236}">
                <a16:creationId xmlns:a16="http://schemas.microsoft.com/office/drawing/2014/main" id="{801E99C9-72F6-B843-B60D-2C13485D3A64}"/>
              </a:ext>
            </a:extLst>
          </p:cNvPr>
          <p:cNvGrpSpPr/>
          <p:nvPr/>
        </p:nvGrpSpPr>
        <p:grpSpPr>
          <a:xfrm>
            <a:off x="4721329" y="1231281"/>
            <a:ext cx="310941" cy="310953"/>
            <a:chOff x="-63250675" y="2664125"/>
            <a:chExt cx="317425" cy="318225"/>
          </a:xfrm>
        </p:grpSpPr>
        <p:sp>
          <p:nvSpPr>
            <p:cNvPr id="503" name="Google Shape;3397;p65">
              <a:extLst>
                <a:ext uri="{FF2B5EF4-FFF2-40B4-BE49-F238E27FC236}">
                  <a16:creationId xmlns:a16="http://schemas.microsoft.com/office/drawing/2014/main" id="{9AB47B72-4D22-6347-A7B5-9BAF048FA977}"/>
                </a:ext>
              </a:extLst>
            </p:cNvPr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398;p65">
              <a:extLst>
                <a:ext uri="{FF2B5EF4-FFF2-40B4-BE49-F238E27FC236}">
                  <a16:creationId xmlns:a16="http://schemas.microsoft.com/office/drawing/2014/main" id="{44AE78FE-0298-DD43-A25E-AA5CB0E608AA}"/>
                </a:ext>
              </a:extLst>
            </p:cNvPr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2573;p59">
            <a:extLst>
              <a:ext uri="{FF2B5EF4-FFF2-40B4-BE49-F238E27FC236}">
                <a16:creationId xmlns:a16="http://schemas.microsoft.com/office/drawing/2014/main" id="{9300F592-7C31-8343-B09C-DDEA7F0561BE}"/>
              </a:ext>
            </a:extLst>
          </p:cNvPr>
          <p:cNvGrpSpPr/>
          <p:nvPr/>
        </p:nvGrpSpPr>
        <p:grpSpPr>
          <a:xfrm>
            <a:off x="5190580" y="928635"/>
            <a:ext cx="3197895" cy="964500"/>
            <a:chOff x="1094503" y="801050"/>
            <a:chExt cx="3197895" cy="964500"/>
          </a:xfrm>
        </p:grpSpPr>
        <p:sp>
          <p:nvSpPr>
            <p:cNvPr id="535" name="Google Shape;2575;p59">
              <a:extLst>
                <a:ext uri="{FF2B5EF4-FFF2-40B4-BE49-F238E27FC236}">
                  <a16:creationId xmlns:a16="http://schemas.microsoft.com/office/drawing/2014/main" id="{D385F98D-A6FD-ED43-8A83-00816E19C748}"/>
                </a:ext>
              </a:extLst>
            </p:cNvPr>
            <p:cNvSpPr txBox="1"/>
            <p:nvPr/>
          </p:nvSpPr>
          <p:spPr>
            <a:xfrm>
              <a:off x="1094503" y="1230650"/>
              <a:ext cx="3197895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Statistical Summary &amp; Distribution of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Rating &amp; Work Happiness Score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6" name="Google Shape;2576;p59">
              <a:extLst>
                <a:ext uri="{FF2B5EF4-FFF2-40B4-BE49-F238E27FC236}">
                  <a16:creationId xmlns:a16="http://schemas.microsoft.com/office/drawing/2014/main" id="{643BFEEF-1F5E-E849-BBA4-A5A0D05CE03C}"/>
                </a:ext>
              </a:extLst>
            </p:cNvPr>
            <p:cNvSpPr txBox="1"/>
            <p:nvPr/>
          </p:nvSpPr>
          <p:spPr>
            <a:xfrm>
              <a:off x="1096500" y="801050"/>
              <a:ext cx="2304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Uni-Variate Statistics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7" name="Google Shape;2581;p59">
            <a:extLst>
              <a:ext uri="{FF2B5EF4-FFF2-40B4-BE49-F238E27FC236}">
                <a16:creationId xmlns:a16="http://schemas.microsoft.com/office/drawing/2014/main" id="{BB8E3F8C-4ADA-3D4B-AFD6-CB4E01AE9C11}"/>
              </a:ext>
            </a:extLst>
          </p:cNvPr>
          <p:cNvGrpSpPr/>
          <p:nvPr/>
        </p:nvGrpSpPr>
        <p:grpSpPr>
          <a:xfrm>
            <a:off x="4553265" y="3131085"/>
            <a:ext cx="4325874" cy="928374"/>
            <a:chOff x="457188" y="3003500"/>
            <a:chExt cx="4325874" cy="928374"/>
          </a:xfrm>
        </p:grpSpPr>
        <p:sp>
          <p:nvSpPr>
            <p:cNvPr id="538" name="Google Shape;2582;p59">
              <a:extLst>
                <a:ext uri="{FF2B5EF4-FFF2-40B4-BE49-F238E27FC236}">
                  <a16:creationId xmlns:a16="http://schemas.microsoft.com/office/drawing/2014/main" id="{A2369F0D-6731-AE4B-BDF4-35E0D6BFA811}"/>
                </a:ext>
              </a:extLst>
            </p:cNvPr>
            <p:cNvSpPr/>
            <p:nvPr/>
          </p:nvSpPr>
          <p:spPr>
            <a:xfrm>
              <a:off x="457188" y="3139871"/>
              <a:ext cx="609000" cy="609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9" name="Google Shape;2583;p59">
              <a:extLst>
                <a:ext uri="{FF2B5EF4-FFF2-40B4-BE49-F238E27FC236}">
                  <a16:creationId xmlns:a16="http://schemas.microsoft.com/office/drawing/2014/main" id="{6FF60A77-10D0-9D4B-BF54-442EFFC0E4B2}"/>
                </a:ext>
              </a:extLst>
            </p:cNvPr>
            <p:cNvSpPr txBox="1"/>
            <p:nvPr/>
          </p:nvSpPr>
          <p:spPr>
            <a:xfrm>
              <a:off x="1096499" y="3003500"/>
              <a:ext cx="3671887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Analyses Across Different Industries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2584;p59">
              <a:extLst>
                <a:ext uri="{FF2B5EF4-FFF2-40B4-BE49-F238E27FC236}">
                  <a16:creationId xmlns:a16="http://schemas.microsoft.com/office/drawing/2014/main" id="{42C08FBB-016F-3F47-A9CC-23CF4A01E1B3}"/>
                </a:ext>
              </a:extLst>
            </p:cNvPr>
            <p:cNvSpPr txBox="1"/>
            <p:nvPr/>
          </p:nvSpPr>
          <p:spPr>
            <a:xfrm>
              <a:off x="1111176" y="3396974"/>
              <a:ext cx="3671886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Find the important features for different industries, and gain new insights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1" name="Google Shape;2589;p59">
            <a:extLst>
              <a:ext uri="{FF2B5EF4-FFF2-40B4-BE49-F238E27FC236}">
                <a16:creationId xmlns:a16="http://schemas.microsoft.com/office/drawing/2014/main" id="{26286294-A6DF-4646-96DD-DD37C202AEDA}"/>
              </a:ext>
            </a:extLst>
          </p:cNvPr>
          <p:cNvGrpSpPr/>
          <p:nvPr/>
        </p:nvGrpSpPr>
        <p:grpSpPr>
          <a:xfrm>
            <a:off x="4553265" y="2029860"/>
            <a:ext cx="4192089" cy="862696"/>
            <a:chOff x="457188" y="1902275"/>
            <a:chExt cx="4192089" cy="862696"/>
          </a:xfrm>
        </p:grpSpPr>
        <p:sp>
          <p:nvSpPr>
            <p:cNvPr id="542" name="Google Shape;2590;p59">
              <a:extLst>
                <a:ext uri="{FF2B5EF4-FFF2-40B4-BE49-F238E27FC236}">
                  <a16:creationId xmlns:a16="http://schemas.microsoft.com/office/drawing/2014/main" id="{77449805-715F-0C44-A5A1-E7219D4DFD26}"/>
                </a:ext>
              </a:extLst>
            </p:cNvPr>
            <p:cNvSpPr txBox="1"/>
            <p:nvPr/>
          </p:nvSpPr>
          <p:spPr>
            <a:xfrm>
              <a:off x="1096499" y="1902275"/>
              <a:ext cx="3079357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bg2">
                      <a:lumMod val="5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Multi-Variate Correlation  </a:t>
              </a:r>
              <a:endParaRPr sz="2000" b="1">
                <a:solidFill>
                  <a:schemeClr val="bg2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2591;p59">
              <a:extLst>
                <a:ext uri="{FF2B5EF4-FFF2-40B4-BE49-F238E27FC236}">
                  <a16:creationId xmlns:a16="http://schemas.microsoft.com/office/drawing/2014/main" id="{D2A76906-A543-674B-90A2-3F1B733C7C33}"/>
                </a:ext>
              </a:extLst>
            </p:cNvPr>
            <p:cNvSpPr txBox="1"/>
            <p:nvPr/>
          </p:nvSpPr>
          <p:spPr>
            <a:xfrm>
              <a:off x="1096494" y="2230071"/>
              <a:ext cx="3552783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Rating &amp; Work Happiness Score V.S.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Salaries, Company Size, Company Culture, etc.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4" name="Google Shape;2592;p59">
              <a:extLst>
                <a:ext uri="{FF2B5EF4-FFF2-40B4-BE49-F238E27FC236}">
                  <a16:creationId xmlns:a16="http://schemas.microsoft.com/office/drawing/2014/main" id="{3BCC42AB-76EF-3144-9425-D63299D314AC}"/>
                </a:ext>
              </a:extLst>
            </p:cNvPr>
            <p:cNvSpPr/>
            <p:nvPr/>
          </p:nvSpPr>
          <p:spPr>
            <a:xfrm>
              <a:off x="457188" y="2038650"/>
              <a:ext cx="609000" cy="609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45" name="Google Shape;792;p41">
            <a:extLst>
              <a:ext uri="{FF2B5EF4-FFF2-40B4-BE49-F238E27FC236}">
                <a16:creationId xmlns:a16="http://schemas.microsoft.com/office/drawing/2014/main" id="{FF6F1614-DA32-EC46-BEAB-F62F99897138}"/>
              </a:ext>
            </a:extLst>
          </p:cNvPr>
          <p:cNvGrpSpPr/>
          <p:nvPr/>
        </p:nvGrpSpPr>
        <p:grpSpPr>
          <a:xfrm>
            <a:off x="4708116" y="2331572"/>
            <a:ext cx="299297" cy="299281"/>
            <a:chOff x="-61783350" y="2297100"/>
            <a:chExt cx="316650" cy="316650"/>
          </a:xfrm>
        </p:grpSpPr>
        <p:sp>
          <p:nvSpPr>
            <p:cNvPr id="546" name="Google Shape;793;p41">
              <a:extLst>
                <a:ext uri="{FF2B5EF4-FFF2-40B4-BE49-F238E27FC236}">
                  <a16:creationId xmlns:a16="http://schemas.microsoft.com/office/drawing/2014/main" id="{8C1418B4-E4F5-3E4D-BA94-8FA1B9C52E67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794;p41">
              <a:extLst>
                <a:ext uri="{FF2B5EF4-FFF2-40B4-BE49-F238E27FC236}">
                  <a16:creationId xmlns:a16="http://schemas.microsoft.com/office/drawing/2014/main" id="{0416AFA0-D13A-6940-87EB-2EA69D7E06CA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1541;p46">
            <a:extLst>
              <a:ext uri="{FF2B5EF4-FFF2-40B4-BE49-F238E27FC236}">
                <a16:creationId xmlns:a16="http://schemas.microsoft.com/office/drawing/2014/main" id="{B2AB6BC4-C6ED-0742-AC21-9EAC87F7D71F}"/>
              </a:ext>
            </a:extLst>
          </p:cNvPr>
          <p:cNvSpPr/>
          <p:nvPr/>
        </p:nvSpPr>
        <p:spPr>
          <a:xfrm>
            <a:off x="4658394" y="3375996"/>
            <a:ext cx="407471" cy="399473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E251662-D2D7-4F39-B86B-F0A8535844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0"/>
    </mc:Choice>
    <mc:Fallback>
      <p:transition spd="slow" advTm="8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/>
        </p:nvSpPr>
        <p:spPr>
          <a:xfrm>
            <a:off x="916739" y="882875"/>
            <a:ext cx="690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Fira Sans Condensed" panose="020B0503050000020004" pitchFamily="34" charset="0"/>
                <a:ea typeface="Roboto"/>
                <a:cs typeface="Roboto"/>
                <a:sym typeface="Roboto"/>
              </a:rPr>
              <a:t>Company Rating </a:t>
            </a:r>
            <a:endParaRPr sz="1700">
              <a:latin typeface="Fira Sans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475" y="1329275"/>
            <a:ext cx="5571754" cy="1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6"/>
          <p:cNvPicPr preferRelativeResize="0"/>
          <p:nvPr/>
        </p:nvPicPr>
        <p:blipFill rotWithShape="1">
          <a:blip r:embed="rId7">
            <a:alphaModFix/>
          </a:blip>
          <a:srcRect l="2580" r="-2579"/>
          <a:stretch/>
        </p:blipFill>
        <p:spPr>
          <a:xfrm>
            <a:off x="118782" y="3240558"/>
            <a:ext cx="5944324" cy="1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4068" y="467249"/>
            <a:ext cx="1303350" cy="2243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72" name="Google Shape;37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4068" y="2976945"/>
            <a:ext cx="1303350" cy="17044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73" name="Google Shape;373;p26"/>
          <p:cNvCxnSpPr/>
          <p:nvPr/>
        </p:nvCxnSpPr>
        <p:spPr>
          <a:xfrm rot="10800000" flipH="1">
            <a:off x="0" y="2857275"/>
            <a:ext cx="90870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237722-FD05-44AE-B943-1BFD429620A6}"/>
              </a:ext>
            </a:extLst>
          </p:cNvPr>
          <p:cNvSpPr txBox="1"/>
          <p:nvPr/>
        </p:nvSpPr>
        <p:spPr>
          <a:xfrm>
            <a:off x="945625" y="2900232"/>
            <a:ext cx="41474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>
                <a:latin typeface="Fira Sans Condensed" panose="020B0503050000020004" pitchFamily="34" charset="0"/>
              </a:rPr>
              <a:t>Work Happiness Score</a:t>
            </a:r>
            <a:endParaRPr lang="en-SG" sz="1700">
              <a:latin typeface="Fira Sans Condensed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AB860-5F1B-4C46-AF73-0B129B42ECA7}"/>
              </a:ext>
            </a:extLst>
          </p:cNvPr>
          <p:cNvSpPr txBox="1"/>
          <p:nvPr/>
        </p:nvSpPr>
        <p:spPr>
          <a:xfrm>
            <a:off x="367395" y="467249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Uni-Variate Statistical Summary</a:t>
            </a:r>
            <a:endParaRPr lang="en-GB" sz="1600" b="1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6" name="Google Shape;222;p18">
            <a:extLst>
              <a:ext uri="{FF2B5EF4-FFF2-40B4-BE49-F238E27FC236}">
                <a16:creationId xmlns:a16="http://schemas.microsoft.com/office/drawing/2014/main" id="{F32EF226-B3AB-1941-B1A3-C6DEF0052F1E}"/>
              </a:ext>
            </a:extLst>
          </p:cNvPr>
          <p:cNvSpPr txBox="1"/>
          <p:nvPr/>
        </p:nvSpPr>
        <p:spPr>
          <a:xfrm>
            <a:off x="367395" y="25401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Exploratory Data Analysis </a:t>
            </a:r>
            <a:endParaRPr lang="en-SG" sz="1600"/>
          </a:p>
        </p:txBody>
      </p:sp>
      <p:grpSp>
        <p:nvGrpSpPr>
          <p:cNvPr id="17" name="Google Shape;13098;p80">
            <a:extLst>
              <a:ext uri="{FF2B5EF4-FFF2-40B4-BE49-F238E27FC236}">
                <a16:creationId xmlns:a16="http://schemas.microsoft.com/office/drawing/2014/main" id="{7FF6F483-C5F0-6B4D-A7BA-3C90C3B3EFE3}"/>
              </a:ext>
            </a:extLst>
          </p:cNvPr>
          <p:cNvGrpSpPr/>
          <p:nvPr/>
        </p:nvGrpSpPr>
        <p:grpSpPr>
          <a:xfrm>
            <a:off x="577373" y="965319"/>
            <a:ext cx="358997" cy="250774"/>
            <a:chOff x="1330255" y="3845718"/>
            <a:chExt cx="358997" cy="250774"/>
          </a:xfrm>
        </p:grpSpPr>
        <p:sp>
          <p:nvSpPr>
            <p:cNvPr id="18" name="Google Shape;13099;p80">
              <a:extLst>
                <a:ext uri="{FF2B5EF4-FFF2-40B4-BE49-F238E27FC236}">
                  <a16:creationId xmlns:a16="http://schemas.microsoft.com/office/drawing/2014/main" id="{810E5407-CB05-954A-B685-B90195DD1CC3}"/>
                </a:ext>
              </a:extLst>
            </p:cNvPr>
            <p:cNvSpPr/>
            <p:nvPr/>
          </p:nvSpPr>
          <p:spPr>
            <a:xfrm>
              <a:off x="1445417" y="3845718"/>
              <a:ext cx="243835" cy="247762"/>
            </a:xfrm>
            <a:custGeom>
              <a:avLst/>
              <a:gdLst/>
              <a:ahLst/>
              <a:cxnLst/>
              <a:rect l="l" t="t" r="r" b="b"/>
              <a:pathLst>
                <a:path w="9312" h="9462" extrusionOk="0">
                  <a:moveTo>
                    <a:pt x="6267" y="0"/>
                  </a:moveTo>
                  <a:cubicBezTo>
                    <a:pt x="6153" y="0"/>
                    <a:pt x="6050" y="20"/>
                    <a:pt x="6020" y="84"/>
                  </a:cubicBezTo>
                  <a:cubicBezTo>
                    <a:pt x="5629" y="828"/>
                    <a:pt x="4360" y="2297"/>
                    <a:pt x="3587" y="3156"/>
                  </a:cubicBezTo>
                  <a:cubicBezTo>
                    <a:pt x="3215" y="3566"/>
                    <a:pt x="2700" y="3814"/>
                    <a:pt x="2156" y="3843"/>
                  </a:cubicBezTo>
                  <a:lnTo>
                    <a:pt x="0" y="3843"/>
                  </a:lnTo>
                  <a:lnTo>
                    <a:pt x="0" y="8889"/>
                  </a:lnTo>
                  <a:lnTo>
                    <a:pt x="2538" y="8889"/>
                  </a:lnTo>
                  <a:cubicBezTo>
                    <a:pt x="2719" y="8889"/>
                    <a:pt x="2891" y="8956"/>
                    <a:pt x="3034" y="9071"/>
                  </a:cubicBezTo>
                  <a:cubicBezTo>
                    <a:pt x="3311" y="9319"/>
                    <a:pt x="3683" y="9452"/>
                    <a:pt x="4055" y="9462"/>
                  </a:cubicBezTo>
                  <a:lnTo>
                    <a:pt x="7680" y="9462"/>
                  </a:lnTo>
                  <a:cubicBezTo>
                    <a:pt x="8052" y="9462"/>
                    <a:pt x="8357" y="9156"/>
                    <a:pt x="8357" y="8775"/>
                  </a:cubicBezTo>
                  <a:lnTo>
                    <a:pt x="8357" y="8584"/>
                  </a:lnTo>
                  <a:cubicBezTo>
                    <a:pt x="8357" y="8212"/>
                    <a:pt x="8052" y="7907"/>
                    <a:pt x="7680" y="7907"/>
                  </a:cubicBezTo>
                  <a:lnTo>
                    <a:pt x="8100" y="7907"/>
                  </a:lnTo>
                  <a:cubicBezTo>
                    <a:pt x="8491" y="7907"/>
                    <a:pt x="8806" y="7592"/>
                    <a:pt x="8806" y="7201"/>
                  </a:cubicBezTo>
                  <a:lnTo>
                    <a:pt x="8806" y="7067"/>
                  </a:lnTo>
                  <a:cubicBezTo>
                    <a:pt x="8806" y="6676"/>
                    <a:pt x="8491" y="6361"/>
                    <a:pt x="8100" y="6361"/>
                  </a:cubicBezTo>
                  <a:lnTo>
                    <a:pt x="8310" y="6361"/>
                  </a:lnTo>
                  <a:cubicBezTo>
                    <a:pt x="8710" y="6361"/>
                    <a:pt x="9025" y="6037"/>
                    <a:pt x="9025" y="5646"/>
                  </a:cubicBezTo>
                  <a:lnTo>
                    <a:pt x="9025" y="5531"/>
                  </a:lnTo>
                  <a:cubicBezTo>
                    <a:pt x="9025" y="5140"/>
                    <a:pt x="8710" y="4816"/>
                    <a:pt x="8310" y="4816"/>
                  </a:cubicBezTo>
                  <a:lnTo>
                    <a:pt x="8577" y="4816"/>
                  </a:lnTo>
                  <a:cubicBezTo>
                    <a:pt x="8987" y="4816"/>
                    <a:pt x="9311" y="4491"/>
                    <a:pt x="9311" y="4081"/>
                  </a:cubicBezTo>
                  <a:lnTo>
                    <a:pt x="9311" y="4005"/>
                  </a:lnTo>
                  <a:cubicBezTo>
                    <a:pt x="9311" y="3595"/>
                    <a:pt x="8987" y="3270"/>
                    <a:pt x="8577" y="3270"/>
                  </a:cubicBezTo>
                  <a:lnTo>
                    <a:pt x="6316" y="3270"/>
                  </a:lnTo>
                  <a:lnTo>
                    <a:pt x="7155" y="1286"/>
                  </a:lnTo>
                  <a:cubicBezTo>
                    <a:pt x="7289" y="799"/>
                    <a:pt x="7069" y="294"/>
                    <a:pt x="6640" y="46"/>
                  </a:cubicBezTo>
                  <a:cubicBezTo>
                    <a:pt x="6640" y="46"/>
                    <a:pt x="6441" y="0"/>
                    <a:pt x="6267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00;p80">
              <a:extLst>
                <a:ext uri="{FF2B5EF4-FFF2-40B4-BE49-F238E27FC236}">
                  <a16:creationId xmlns:a16="http://schemas.microsoft.com/office/drawing/2014/main" id="{8D947334-0F25-4745-864A-491B71CC5723}"/>
                </a:ext>
              </a:extLst>
            </p:cNvPr>
            <p:cNvSpPr/>
            <p:nvPr/>
          </p:nvSpPr>
          <p:spPr>
            <a:xfrm>
              <a:off x="1445417" y="4055250"/>
              <a:ext cx="218854" cy="38492"/>
            </a:xfrm>
            <a:custGeom>
              <a:avLst/>
              <a:gdLst/>
              <a:ahLst/>
              <a:cxnLst/>
              <a:rect l="l" t="t" r="r" b="b"/>
              <a:pathLst>
                <a:path w="8358" h="1470" extrusionOk="0">
                  <a:moveTo>
                    <a:pt x="0" y="0"/>
                  </a:moveTo>
                  <a:lnTo>
                    <a:pt x="0" y="897"/>
                  </a:lnTo>
                  <a:lnTo>
                    <a:pt x="2538" y="897"/>
                  </a:lnTo>
                  <a:cubicBezTo>
                    <a:pt x="2719" y="897"/>
                    <a:pt x="2901" y="964"/>
                    <a:pt x="3034" y="1078"/>
                  </a:cubicBezTo>
                  <a:cubicBezTo>
                    <a:pt x="3320" y="1326"/>
                    <a:pt x="3683" y="1460"/>
                    <a:pt x="4055" y="1469"/>
                  </a:cubicBezTo>
                  <a:lnTo>
                    <a:pt x="7680" y="1469"/>
                  </a:lnTo>
                  <a:cubicBezTo>
                    <a:pt x="8052" y="1469"/>
                    <a:pt x="8357" y="1164"/>
                    <a:pt x="8357" y="782"/>
                  </a:cubicBezTo>
                  <a:lnTo>
                    <a:pt x="8357" y="592"/>
                  </a:lnTo>
                  <a:cubicBezTo>
                    <a:pt x="8357" y="468"/>
                    <a:pt x="8329" y="344"/>
                    <a:pt x="8262" y="239"/>
                  </a:cubicBezTo>
                  <a:cubicBezTo>
                    <a:pt x="8138" y="439"/>
                    <a:pt x="7919" y="563"/>
                    <a:pt x="7680" y="572"/>
                  </a:cubicBezTo>
                  <a:lnTo>
                    <a:pt x="4055" y="572"/>
                  </a:lnTo>
                  <a:cubicBezTo>
                    <a:pt x="3683" y="563"/>
                    <a:pt x="3311" y="429"/>
                    <a:pt x="3034" y="181"/>
                  </a:cubicBezTo>
                  <a:cubicBezTo>
                    <a:pt x="2891" y="67"/>
                    <a:pt x="2719" y="0"/>
                    <a:pt x="2538" y="0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01;p80">
              <a:extLst>
                <a:ext uri="{FF2B5EF4-FFF2-40B4-BE49-F238E27FC236}">
                  <a16:creationId xmlns:a16="http://schemas.microsoft.com/office/drawing/2014/main" id="{6DEF59D2-07C5-1546-8757-A4C65704F83A}"/>
                </a:ext>
              </a:extLst>
            </p:cNvPr>
            <p:cNvSpPr/>
            <p:nvPr/>
          </p:nvSpPr>
          <p:spPr>
            <a:xfrm>
              <a:off x="1445417" y="3946085"/>
              <a:ext cx="56219" cy="132653"/>
            </a:xfrm>
            <a:custGeom>
              <a:avLst/>
              <a:gdLst/>
              <a:ahLst/>
              <a:cxnLst/>
              <a:rect l="l" t="t" r="r" b="b"/>
              <a:pathLst>
                <a:path w="2147" h="5066" extrusionOk="0">
                  <a:moveTo>
                    <a:pt x="2147" y="0"/>
                  </a:moveTo>
                  <a:lnTo>
                    <a:pt x="2061" y="10"/>
                  </a:lnTo>
                  <a:lnTo>
                    <a:pt x="0" y="10"/>
                  </a:lnTo>
                  <a:lnTo>
                    <a:pt x="0" y="5066"/>
                  </a:lnTo>
                  <a:lnTo>
                    <a:pt x="2147" y="5066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102;p80">
              <a:extLst>
                <a:ext uri="{FF2B5EF4-FFF2-40B4-BE49-F238E27FC236}">
                  <a16:creationId xmlns:a16="http://schemas.microsoft.com/office/drawing/2014/main" id="{8A71BD3D-A656-1140-968D-527E593588CF}"/>
                </a:ext>
              </a:extLst>
            </p:cNvPr>
            <p:cNvSpPr/>
            <p:nvPr/>
          </p:nvSpPr>
          <p:spPr>
            <a:xfrm>
              <a:off x="1418446" y="3936083"/>
              <a:ext cx="58969" cy="152659"/>
            </a:xfrm>
            <a:custGeom>
              <a:avLst/>
              <a:gdLst/>
              <a:ahLst/>
              <a:cxnLst/>
              <a:rect l="l" t="t" r="r" b="b"/>
              <a:pathLst>
                <a:path w="2252" h="5830" extrusionOk="0">
                  <a:moveTo>
                    <a:pt x="0" y="1"/>
                  </a:moveTo>
                  <a:lnTo>
                    <a:pt x="0" y="5829"/>
                  </a:lnTo>
                  <a:lnTo>
                    <a:pt x="2023" y="5829"/>
                  </a:lnTo>
                  <a:cubicBezTo>
                    <a:pt x="2147" y="5829"/>
                    <a:pt x="2251" y="5734"/>
                    <a:pt x="2251" y="5610"/>
                  </a:cubicBezTo>
                  <a:lnTo>
                    <a:pt x="2251" y="220"/>
                  </a:lnTo>
                  <a:cubicBezTo>
                    <a:pt x="2251" y="106"/>
                    <a:pt x="2147" y="1"/>
                    <a:pt x="2023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03;p80">
              <a:extLst>
                <a:ext uri="{FF2B5EF4-FFF2-40B4-BE49-F238E27FC236}">
                  <a16:creationId xmlns:a16="http://schemas.microsoft.com/office/drawing/2014/main" id="{6E1BE33B-E056-7C41-AF13-B30449F1B5BA}"/>
                </a:ext>
              </a:extLst>
            </p:cNvPr>
            <p:cNvSpPr/>
            <p:nvPr/>
          </p:nvSpPr>
          <p:spPr>
            <a:xfrm>
              <a:off x="1418446" y="4056743"/>
              <a:ext cx="58969" cy="31998"/>
            </a:xfrm>
            <a:custGeom>
              <a:avLst/>
              <a:gdLst/>
              <a:ahLst/>
              <a:cxnLst/>
              <a:rect l="l" t="t" r="r" b="b"/>
              <a:pathLst>
                <a:path w="2252" h="1222" extrusionOk="0">
                  <a:moveTo>
                    <a:pt x="0" y="0"/>
                  </a:moveTo>
                  <a:lnTo>
                    <a:pt x="0" y="1221"/>
                  </a:lnTo>
                  <a:lnTo>
                    <a:pt x="2023" y="1221"/>
                  </a:lnTo>
                  <a:cubicBezTo>
                    <a:pt x="2147" y="1221"/>
                    <a:pt x="2251" y="1126"/>
                    <a:pt x="2251" y="1002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04;p80">
              <a:extLst>
                <a:ext uri="{FF2B5EF4-FFF2-40B4-BE49-F238E27FC236}">
                  <a16:creationId xmlns:a16="http://schemas.microsoft.com/office/drawing/2014/main" id="{B1DD1956-8210-E949-B44F-EAD307809C66}"/>
                </a:ext>
              </a:extLst>
            </p:cNvPr>
            <p:cNvSpPr/>
            <p:nvPr/>
          </p:nvSpPr>
          <p:spPr>
            <a:xfrm>
              <a:off x="1330255" y="3928332"/>
              <a:ext cx="92459" cy="168160"/>
            </a:xfrm>
            <a:custGeom>
              <a:avLst/>
              <a:gdLst/>
              <a:ahLst/>
              <a:cxnLst/>
              <a:rect l="l" t="t" r="r" b="b"/>
              <a:pathLst>
                <a:path w="3531" h="6422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6202"/>
                  </a:lnTo>
                  <a:cubicBezTo>
                    <a:pt x="0" y="6326"/>
                    <a:pt x="105" y="6421"/>
                    <a:pt x="229" y="6421"/>
                  </a:cubicBezTo>
                  <a:lnTo>
                    <a:pt x="3311" y="6421"/>
                  </a:lnTo>
                  <a:cubicBezTo>
                    <a:pt x="3435" y="6421"/>
                    <a:pt x="3530" y="6326"/>
                    <a:pt x="3530" y="6202"/>
                  </a:cubicBezTo>
                  <a:lnTo>
                    <a:pt x="3530" y="220"/>
                  </a:lnTo>
                  <a:cubicBezTo>
                    <a:pt x="3530" y="96"/>
                    <a:pt x="3435" y="1"/>
                    <a:pt x="332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05;p80">
              <a:extLst>
                <a:ext uri="{FF2B5EF4-FFF2-40B4-BE49-F238E27FC236}">
                  <a16:creationId xmlns:a16="http://schemas.microsoft.com/office/drawing/2014/main" id="{53B5A1AB-640F-5545-91C6-B6AAAF71AAA9}"/>
                </a:ext>
              </a:extLst>
            </p:cNvPr>
            <p:cNvSpPr/>
            <p:nvPr/>
          </p:nvSpPr>
          <p:spPr>
            <a:xfrm>
              <a:off x="1330255" y="4056743"/>
              <a:ext cx="92459" cy="39749"/>
            </a:xfrm>
            <a:custGeom>
              <a:avLst/>
              <a:gdLst/>
              <a:ahLst/>
              <a:cxnLst/>
              <a:rect l="l" t="t" r="r" b="b"/>
              <a:pathLst>
                <a:path w="3531" h="1518" extrusionOk="0">
                  <a:moveTo>
                    <a:pt x="0" y="0"/>
                  </a:moveTo>
                  <a:lnTo>
                    <a:pt x="0" y="1298"/>
                  </a:lnTo>
                  <a:cubicBezTo>
                    <a:pt x="0" y="1422"/>
                    <a:pt x="105" y="1517"/>
                    <a:pt x="229" y="1517"/>
                  </a:cubicBezTo>
                  <a:lnTo>
                    <a:pt x="3311" y="1517"/>
                  </a:lnTo>
                  <a:cubicBezTo>
                    <a:pt x="3435" y="1517"/>
                    <a:pt x="3530" y="1422"/>
                    <a:pt x="3530" y="1298"/>
                  </a:cubicBezTo>
                  <a:lnTo>
                    <a:pt x="353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106;p80">
              <a:extLst>
                <a:ext uri="{FF2B5EF4-FFF2-40B4-BE49-F238E27FC236}">
                  <a16:creationId xmlns:a16="http://schemas.microsoft.com/office/drawing/2014/main" id="{52554E8A-BAE2-814B-9C71-4D56903ACB98}"/>
                </a:ext>
              </a:extLst>
            </p:cNvPr>
            <p:cNvSpPr/>
            <p:nvPr/>
          </p:nvSpPr>
          <p:spPr>
            <a:xfrm>
              <a:off x="1631435" y="3961037"/>
              <a:ext cx="56062" cy="10841"/>
            </a:xfrm>
            <a:custGeom>
              <a:avLst/>
              <a:gdLst/>
              <a:ahLst/>
              <a:cxnLst/>
              <a:rect l="l" t="t" r="r" b="b"/>
              <a:pathLst>
                <a:path w="2141" h="414" extrusionOk="0">
                  <a:moveTo>
                    <a:pt x="272" y="1"/>
                  </a:moveTo>
                  <a:cubicBezTo>
                    <a:pt x="3" y="1"/>
                    <a:pt x="0" y="413"/>
                    <a:pt x="264" y="413"/>
                  </a:cubicBezTo>
                  <a:cubicBezTo>
                    <a:pt x="272" y="413"/>
                    <a:pt x="281" y="413"/>
                    <a:pt x="290" y="412"/>
                  </a:cubicBezTo>
                  <a:lnTo>
                    <a:pt x="1473" y="412"/>
                  </a:lnTo>
                  <a:cubicBezTo>
                    <a:pt x="1759" y="412"/>
                    <a:pt x="2017" y="250"/>
                    <a:pt x="2141" y="2"/>
                  </a:cubicBezTo>
                  <a:lnTo>
                    <a:pt x="290" y="2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107;p80">
              <a:extLst>
                <a:ext uri="{FF2B5EF4-FFF2-40B4-BE49-F238E27FC236}">
                  <a16:creationId xmlns:a16="http://schemas.microsoft.com/office/drawing/2014/main" id="{3CD4DAA1-4203-DF4D-8FFE-49AEAF7A3814}"/>
                </a:ext>
              </a:extLst>
            </p:cNvPr>
            <p:cNvSpPr/>
            <p:nvPr/>
          </p:nvSpPr>
          <p:spPr>
            <a:xfrm>
              <a:off x="1632273" y="4001545"/>
              <a:ext cx="47971" cy="10998"/>
            </a:xfrm>
            <a:custGeom>
              <a:avLst/>
              <a:gdLst/>
              <a:ahLst/>
              <a:cxnLst/>
              <a:rect l="l" t="t" r="r" b="b"/>
              <a:pathLst>
                <a:path w="1832" h="420" extrusionOk="0">
                  <a:moveTo>
                    <a:pt x="258" y="0"/>
                  </a:moveTo>
                  <a:cubicBezTo>
                    <a:pt x="0" y="19"/>
                    <a:pt x="0" y="391"/>
                    <a:pt x="258" y="420"/>
                  </a:cubicBezTo>
                  <a:lnTo>
                    <a:pt x="1174" y="420"/>
                  </a:lnTo>
                  <a:cubicBezTo>
                    <a:pt x="1460" y="420"/>
                    <a:pt x="1708" y="258"/>
                    <a:pt x="1832" y="0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08;p80">
              <a:extLst>
                <a:ext uri="{FF2B5EF4-FFF2-40B4-BE49-F238E27FC236}">
                  <a16:creationId xmlns:a16="http://schemas.microsoft.com/office/drawing/2014/main" id="{71EEFC1C-2029-D341-905D-5024858381D9}"/>
                </a:ext>
              </a:extLst>
            </p:cNvPr>
            <p:cNvSpPr/>
            <p:nvPr/>
          </p:nvSpPr>
          <p:spPr>
            <a:xfrm>
              <a:off x="1631435" y="4041975"/>
              <a:ext cx="43074" cy="10814"/>
            </a:xfrm>
            <a:custGeom>
              <a:avLst/>
              <a:gdLst/>
              <a:ahLst/>
              <a:cxnLst/>
              <a:rect l="l" t="t" r="r" b="b"/>
              <a:pathLst>
                <a:path w="1645" h="413" extrusionOk="0">
                  <a:moveTo>
                    <a:pt x="272" y="1"/>
                  </a:moveTo>
                  <a:cubicBezTo>
                    <a:pt x="3" y="1"/>
                    <a:pt x="0" y="413"/>
                    <a:pt x="264" y="413"/>
                  </a:cubicBezTo>
                  <a:cubicBezTo>
                    <a:pt x="272" y="413"/>
                    <a:pt x="281" y="413"/>
                    <a:pt x="290" y="412"/>
                  </a:cubicBezTo>
                  <a:lnTo>
                    <a:pt x="996" y="412"/>
                  </a:lnTo>
                  <a:cubicBezTo>
                    <a:pt x="1272" y="412"/>
                    <a:pt x="1530" y="250"/>
                    <a:pt x="1645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9280;p78">
            <a:extLst>
              <a:ext uri="{FF2B5EF4-FFF2-40B4-BE49-F238E27FC236}">
                <a16:creationId xmlns:a16="http://schemas.microsoft.com/office/drawing/2014/main" id="{2DC9D25C-5449-E24D-8E87-AE5770F8BD4B}"/>
              </a:ext>
            </a:extLst>
          </p:cNvPr>
          <p:cNvGrpSpPr/>
          <p:nvPr/>
        </p:nvGrpSpPr>
        <p:grpSpPr>
          <a:xfrm>
            <a:off x="580449" y="2927501"/>
            <a:ext cx="354165" cy="287044"/>
            <a:chOff x="7955145" y="2019192"/>
            <a:chExt cx="365175" cy="271013"/>
          </a:xfrm>
        </p:grpSpPr>
        <p:sp>
          <p:nvSpPr>
            <p:cNvPr id="29" name="Google Shape;9281;p78">
              <a:extLst>
                <a:ext uri="{FF2B5EF4-FFF2-40B4-BE49-F238E27FC236}">
                  <a16:creationId xmlns:a16="http://schemas.microsoft.com/office/drawing/2014/main" id="{DF64B938-6D1B-604F-A723-9059CC19AF25}"/>
                </a:ext>
              </a:extLst>
            </p:cNvPr>
            <p:cNvSpPr/>
            <p:nvPr/>
          </p:nvSpPr>
          <p:spPr>
            <a:xfrm>
              <a:off x="7977729" y="2019192"/>
              <a:ext cx="320243" cy="271013"/>
            </a:xfrm>
            <a:custGeom>
              <a:avLst/>
              <a:gdLst/>
              <a:ahLst/>
              <a:cxnLst/>
              <a:rect l="l" t="t" r="r" b="b"/>
              <a:pathLst>
                <a:path w="12223" h="10344" extrusionOk="0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2;p78">
              <a:extLst>
                <a:ext uri="{FF2B5EF4-FFF2-40B4-BE49-F238E27FC236}">
                  <a16:creationId xmlns:a16="http://schemas.microsoft.com/office/drawing/2014/main" id="{1D446FAD-1CAD-8C40-B8CE-04849CEF9526}"/>
                </a:ext>
              </a:extLst>
            </p:cNvPr>
            <p:cNvSpPr/>
            <p:nvPr/>
          </p:nvSpPr>
          <p:spPr>
            <a:xfrm>
              <a:off x="8084468" y="2023226"/>
              <a:ext cx="213504" cy="266978"/>
            </a:xfrm>
            <a:custGeom>
              <a:avLst/>
              <a:gdLst/>
              <a:ahLst/>
              <a:cxnLst/>
              <a:rect l="l" t="t" r="r" b="b"/>
              <a:pathLst>
                <a:path w="8149" h="10190" extrusionOk="0">
                  <a:moveTo>
                    <a:pt x="5618" y="0"/>
                  </a:moveTo>
                  <a:lnTo>
                    <a:pt x="5618" y="0"/>
                  </a:lnTo>
                  <a:cubicBezTo>
                    <a:pt x="6020" y="2166"/>
                    <a:pt x="6298" y="7400"/>
                    <a:pt x="1" y="8876"/>
                  </a:cubicBezTo>
                  <a:cubicBezTo>
                    <a:pt x="58" y="8905"/>
                    <a:pt x="87" y="8934"/>
                    <a:pt x="106" y="8943"/>
                  </a:cubicBezTo>
                  <a:lnTo>
                    <a:pt x="2033" y="10189"/>
                  </a:lnTo>
                  <a:lnTo>
                    <a:pt x="3959" y="8943"/>
                  </a:lnTo>
                  <a:cubicBezTo>
                    <a:pt x="4515" y="8579"/>
                    <a:pt x="5052" y="8186"/>
                    <a:pt x="5570" y="7764"/>
                  </a:cubicBezTo>
                  <a:cubicBezTo>
                    <a:pt x="6768" y="6777"/>
                    <a:pt x="8139" y="5387"/>
                    <a:pt x="8139" y="3403"/>
                  </a:cubicBezTo>
                  <a:cubicBezTo>
                    <a:pt x="8148" y="1831"/>
                    <a:pt x="7113" y="451"/>
                    <a:pt x="5618" y="0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83;p78">
              <a:extLst>
                <a:ext uri="{FF2B5EF4-FFF2-40B4-BE49-F238E27FC236}">
                  <a16:creationId xmlns:a16="http://schemas.microsoft.com/office/drawing/2014/main" id="{B04FCB10-27B4-FF49-AE11-486DEC566412}"/>
                </a:ext>
              </a:extLst>
            </p:cNvPr>
            <p:cNvSpPr/>
            <p:nvPr/>
          </p:nvSpPr>
          <p:spPr>
            <a:xfrm>
              <a:off x="8182377" y="2136437"/>
              <a:ext cx="95735" cy="76163"/>
            </a:xfrm>
            <a:custGeom>
              <a:avLst/>
              <a:gdLst/>
              <a:ahLst/>
              <a:cxnLst/>
              <a:rect l="l" t="t" r="r" b="b"/>
              <a:pathLst>
                <a:path w="3654" h="2907" extrusionOk="0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84;p78">
              <a:extLst>
                <a:ext uri="{FF2B5EF4-FFF2-40B4-BE49-F238E27FC236}">
                  <a16:creationId xmlns:a16="http://schemas.microsoft.com/office/drawing/2014/main" id="{449C4C41-FC23-114F-8786-458F44511F83}"/>
                </a:ext>
              </a:extLst>
            </p:cNvPr>
            <p:cNvSpPr/>
            <p:nvPr/>
          </p:nvSpPr>
          <p:spPr>
            <a:xfrm>
              <a:off x="7997327" y="2098866"/>
              <a:ext cx="191601" cy="125026"/>
            </a:xfrm>
            <a:custGeom>
              <a:avLst/>
              <a:gdLst/>
              <a:ahLst/>
              <a:cxnLst/>
              <a:rect l="l" t="t" r="r" b="b"/>
              <a:pathLst>
                <a:path w="7313" h="4772" extrusionOk="0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85;p78">
              <a:extLst>
                <a:ext uri="{FF2B5EF4-FFF2-40B4-BE49-F238E27FC236}">
                  <a16:creationId xmlns:a16="http://schemas.microsoft.com/office/drawing/2014/main" id="{B67A7592-F152-8746-BF0B-1094FF66532F}"/>
                </a:ext>
              </a:extLst>
            </p:cNvPr>
            <p:cNvSpPr/>
            <p:nvPr/>
          </p:nvSpPr>
          <p:spPr>
            <a:xfrm>
              <a:off x="8182220" y="2122917"/>
              <a:ext cx="138100" cy="76373"/>
            </a:xfrm>
            <a:custGeom>
              <a:avLst/>
              <a:gdLst/>
              <a:ahLst/>
              <a:cxnLst/>
              <a:rect l="l" t="t" r="r" b="b"/>
              <a:pathLst>
                <a:path w="5271" h="2915" extrusionOk="0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86;p78">
              <a:extLst>
                <a:ext uri="{FF2B5EF4-FFF2-40B4-BE49-F238E27FC236}">
                  <a16:creationId xmlns:a16="http://schemas.microsoft.com/office/drawing/2014/main" id="{68A827EE-1287-2D48-A04C-4B8ED3521656}"/>
                </a:ext>
              </a:extLst>
            </p:cNvPr>
            <p:cNvSpPr/>
            <p:nvPr/>
          </p:nvSpPr>
          <p:spPr>
            <a:xfrm>
              <a:off x="7955145" y="2085504"/>
              <a:ext cx="234123" cy="125341"/>
            </a:xfrm>
            <a:custGeom>
              <a:avLst/>
              <a:gdLst/>
              <a:ahLst/>
              <a:cxnLst/>
              <a:rect l="l" t="t" r="r" b="b"/>
              <a:pathLst>
                <a:path w="8936" h="4784" extrusionOk="0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7A126B-21F8-4E36-8A23-E7AAB31422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9"/>
    </mc:Choice>
    <mc:Fallback>
      <p:transition spd="slow" advTm="9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/>
        </p:nvSpPr>
        <p:spPr>
          <a:xfrm>
            <a:off x="457200" y="1093400"/>
            <a:ext cx="3381300" cy="52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Company Ratings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5305500" y="1093400"/>
            <a:ext cx="3381300" cy="52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 Happiness Score  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85" name="Google Shape;385;p27"/>
          <p:cNvGrpSpPr/>
          <p:nvPr/>
        </p:nvGrpSpPr>
        <p:grpSpPr>
          <a:xfrm>
            <a:off x="457200" y="1758709"/>
            <a:ext cx="3430739" cy="678601"/>
            <a:chOff x="457200" y="1839518"/>
            <a:chExt cx="3430739" cy="678601"/>
          </a:xfrm>
        </p:grpSpPr>
        <p:grpSp>
          <p:nvGrpSpPr>
            <p:cNvPr id="386" name="Google Shape;386;p27"/>
            <p:cNvGrpSpPr/>
            <p:nvPr/>
          </p:nvGrpSpPr>
          <p:grpSpPr>
            <a:xfrm>
              <a:off x="457200" y="1839518"/>
              <a:ext cx="3430739" cy="678601"/>
              <a:chOff x="962025" y="1822075"/>
              <a:chExt cx="3430739" cy="678601"/>
            </a:xfrm>
          </p:grpSpPr>
          <p:sp>
            <p:nvSpPr>
              <p:cNvPr id="387" name="Google Shape;387;p27"/>
              <p:cNvSpPr txBox="1"/>
              <p:nvPr/>
            </p:nvSpPr>
            <p:spPr>
              <a:xfrm>
                <a:off x="962025" y="1822075"/>
                <a:ext cx="33813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General Ratings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8" name="Google Shape;388;p27"/>
              <p:cNvSpPr txBox="1"/>
              <p:nvPr/>
            </p:nvSpPr>
            <p:spPr>
              <a:xfrm>
                <a:off x="1011464" y="2223476"/>
                <a:ext cx="33813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Fira Sans Condensed" panose="020B0503050000020004" pitchFamily="34" charset="0"/>
                    <a:ea typeface="Roboto"/>
                    <a:cs typeface="Roboto"/>
                    <a:sym typeface="Roboto"/>
                  </a:rPr>
                  <a:t>Compensation, culture, management, work/life balance, job security</a:t>
                </a:r>
                <a:endParaRPr>
                  <a:solidFill>
                    <a:srgbClr val="000000"/>
                  </a:solidFill>
                  <a:latin typeface="Fira Sans Condensed" panose="020B05030500000200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89" name="Google Shape;389;p27"/>
            <p:cNvSpPr/>
            <p:nvPr/>
          </p:nvSpPr>
          <p:spPr>
            <a:xfrm>
              <a:off x="3647206" y="2066433"/>
              <a:ext cx="109500" cy="109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7"/>
          <p:cNvGrpSpPr/>
          <p:nvPr/>
        </p:nvGrpSpPr>
        <p:grpSpPr>
          <a:xfrm>
            <a:off x="5256062" y="1829583"/>
            <a:ext cx="3381300" cy="344271"/>
            <a:chOff x="5256062" y="1829583"/>
            <a:chExt cx="3381300" cy="344271"/>
          </a:xfrm>
        </p:grpSpPr>
        <p:sp>
          <p:nvSpPr>
            <p:cNvPr id="393" name="Google Shape;393;p27"/>
            <p:cNvSpPr txBox="1"/>
            <p:nvPr/>
          </p:nvSpPr>
          <p:spPr>
            <a:xfrm>
              <a:off x="5256062" y="1829583"/>
              <a:ext cx="33813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CEO Approval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5305500" y="2064354"/>
              <a:ext cx="109500" cy="109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27"/>
          <p:cNvGrpSpPr/>
          <p:nvPr/>
        </p:nvGrpSpPr>
        <p:grpSpPr>
          <a:xfrm>
            <a:off x="376520" y="2632268"/>
            <a:ext cx="3408675" cy="322022"/>
            <a:chOff x="429825" y="2628825"/>
            <a:chExt cx="3408675" cy="322022"/>
          </a:xfrm>
        </p:grpSpPr>
        <p:sp>
          <p:nvSpPr>
            <p:cNvPr id="398" name="Google Shape;398;p27"/>
            <p:cNvSpPr txBox="1"/>
            <p:nvPr/>
          </p:nvSpPr>
          <p:spPr>
            <a:xfrm>
              <a:off x="429825" y="2628825"/>
              <a:ext cx="33813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Salaries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3729000" y="2841347"/>
              <a:ext cx="109500" cy="109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7"/>
          <p:cNvGrpSpPr/>
          <p:nvPr/>
        </p:nvGrpSpPr>
        <p:grpSpPr>
          <a:xfrm>
            <a:off x="5256062" y="2187111"/>
            <a:ext cx="3381300" cy="763736"/>
            <a:chOff x="5256062" y="2187111"/>
            <a:chExt cx="3381300" cy="763736"/>
          </a:xfrm>
        </p:grpSpPr>
        <p:sp>
          <p:nvSpPr>
            <p:cNvPr id="402" name="Google Shape;402;p27"/>
            <p:cNvSpPr txBox="1"/>
            <p:nvPr/>
          </p:nvSpPr>
          <p:spPr>
            <a:xfrm>
              <a:off x="5256062" y="2187111"/>
              <a:ext cx="33813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Average salary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5305500" y="2841347"/>
              <a:ext cx="109500" cy="109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27"/>
          <p:cNvGrpSpPr/>
          <p:nvPr/>
        </p:nvGrpSpPr>
        <p:grpSpPr>
          <a:xfrm>
            <a:off x="375406" y="3037230"/>
            <a:ext cx="3396824" cy="827367"/>
            <a:chOff x="441676" y="3125312"/>
            <a:chExt cx="3396824" cy="827367"/>
          </a:xfrm>
        </p:grpSpPr>
        <p:grpSp>
          <p:nvGrpSpPr>
            <p:cNvPr id="406" name="Google Shape;406;p27"/>
            <p:cNvGrpSpPr/>
            <p:nvPr/>
          </p:nvGrpSpPr>
          <p:grpSpPr>
            <a:xfrm>
              <a:off x="441676" y="3125312"/>
              <a:ext cx="3396824" cy="827367"/>
              <a:chOff x="946501" y="3074533"/>
              <a:chExt cx="3396824" cy="827367"/>
            </a:xfrm>
          </p:grpSpPr>
          <p:sp>
            <p:nvSpPr>
              <p:cNvPr id="407" name="Google Shape;407;p27"/>
              <p:cNvSpPr txBox="1"/>
              <p:nvPr/>
            </p:nvSpPr>
            <p:spPr>
              <a:xfrm>
                <a:off x="946501" y="3074533"/>
                <a:ext cx="33813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Industry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8" name="Google Shape;408;p27"/>
              <p:cNvSpPr txBox="1"/>
              <p:nvPr/>
            </p:nvSpPr>
            <p:spPr>
              <a:xfrm>
                <a:off x="962025" y="3624700"/>
                <a:ext cx="33813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9" name="Google Shape;409;p27"/>
            <p:cNvSpPr/>
            <p:nvPr/>
          </p:nvSpPr>
          <p:spPr>
            <a:xfrm>
              <a:off x="3729000" y="3618341"/>
              <a:ext cx="109500" cy="109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27"/>
          <p:cNvGrpSpPr/>
          <p:nvPr/>
        </p:nvGrpSpPr>
        <p:grpSpPr>
          <a:xfrm>
            <a:off x="5256062" y="2606722"/>
            <a:ext cx="3381300" cy="1119275"/>
            <a:chOff x="5275510" y="2608566"/>
            <a:chExt cx="3381300" cy="1119275"/>
          </a:xfrm>
        </p:grpSpPr>
        <p:grpSp>
          <p:nvGrpSpPr>
            <p:cNvPr id="411" name="Google Shape;411;p27"/>
            <p:cNvGrpSpPr/>
            <p:nvPr/>
          </p:nvGrpSpPr>
          <p:grpSpPr>
            <a:xfrm>
              <a:off x="5275510" y="2608566"/>
              <a:ext cx="3381300" cy="621325"/>
              <a:chOff x="932035" y="2557787"/>
              <a:chExt cx="3381300" cy="621325"/>
            </a:xfrm>
          </p:grpSpPr>
          <p:sp>
            <p:nvSpPr>
              <p:cNvPr id="412" name="Google Shape;412;p27"/>
              <p:cNvSpPr txBox="1"/>
              <p:nvPr/>
            </p:nvSpPr>
            <p:spPr>
              <a:xfrm>
                <a:off x="932035" y="2557787"/>
                <a:ext cx="33813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Work/life balance 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3" name="Google Shape;413;p27"/>
              <p:cNvSpPr txBox="1"/>
              <p:nvPr/>
            </p:nvSpPr>
            <p:spPr>
              <a:xfrm>
                <a:off x="932035" y="2901912"/>
                <a:ext cx="33813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latin typeface="Fira Sans Condensed" panose="020B0503050000020004" pitchFamily="34" charset="0"/>
                    <a:ea typeface="Roboto"/>
                    <a:cs typeface="Roboto"/>
                    <a:sym typeface="Roboto"/>
                  </a:rPr>
                  <a:t>Compensation</a:t>
                </a:r>
                <a:endParaRPr sz="1800" b="1">
                  <a:solidFill>
                    <a:srgbClr val="000000"/>
                  </a:solidFill>
                  <a:latin typeface="Fira Sans Condensed" panose="020B05030500000200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14" name="Google Shape;414;p27"/>
            <p:cNvSpPr/>
            <p:nvPr/>
          </p:nvSpPr>
          <p:spPr>
            <a:xfrm>
              <a:off x="5305500" y="3618341"/>
              <a:ext cx="109500" cy="109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27"/>
          <p:cNvGrpSpPr/>
          <p:nvPr/>
        </p:nvGrpSpPr>
        <p:grpSpPr>
          <a:xfrm>
            <a:off x="308083" y="3461295"/>
            <a:ext cx="3448623" cy="515327"/>
            <a:chOff x="457200" y="4216748"/>
            <a:chExt cx="3448623" cy="515327"/>
          </a:xfrm>
        </p:grpSpPr>
        <p:grpSp>
          <p:nvGrpSpPr>
            <p:cNvPr id="416" name="Google Shape;416;p27"/>
            <p:cNvGrpSpPr/>
            <p:nvPr/>
          </p:nvGrpSpPr>
          <p:grpSpPr>
            <a:xfrm>
              <a:off x="457200" y="4216748"/>
              <a:ext cx="3448623" cy="515327"/>
              <a:chOff x="962025" y="4216748"/>
              <a:chExt cx="3448623" cy="515327"/>
            </a:xfrm>
          </p:grpSpPr>
          <p:sp>
            <p:nvSpPr>
              <p:cNvPr id="417" name="Google Shape;417;p27"/>
              <p:cNvSpPr txBox="1"/>
              <p:nvPr/>
            </p:nvSpPr>
            <p:spPr>
              <a:xfrm>
                <a:off x="1029348" y="4216748"/>
                <a:ext cx="33813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Revenue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8" name="Google Shape;418;p27"/>
              <p:cNvSpPr txBox="1"/>
              <p:nvPr/>
            </p:nvSpPr>
            <p:spPr>
              <a:xfrm>
                <a:off x="962025" y="4454875"/>
                <a:ext cx="33813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19" name="Google Shape;419;p27"/>
            <p:cNvSpPr/>
            <p:nvPr/>
          </p:nvSpPr>
          <p:spPr>
            <a:xfrm>
              <a:off x="3729000" y="4397736"/>
              <a:ext cx="109500" cy="109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27"/>
          <p:cNvGrpSpPr/>
          <p:nvPr/>
        </p:nvGrpSpPr>
        <p:grpSpPr>
          <a:xfrm>
            <a:off x="5255009" y="3315940"/>
            <a:ext cx="3382353" cy="1191296"/>
            <a:chOff x="5255009" y="3315940"/>
            <a:chExt cx="3382353" cy="1191296"/>
          </a:xfrm>
        </p:grpSpPr>
        <p:grpSp>
          <p:nvGrpSpPr>
            <p:cNvPr id="421" name="Google Shape;421;p27"/>
            <p:cNvGrpSpPr/>
            <p:nvPr/>
          </p:nvGrpSpPr>
          <p:grpSpPr>
            <a:xfrm>
              <a:off x="5255009" y="3315940"/>
              <a:ext cx="3382353" cy="668849"/>
              <a:chOff x="911534" y="3315940"/>
              <a:chExt cx="3382353" cy="668849"/>
            </a:xfrm>
          </p:grpSpPr>
          <p:sp>
            <p:nvSpPr>
              <p:cNvPr id="422" name="Google Shape;422;p27"/>
              <p:cNvSpPr txBox="1"/>
              <p:nvPr/>
            </p:nvSpPr>
            <p:spPr>
              <a:xfrm>
                <a:off x="912587" y="3315940"/>
                <a:ext cx="33813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Job security 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23" name="Google Shape;423;p27"/>
              <p:cNvSpPr txBox="1"/>
              <p:nvPr/>
            </p:nvSpPr>
            <p:spPr>
              <a:xfrm>
                <a:off x="911534" y="3707589"/>
                <a:ext cx="33813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latin typeface="Fira Sans Condensed" panose="020B0503050000020004" pitchFamily="34" charset="0"/>
                    <a:ea typeface="Roboto"/>
                    <a:cs typeface="Roboto"/>
                    <a:sym typeface="Roboto"/>
                  </a:rPr>
                  <a:t>Management </a:t>
                </a:r>
                <a:endParaRPr sz="1800" b="1">
                  <a:solidFill>
                    <a:srgbClr val="000000"/>
                  </a:solidFill>
                  <a:latin typeface="Fira Sans Condensed" panose="020B05030500000200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24" name="Google Shape;424;p27"/>
            <p:cNvSpPr/>
            <p:nvPr/>
          </p:nvSpPr>
          <p:spPr>
            <a:xfrm>
              <a:off x="5305500" y="4397736"/>
              <a:ext cx="109500" cy="109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403;p27">
            <a:extLst>
              <a:ext uri="{FF2B5EF4-FFF2-40B4-BE49-F238E27FC236}">
                <a16:creationId xmlns:a16="http://schemas.microsoft.com/office/drawing/2014/main" id="{1077DE40-A860-4254-97F0-C7B05E9FD0BE}"/>
              </a:ext>
            </a:extLst>
          </p:cNvPr>
          <p:cNvSpPr txBox="1"/>
          <p:nvPr/>
        </p:nvSpPr>
        <p:spPr>
          <a:xfrm>
            <a:off x="5255009" y="4102538"/>
            <a:ext cx="3381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Condensed" panose="020B0503050000020004" pitchFamily="34" charset="0"/>
                <a:ea typeface="Roboto"/>
                <a:cs typeface="Roboto"/>
                <a:sym typeface="Roboto"/>
              </a:rPr>
              <a:t>Culture</a:t>
            </a:r>
            <a:endParaRPr sz="1800" b="1">
              <a:solidFill>
                <a:srgbClr val="000000"/>
              </a:solidFill>
              <a:latin typeface="Fira Sans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656C48-028A-A94F-8597-3F5D42B57459}"/>
              </a:ext>
            </a:extLst>
          </p:cNvPr>
          <p:cNvSpPr txBox="1"/>
          <p:nvPr/>
        </p:nvSpPr>
        <p:spPr>
          <a:xfrm>
            <a:off x="367395" y="467249"/>
            <a:ext cx="2274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Correlation Features </a:t>
            </a:r>
            <a:endParaRPr lang="en-GB" sz="1600" b="1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41" name="Google Shape;222;p18">
            <a:extLst>
              <a:ext uri="{FF2B5EF4-FFF2-40B4-BE49-F238E27FC236}">
                <a16:creationId xmlns:a16="http://schemas.microsoft.com/office/drawing/2014/main" id="{BB7A2B2E-E429-AB4E-B998-8D5F8A7B5101}"/>
              </a:ext>
            </a:extLst>
          </p:cNvPr>
          <p:cNvSpPr txBox="1"/>
          <p:nvPr/>
        </p:nvSpPr>
        <p:spPr>
          <a:xfrm>
            <a:off x="367395" y="25401"/>
            <a:ext cx="39241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SG" sz="2800">
                <a:solidFill>
                  <a:schemeClr val="dk1"/>
                </a:solidFill>
                <a:latin typeface="Fira Sans Extra Condensed SemiBold"/>
                <a:sym typeface="Fira Sans Extra Condensed SemiBold"/>
              </a:rPr>
              <a:t>Exploratory Data Analysis </a:t>
            </a:r>
            <a:endParaRPr lang="en-SG" sz="16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CFD5D7-426F-44F5-BD05-C36980D0A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5"/>
    </mc:Choice>
    <mc:Fallback>
      <p:transition spd="slow" advTm="7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4.1|1.3|1.4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5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6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5.3|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9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7.5|1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2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9|1.3|0.9|0.8|4.4|0.8|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.3|1.3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4|5.9|4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3.7|2.5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8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7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5.2|4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3.3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_purpl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_purple" id="{B3C6E8BB-0895-0A40-832E-2C4751C15A52}" vid="{D59CBB80-E524-8A4F-98C8-D387BC1CFF2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C8BEAC024BF145B5C3385F500FBE86" ma:contentTypeVersion="4" ma:contentTypeDescription="Create a new document." ma:contentTypeScope="" ma:versionID="21bd2a1bb8adb2b7199e688826992eda">
  <xsd:schema xmlns:xsd="http://www.w3.org/2001/XMLSchema" xmlns:xs="http://www.w3.org/2001/XMLSchema" xmlns:p="http://schemas.microsoft.com/office/2006/metadata/properties" xmlns:ns3="99c8a296-282e-433c-a19b-093dda8504e4" targetNamespace="http://schemas.microsoft.com/office/2006/metadata/properties" ma:root="true" ma:fieldsID="3064e6200c61711a65059e09d4a80e69" ns3:_="">
    <xsd:import namespace="99c8a296-282e-433c-a19b-093dda8504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c8a296-282e-433c-a19b-093dda8504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A3A842-B053-4EA8-A553-045DC445D0E2}">
  <ds:schemaRefs>
    <ds:schemaRef ds:uri="99c8a296-282e-433c-a19b-093dda8504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124C73-43C0-4C73-9823-16354428DA40}">
  <ds:schemaRefs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99c8a296-282e-433c-a19b-093dda8504e4"/>
  </ds:schemaRefs>
</ds:datastoreItem>
</file>

<file path=customXml/itemProps3.xml><?xml version="1.0" encoding="utf-8"?>
<ds:datastoreItem xmlns:ds="http://schemas.openxmlformats.org/officeDocument/2006/customXml" ds:itemID="{047CFE2F-AC9A-4FF6-85C2-7272F3E80B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1530</Words>
  <Application>Microsoft Macintosh PowerPoint</Application>
  <PresentationFormat>On-screen Show (16:9)</PresentationFormat>
  <Paragraphs>321</Paragraphs>
  <Slides>28</Slides>
  <Notes>26</Notes>
  <HiddenSlides>0</HiddenSlides>
  <MMClips>28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Fira Sans Condensed</vt:lpstr>
      <vt:lpstr>Roboto</vt:lpstr>
      <vt:lpstr>arial</vt:lpstr>
      <vt:lpstr>Calibri</vt:lpstr>
      <vt:lpstr>Fira Sans Extra Condensed</vt:lpstr>
      <vt:lpstr>Fira Sans Extra Condensed SemiBold</vt:lpstr>
      <vt:lpstr>arial</vt:lpstr>
      <vt:lpstr>Calibri Light</vt:lpstr>
      <vt:lpstr>Avenir Next LT Pro</vt:lpstr>
      <vt:lpstr>Custom Design</vt:lpstr>
      <vt:lpstr>Theme1_purple</vt:lpstr>
      <vt:lpstr>SC1015 Mini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SC1015 Mini Project </dc:title>
  <cp:lastModifiedBy>#JIANG LEI#</cp:lastModifiedBy>
  <cp:revision>1</cp:revision>
  <dcterms:modified xsi:type="dcterms:W3CDTF">2022-04-29T08:14:01Z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0x010100F3C8BEAC024BF145B5C3385F500FBE86</vt:lpwstr>
  </property>
</Properties>
</file>